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jpeg"/>
  <Override PartName="/ppt/media/image20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3" r:id="rId2"/>
    <p:sldMasterId id="2147483704" r:id="rId3"/>
    <p:sldMasterId id="2147483721" r:id="rId4"/>
    <p:sldMasterId id="2147483739" r:id="rId5"/>
    <p:sldMasterId id="2147483751" r:id="rId6"/>
    <p:sldMasterId id="2147483768" r:id="rId7"/>
    <p:sldMasterId id="2147483785" r:id="rId8"/>
    <p:sldMasterId id="2147483791" r:id="rId9"/>
  </p:sldMasterIdLst>
  <p:notesMasterIdLst>
    <p:notesMasterId r:id="rId43"/>
  </p:notesMasterIdLst>
  <p:sldIdLst>
    <p:sldId id="330" r:id="rId10"/>
    <p:sldId id="865" r:id="rId11"/>
    <p:sldId id="871" r:id="rId12"/>
    <p:sldId id="870" r:id="rId13"/>
    <p:sldId id="262" r:id="rId14"/>
    <p:sldId id="276" r:id="rId15"/>
    <p:sldId id="257" r:id="rId16"/>
    <p:sldId id="2147374232" r:id="rId17"/>
    <p:sldId id="2147374233" r:id="rId18"/>
    <p:sldId id="3363" r:id="rId19"/>
    <p:sldId id="259" r:id="rId20"/>
    <p:sldId id="3364" r:id="rId21"/>
    <p:sldId id="918" r:id="rId22"/>
    <p:sldId id="874" r:id="rId23"/>
    <p:sldId id="3366" r:id="rId24"/>
    <p:sldId id="2147374234" r:id="rId25"/>
    <p:sldId id="2147374236" r:id="rId26"/>
    <p:sldId id="3365" r:id="rId27"/>
    <p:sldId id="3362" r:id="rId28"/>
    <p:sldId id="888" r:id="rId29"/>
    <p:sldId id="889" r:id="rId30"/>
    <p:sldId id="890" r:id="rId31"/>
    <p:sldId id="891" r:id="rId32"/>
    <p:sldId id="892" r:id="rId33"/>
    <p:sldId id="893" r:id="rId34"/>
    <p:sldId id="895" r:id="rId35"/>
    <p:sldId id="896" r:id="rId36"/>
    <p:sldId id="897" r:id="rId37"/>
    <p:sldId id="898" r:id="rId38"/>
    <p:sldId id="899" r:id="rId39"/>
    <p:sldId id="2147374229" r:id="rId40"/>
    <p:sldId id="267" r:id="rId41"/>
    <p:sldId id="2147374226" r:id="rId4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79646"/>
    <a:srgbClr val="60E146"/>
    <a:srgbClr val="D7F7D2"/>
    <a:srgbClr val="00FF00"/>
    <a:srgbClr val="008080"/>
    <a:srgbClr val="DBEEF4"/>
    <a:srgbClr val="C1BA91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>
      <p:cViewPr varScale="1">
        <p:scale>
          <a:sx n="63" d="100"/>
          <a:sy n="63" d="100"/>
        </p:scale>
        <p:origin x="912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" Target="slides/slide4.xml" /><Relationship Id="rId18" Type="http://schemas.openxmlformats.org/officeDocument/2006/relationships/slide" Target="slides/slide9.xml" /><Relationship Id="rId26" Type="http://schemas.openxmlformats.org/officeDocument/2006/relationships/slide" Target="slides/slide17.xml" /><Relationship Id="rId39" Type="http://schemas.openxmlformats.org/officeDocument/2006/relationships/slide" Target="slides/slide30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2.xml" /><Relationship Id="rId34" Type="http://schemas.openxmlformats.org/officeDocument/2006/relationships/slide" Target="slides/slide25.xml" /><Relationship Id="rId42" Type="http://schemas.openxmlformats.org/officeDocument/2006/relationships/slide" Target="slides/slide33.xml" /><Relationship Id="rId47" Type="http://schemas.openxmlformats.org/officeDocument/2006/relationships/tableStyles" Target="tableStyles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3.xml" /><Relationship Id="rId17" Type="http://schemas.openxmlformats.org/officeDocument/2006/relationships/slide" Target="slides/slide8.xml" /><Relationship Id="rId25" Type="http://schemas.openxmlformats.org/officeDocument/2006/relationships/slide" Target="slides/slide16.xml" /><Relationship Id="rId33" Type="http://schemas.openxmlformats.org/officeDocument/2006/relationships/slide" Target="slides/slide24.xml" /><Relationship Id="rId38" Type="http://schemas.openxmlformats.org/officeDocument/2006/relationships/slide" Target="slides/slide29.xml" /><Relationship Id="rId46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7.xml" /><Relationship Id="rId20" Type="http://schemas.openxmlformats.org/officeDocument/2006/relationships/slide" Target="slides/slide11.xml" /><Relationship Id="rId29" Type="http://schemas.openxmlformats.org/officeDocument/2006/relationships/slide" Target="slides/slide20.xml" /><Relationship Id="rId41" Type="http://schemas.openxmlformats.org/officeDocument/2006/relationships/slide" Target="slides/slide32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2.xml" /><Relationship Id="rId24" Type="http://schemas.openxmlformats.org/officeDocument/2006/relationships/slide" Target="slides/slide15.xml" /><Relationship Id="rId32" Type="http://schemas.openxmlformats.org/officeDocument/2006/relationships/slide" Target="slides/slide23.xml" /><Relationship Id="rId37" Type="http://schemas.openxmlformats.org/officeDocument/2006/relationships/slide" Target="slides/slide28.xml" /><Relationship Id="rId40" Type="http://schemas.openxmlformats.org/officeDocument/2006/relationships/slide" Target="slides/slide31.xml" /><Relationship Id="rId45" Type="http://schemas.openxmlformats.org/officeDocument/2006/relationships/viewProps" Target="view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6.xml" /><Relationship Id="rId23" Type="http://schemas.openxmlformats.org/officeDocument/2006/relationships/slide" Target="slides/slide14.xml" /><Relationship Id="rId28" Type="http://schemas.openxmlformats.org/officeDocument/2006/relationships/slide" Target="slides/slide19.xml" /><Relationship Id="rId36" Type="http://schemas.openxmlformats.org/officeDocument/2006/relationships/slide" Target="slides/slide27.xml" /><Relationship Id="rId10" Type="http://schemas.openxmlformats.org/officeDocument/2006/relationships/slide" Target="slides/slide1.xml" /><Relationship Id="rId19" Type="http://schemas.openxmlformats.org/officeDocument/2006/relationships/slide" Target="slides/slide10.xml" /><Relationship Id="rId31" Type="http://schemas.openxmlformats.org/officeDocument/2006/relationships/slide" Target="slides/slide22.xml" /><Relationship Id="rId44" Type="http://schemas.openxmlformats.org/officeDocument/2006/relationships/presProps" Target="presProps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" Target="slides/slide5.xml" /><Relationship Id="rId22" Type="http://schemas.openxmlformats.org/officeDocument/2006/relationships/slide" Target="slides/slide13.xml" /><Relationship Id="rId27" Type="http://schemas.openxmlformats.org/officeDocument/2006/relationships/slide" Target="slides/slide18.xml" /><Relationship Id="rId30" Type="http://schemas.openxmlformats.org/officeDocument/2006/relationships/slide" Target="slides/slide21.xml" /><Relationship Id="rId35" Type="http://schemas.openxmlformats.org/officeDocument/2006/relationships/slide" Target="slides/slide26.xml" /><Relationship Id="rId43" Type="http://schemas.openxmlformats.org/officeDocument/2006/relationships/notesMaster" Target="notesMasters/notesMaster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93636038612805E-2"/>
          <c:y val="0.12873319838826389"/>
          <c:w val="0.957015328923847"/>
          <c:h val="0.85090368561701168"/>
        </c:manualLayout>
      </c:layout>
      <c:doughnutChart>
        <c:varyColors val="1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F212"/>
            </a:solidFill>
            <a:ln w="38100">
              <a:solidFill>
                <a:srgbClr val="252459"/>
              </a:solidFill>
            </a:ln>
          </c:spPr>
          <c:dPt>
            <c:idx val="0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77-4862-9EEF-C7CD43CB8E03}"/>
              </c:ext>
            </c:extLst>
          </c:dPt>
          <c:dPt>
            <c:idx val="1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77-4862-9EEF-C7CD43CB8E03}"/>
              </c:ext>
            </c:extLst>
          </c:dPt>
          <c:dPt>
            <c:idx val="2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77-4862-9EEF-C7CD43CB8E03}"/>
              </c:ext>
            </c:extLst>
          </c:dPt>
          <c:dPt>
            <c:idx val="3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77-4862-9EEF-C7CD43CB8E0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77-4862-9EEF-C7CD43CB8E0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F212"/>
            </a:solidFill>
            <a:ln w="38100">
              <a:solidFill>
                <a:srgbClr val="252459"/>
              </a:solidFill>
            </a:ln>
          </c:spPr>
          <c:dPt>
            <c:idx val="0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877-4862-9EEF-C7CD43CB8E03}"/>
              </c:ext>
            </c:extLst>
          </c:dPt>
          <c:dPt>
            <c:idx val="1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877-4862-9EEF-C7CD43CB8E03}"/>
              </c:ext>
            </c:extLst>
          </c:dPt>
          <c:dPt>
            <c:idx val="2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877-4862-9EEF-C7CD43CB8E03}"/>
              </c:ext>
            </c:extLst>
          </c:dPt>
          <c:dPt>
            <c:idx val="3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877-4862-9EEF-C7CD43CB8E0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877-4862-9EEF-C7CD43CB8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019E-67A9-40EE-9577-69EF0655C67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AABD5-334E-44BF-A6EE-5001CB0D06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86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 err="1"/>
              <a:t>PresentationGO.com</a:t>
            </a:r>
            <a:r>
              <a:rPr lang="en-US" dirty="0"/>
              <a:t> – The free PowerPoint template library</a:t>
            </a:r>
          </a:p>
        </p:txBody>
      </p:sp>
    </p:spTree>
    <p:extLst>
      <p:ext uri="{BB962C8B-B14F-4D97-AF65-F5344CB8AC3E}">
        <p14:creationId xmlns:p14="http://schemas.microsoft.com/office/powerpoint/2010/main" val="78048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22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904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0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32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301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94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063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50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42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89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135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26AB8-ACBE-42E6-92F5-667EDDCD9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71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Asesor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bertugas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melakukan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verifikasi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penilaian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pemenuhan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dukung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Penilaian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Indeks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Reformasi Hukum. </a:t>
            </a:r>
            <a:endParaRPr lang="en-ID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8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12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460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459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622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99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7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Master" Target="../slideMasters/slideMaster9.xml" 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Master" Target="../slideMasters/slideMaster9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4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Master" Target="../slideMasters/slideMaster6.xml" 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Master" Target="../slideMasters/slideMaster6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Master" Target="../slideMasters/slideMaster8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Master" Target="../slideMasters/slideMaster8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476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2838068"/>
            <a:ext cx="10358120" cy="92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5167288"/>
      </p:ext>
    </p:extLst>
  </p:cSld>
  <p:clrMapOvr>
    <a:masterClrMapping/>
  </p:clrMapOvr>
  <p:transition spd="slow">
    <p:push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A9D3-EA56-513D-A664-48F9764F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F275-2CDE-B3D5-0740-02197B2AD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A7254-4D99-5115-6FBD-20D61888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1599-33FD-448C-954A-E6F181A38AF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BC9F-3070-6B18-C85E-45A8608E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F7853-0EC7-ABF5-F5DF-76D8673C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636-33FF-421D-83D9-06FEC9285D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96539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93D0-3B07-DCFC-5CBA-2BEBFCF9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0DBE8-0C8F-47C4-9690-D2F67FC88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AA65E-F32A-6127-AC43-1E1B9CC6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1599-33FD-448C-954A-E6F181A38AF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AD09B-169B-3FAC-B732-E6B2CFC0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C9B6D-C538-6809-0B7B-7A983347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636-33FF-421D-83D9-06FEC9285D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42396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E429-00F9-26BB-221D-D92B4750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04841-3C28-11DB-EAB8-6B862625B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74080-E686-B1E6-8254-71222F39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B2D67-BB9D-69F8-D877-553FB812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1599-33FD-448C-954A-E6F181A38AF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4F375-51F5-0245-A8C8-2C664DBC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67D04-BACB-DAFF-03FC-0E5D116A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636-33FF-421D-83D9-06FEC9285D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05665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BD3F-5F3C-9880-8FD3-0F75B7BE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D858-BD33-23AB-C5A2-CA6CCB870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17C0A-C8AA-BEBB-D88D-0BCC1D1DB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C151D-8AD6-F23D-858E-E3E7CBB37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CC26D-6B40-9B65-18C8-E77048F3A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CB27D-FB44-47CC-9D77-CF96E811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1599-33FD-448C-954A-E6F181A38AF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F44555-986C-7FC3-16E1-0693C5A1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210FF-DCF0-392E-35B9-A28896A6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636-33FF-421D-83D9-06FEC9285D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20145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4C1C-8CC0-CA06-7B07-20882927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A0218-99A6-9B9C-259B-0D64415D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1599-33FD-448C-954A-E6F181A38AF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FB3E3-F372-FCA0-3656-0F8B052C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8D89F-6E9C-696E-5061-5F2D78B4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636-33FF-421D-83D9-06FEC9285D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2747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6D958-CF6F-24BD-F141-A5D82731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1599-33FD-448C-954A-E6F181A38AF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35F05-3768-F852-8F9E-3C91B27E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DB90A-280C-0E2A-4876-BD7BD2E7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636-33FF-421D-83D9-06FEC9285D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66139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435E-A6BE-E8B4-F62B-500245F3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26235-B20B-34F4-394C-CFD0BDC2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2CA1D-5E05-6D86-8174-4BA3BE3D4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C3163-0AF2-B076-3661-EAF89F40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1599-33FD-448C-954A-E6F181A38AF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EB9BA-CAE7-D0F9-4E9F-3889AE3D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7F1A2-A5E8-B0F3-A023-724D0FE4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636-33FF-421D-83D9-06FEC9285D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27913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E2E6-F347-7290-1AD8-AD32318F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7D161-E288-A8A1-E691-7FD61B283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5AD57-36AF-9987-34E2-82F82A1DD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16078-F029-6A78-85E4-F59E731C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1599-33FD-448C-954A-E6F181A38AF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23350-95D0-37B1-6A03-82C51660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FD1B9-CB7B-8A52-A176-872822FC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636-33FF-421D-83D9-06FEC9285D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52015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8404-82E9-518F-71DD-B785A477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34CE7-CA75-CE4D-6FAF-323C4D6AA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3886-C276-EEE8-6729-90BBFDB5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1599-33FD-448C-954A-E6F181A38AF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70755-F993-C1D1-B167-3969062E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9282B-169E-8242-4493-32EF75F3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636-33FF-421D-83D9-06FEC9285D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55824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46C48-BD54-22B4-CE1C-77C06629E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042B6-80C9-AE76-F0AA-4BA94998A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19409-B46B-0732-482B-7CF264B8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1599-33FD-448C-954A-E6F181A38AF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E94CE-3941-6CC4-EA01-183D3BF8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3E60F-EAC2-5E93-5F80-457C51EE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636-33FF-421D-83D9-06FEC9285D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082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6256891"/>
      </p:ext>
    </p:extLst>
  </p:cSld>
  <p:clrMapOvr>
    <a:masterClrMapping/>
  </p:clrMapOvr>
  <p:transition spd="slow">
    <p:push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31C7-7762-4E25-AC38-BD6772AC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10" y="1041146"/>
            <a:ext cx="11137080" cy="25083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rgbClr val="B42B2D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2E58C12-1F3C-4E6C-87D4-C95C3785220D}"/>
              </a:ext>
            </a:extLst>
          </p:cNvPr>
          <p:cNvSpPr txBox="1">
            <a:spLocks/>
          </p:cNvSpPr>
          <p:nvPr userDrawn="1"/>
        </p:nvSpPr>
        <p:spPr>
          <a:xfrm>
            <a:off x="11661058" y="0"/>
            <a:ext cx="530942" cy="415637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1650B-D87B-43EA-B5CE-FE8DAAA95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72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31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drape"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3843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53A1-7663-4CFB-BED5-A64F4408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365125"/>
            <a:ext cx="6479458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B42B2D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DB6DE-A103-482C-8BE8-FF1B3DDD1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599" y="1936955"/>
            <a:ext cx="6479459" cy="37859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00000"/>
              </a:lnSpc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00000"/>
              </a:lnSpc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00000"/>
              </a:lnSpc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A12C5E-97D5-4555-9929-FAC777CAE6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941" y="365125"/>
            <a:ext cx="4316362" cy="5357813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7E23C93F-8CD5-4DC8-9465-5A052EE3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058" y="0"/>
            <a:ext cx="530942" cy="415637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7A21650B-D87B-43EA-B5CE-FE8DAAA95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9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731992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2002667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7044993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614415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1919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472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808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48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4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55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694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B0AA1836-219A-4416-9DD7-ECBA8968D975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CB2D1D68-39AE-421B-BC49-0A41FE9259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C5F23458-2091-48C3-B227-C78E1ABF887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BCBCF88B-9955-435D-A8DD-4580385E80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DC2988DA-DE31-4BBF-B1D9-73DFB2C44CE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D9E5F5DE-1B21-4949-8B79-049FE5F5C02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68331FA-9319-4494-B6F2-AF8A8C9214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5"/>
            <a:ext cx="2164115" cy="35846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34527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578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80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782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12510DF-4864-4EC5-8B53-C69FF7502D8D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09385E2-AE3F-43FA-8EB5-CC0C8974E6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DF051D-F903-4487-B502-6C3F66A3CAB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530FAD-0037-41A9-8C5A-C1A52C0FE17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F0538A-799A-4CB2-9745-7B8F2996799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B1C93E-9178-4624-B688-F19E95DCC32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C1C45A-2DF2-41D7-998F-40973AFB5DC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5009A5-999D-4EC2-B9D3-A5B4E326C30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EF7681-EB40-4692-B3C9-B4B357E710A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9C65F639-B22B-4D52-9F9D-DBD4D738418B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F6EFC7-C581-4610-B56E-19C9FEF599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591523-3703-4435-9E91-C943B36FA3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F2DE82-34A1-4FF5-8956-5BA440797C6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352C88-E941-4346-956D-906EF38C97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C94C7C-EA5F-459F-B0AB-1CC91E9096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BFD68F-0F22-42AA-9ECE-3CF151C190E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D8B6D0-5DB9-4EF3-AAFD-47E2A133F24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0949E8-674F-4B54-8CB8-C3AAABFA44C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FCA1E5C8-4DA0-4DDE-95E2-0931150BEDC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4FFCFDB-E750-44F2-B348-AC7BFF308B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07457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35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587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54234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4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7172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1187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036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650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393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067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836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B0AA1836-219A-4416-9DD7-ECBA8968D975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CB2D1D68-39AE-421B-BC49-0A41FE9259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C5F23458-2091-48C3-B227-C78E1ABF887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BCBCF88B-9955-435D-A8DD-4580385E80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DC2988DA-DE31-4BBF-B1D9-73DFB2C44CE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D9E5F5DE-1B21-4949-8B79-049FE5F5C02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68331FA-9319-4494-B6F2-AF8A8C9214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5"/>
            <a:ext cx="2164115" cy="35846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63948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595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14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4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792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12510DF-4864-4EC5-8B53-C69FF7502D8D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09385E2-AE3F-43FA-8EB5-CC0C8974E6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DF051D-F903-4487-B502-6C3F66A3CAB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530FAD-0037-41A9-8C5A-C1A52C0FE17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F0538A-799A-4CB2-9745-7B8F2996799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B1C93E-9178-4624-B688-F19E95DCC32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C1C45A-2DF2-41D7-998F-40973AFB5DC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5009A5-999D-4EC2-B9D3-A5B4E326C30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EF7681-EB40-4692-B3C9-B4B357E710A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9C65F639-B22B-4D52-9F9D-DBD4D738418B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F6EFC7-C581-4610-B56E-19C9FEF599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591523-3703-4435-9E91-C943B36FA3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F2DE82-34A1-4FF5-8956-5BA440797C6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352C88-E941-4346-956D-906EF38C97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C94C7C-EA5F-459F-B0AB-1CC91E9096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BFD68F-0F22-42AA-9ECE-3CF151C190E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D8B6D0-5DB9-4EF3-AAFD-47E2A133F24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0949E8-674F-4B54-8CB8-C3AAABFA44C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FCA1E5C8-4DA0-4DDE-95E2-0931150BEDC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4FFCFDB-E750-44F2-B348-AC7BFF308B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71820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202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149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981965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73116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gradFill flip="none" rotWithShape="1"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802C41-163D-4844-9D5C-7285E36EE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868" y="4326349"/>
            <a:ext cx="3531102" cy="3348144"/>
          </a:xfrm>
          <a:prstGeom prst="rect">
            <a:avLst/>
          </a:prstGeom>
        </p:spPr>
      </p:pic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E1194625-2A02-42BF-985E-CB02981CC3F5}"/>
              </a:ext>
            </a:extLst>
          </p:cNvPr>
          <p:cNvSpPr/>
          <p:nvPr userDrawn="1"/>
        </p:nvSpPr>
        <p:spPr>
          <a:xfrm rot="5400000">
            <a:off x="2094522" y="6103468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D3AF95-7EEC-4AF2-944F-478E81710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1073" y="3601088"/>
            <a:ext cx="4110019" cy="38970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0C67E91-BEE2-4AE6-AD49-3064788AA62C}"/>
              </a:ext>
            </a:extLst>
          </p:cNvPr>
          <p:cNvSpPr/>
          <p:nvPr userDrawn="1"/>
        </p:nvSpPr>
        <p:spPr>
          <a:xfrm>
            <a:off x="-1166340" y="2200772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3EDB17-8564-401D-92A1-21969EA8E8BF}"/>
              </a:ext>
            </a:extLst>
          </p:cNvPr>
          <p:cNvSpPr/>
          <p:nvPr userDrawn="1"/>
        </p:nvSpPr>
        <p:spPr>
          <a:xfrm rot="5400000">
            <a:off x="1829106" y="5091582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EA3CCE-2438-4D3A-A346-5006736FBD98}"/>
              </a:ext>
            </a:extLst>
          </p:cNvPr>
          <p:cNvSpPr/>
          <p:nvPr userDrawn="1"/>
        </p:nvSpPr>
        <p:spPr>
          <a:xfrm rot="8100000" flipH="1">
            <a:off x="4799323" y="271750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C62ABA-F31E-4507-89F4-65DB297C2F65}"/>
              </a:ext>
            </a:extLst>
          </p:cNvPr>
          <p:cNvSpPr/>
          <p:nvPr userDrawn="1"/>
        </p:nvSpPr>
        <p:spPr>
          <a:xfrm rot="2667893" flipH="1">
            <a:off x="6192724" y="-220269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422A2-A93A-481F-86EB-95A20F5E6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3" y="2092453"/>
            <a:ext cx="3734250" cy="354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342D7D-A635-4EED-A135-5639C6454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130" y="126244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9383E9-89D4-4C93-AF22-7F09A3702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42" y="-1334460"/>
            <a:ext cx="3734250" cy="35407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3D01D5-159B-4682-BC38-3FC87152F25C}"/>
              </a:ext>
            </a:extLst>
          </p:cNvPr>
          <p:cNvSpPr/>
          <p:nvPr userDrawn="1"/>
        </p:nvSpPr>
        <p:spPr>
          <a:xfrm rot="2667893" flipH="1">
            <a:off x="3776991" y="-1279263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9C8D3C-C654-4784-82A6-BC44B04649EC}"/>
              </a:ext>
            </a:extLst>
          </p:cNvPr>
          <p:cNvSpPr/>
          <p:nvPr userDrawn="1"/>
        </p:nvSpPr>
        <p:spPr>
          <a:xfrm rot="2703270">
            <a:off x="2139106" y="-351276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314CF0-4747-405B-AB6C-2DC40EAC3061}"/>
              </a:ext>
            </a:extLst>
          </p:cNvPr>
          <p:cNvSpPr/>
          <p:nvPr userDrawn="1"/>
        </p:nvSpPr>
        <p:spPr>
          <a:xfrm rot="2703270">
            <a:off x="533882" y="2762545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BB0BA9-067C-4FCC-90CE-905A4AE8970C}"/>
              </a:ext>
            </a:extLst>
          </p:cNvPr>
          <p:cNvSpPr/>
          <p:nvPr userDrawn="1"/>
        </p:nvSpPr>
        <p:spPr>
          <a:xfrm rot="2703270">
            <a:off x="295353" y="154282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6A4E2F-8293-4B87-BF73-7A8FBF0E05B4}"/>
              </a:ext>
            </a:extLst>
          </p:cNvPr>
          <p:cNvSpPr/>
          <p:nvPr userDrawn="1"/>
        </p:nvSpPr>
        <p:spPr>
          <a:xfrm rot="2703270">
            <a:off x="4825335" y="723086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7A8CC623-0084-4053-B628-564CB9189BFB}"/>
              </a:ext>
            </a:extLst>
          </p:cNvPr>
          <p:cNvSpPr/>
          <p:nvPr userDrawn="1"/>
        </p:nvSpPr>
        <p:spPr>
          <a:xfrm>
            <a:off x="2747827" y="1763993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A1EBE448-4C63-4F12-B4BF-098CFA49AF34}"/>
              </a:ext>
            </a:extLst>
          </p:cNvPr>
          <p:cNvSpPr/>
          <p:nvPr userDrawn="1"/>
        </p:nvSpPr>
        <p:spPr>
          <a:xfrm>
            <a:off x="3350683" y="64743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E3970A-926A-4602-B2CB-329719FA7DF3}"/>
              </a:ext>
            </a:extLst>
          </p:cNvPr>
          <p:cNvSpPr/>
          <p:nvPr userDrawn="1"/>
        </p:nvSpPr>
        <p:spPr>
          <a:xfrm rot="8067893" flipH="1">
            <a:off x="2337025" y="4690041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787D885D-ED3C-4AAE-AF96-612EC5C03D33}"/>
              </a:ext>
            </a:extLst>
          </p:cNvPr>
          <p:cNvSpPr/>
          <p:nvPr userDrawn="1"/>
        </p:nvSpPr>
        <p:spPr>
          <a:xfrm>
            <a:off x="366049" y="2564860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8B6F55-8BDB-4DDF-BDB0-A6025F557FBC}"/>
              </a:ext>
            </a:extLst>
          </p:cNvPr>
          <p:cNvSpPr/>
          <p:nvPr userDrawn="1"/>
        </p:nvSpPr>
        <p:spPr>
          <a:xfrm>
            <a:off x="2248959" y="-1025564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BB6E6C-2E77-4E24-89ED-EDB678C30F9E}"/>
              </a:ext>
            </a:extLst>
          </p:cNvPr>
          <p:cNvSpPr/>
          <p:nvPr userDrawn="1"/>
        </p:nvSpPr>
        <p:spPr>
          <a:xfrm rot="8103270">
            <a:off x="3096259" y="4960806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C295F18F-4230-4FCB-B589-C1201320C08D}"/>
              </a:ext>
            </a:extLst>
          </p:cNvPr>
          <p:cNvSpPr/>
          <p:nvPr userDrawn="1"/>
        </p:nvSpPr>
        <p:spPr>
          <a:xfrm>
            <a:off x="4099415" y="3494611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2" name="Circle: Hollow 31">
            <a:extLst>
              <a:ext uri="{FF2B5EF4-FFF2-40B4-BE49-F238E27FC236}">
                <a16:creationId xmlns:a16="http://schemas.microsoft.com/office/drawing/2014/main" id="{18AA53BD-3380-4C96-9601-0B3E6BC574E0}"/>
              </a:ext>
            </a:extLst>
          </p:cNvPr>
          <p:cNvSpPr/>
          <p:nvPr userDrawn="1"/>
        </p:nvSpPr>
        <p:spPr>
          <a:xfrm>
            <a:off x="5955108" y="132266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15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2D6DF-3284-4912-BA5D-1DA4E71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50E5-0C55-42F1-9C20-65751E50ED0B}" type="datetimeFigureOut">
              <a:rPr lang="en-IN" smtClean="0"/>
              <a:t>31-07-2023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FACF0-6D1A-419D-875F-77756388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0254F-133D-437A-A10D-6C89A7B5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63EC-4601-41E4-969F-9BEA4A933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6013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127A-F808-4920-932B-2E80AEC40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09EAC-7B04-4013-A97B-820E18C90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82009-02DD-4964-A0A0-08D4009D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F014-2D5E-4412-8A0C-414F7189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D3ABF-4257-4FE9-ACDA-211C8935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912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1764-15B6-4B94-9D9D-72596B7B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6776A-5F9B-421B-858F-D1192986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CDA14-74BF-4C86-BF89-87F1C779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453BF-B8AA-489D-A974-1E413FBA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CAB9-BB8E-46C6-9CC8-AA380231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2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63CB-80F7-4A0F-8D27-4AFBD195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C8E63-3418-473A-AF3F-C442F072F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60729-A149-4D82-A9BA-41B74C4D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AD069-3D46-46B0-ACE8-3BE6BBCB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3D521-9268-412C-84BF-D892AF1B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0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F431-B63D-42E4-8C0A-971E31DF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48D63-C0D5-4D44-8B77-860C8A46E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9A8B2-2503-42B7-A44B-323863A74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ECD6E-79A7-4367-A356-C351582C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D913D-BC93-48E7-A75B-C6E36CAE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53F1A-D43C-406C-9B11-14176771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9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0FD5-302A-41F3-8534-824868FB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2A9E5-2B9B-4989-9E95-86263DBBD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D90B3-3B60-424B-9A3C-5841B972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1CC70-ED45-4561-B7E7-5E3B1F950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74F3C-8B3E-4C13-BE3B-5E8B1959C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F2CC7-764C-41F4-A31E-1D7BF238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B9B9A-791A-4249-A755-83F478F9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934FE-C20B-4539-9724-3F154760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6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17D7-539A-4779-BB3C-F976501A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18C06-69FF-420D-9DC7-83761D51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823C3-AA2A-4EE1-A747-016829F2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71FB5-BDB0-4A8C-9818-99913D1A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CCA95-8A72-4A45-8D10-8191034E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74C23-8DA1-4BCC-937B-6D5E1343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601C7-7A4B-4B13-8F4C-F50F102F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10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A32C-804A-4307-8B9F-7A6BD8CC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54C4-E90B-4AF5-B73B-44A178D2C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D818F-3539-4A9F-AC0E-FCE70BB68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2120-E919-4E1A-B12F-E591FF6CC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53997-F5DD-48B6-B8E3-A8B7183E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BAD94-B563-4E8C-94C1-0CAE3ECA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2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7016-331E-4C08-BFFB-4EF0C3CE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666C8C-84E3-40CB-BCD7-9A55298B1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F8329-1DEE-4160-8AC2-87DA9E0BA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F2953-21EA-4E3E-860F-6BB625C4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5DA45-684D-4982-B153-3FD75A66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0415B-82FD-49C4-ACCD-4590E70F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39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8EC9-9ED2-464E-8B9C-94DB9AE0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312E-B301-4AFB-9839-1F5AC599B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85BB5-D626-4CE8-A882-A880FE62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12F2C-62B6-4D51-A90B-F1F91C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191A-92E8-4FA2-A24C-39A7312D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35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48C86-8AB9-44FC-8144-C56DB9CC9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7527F-A377-4111-8922-E8B512E4D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E3BEF-719C-4A1B-ADEC-D32DE3EA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A383-3C34-432B-8B05-F5766AEA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3302E-92F7-40AF-B5BF-F183C534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46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683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3072605"/>
      </p:ext>
    </p:extLst>
  </p:cSld>
  <p:clrMapOvr>
    <a:masterClrMapping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3663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682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8884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9875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1953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B0AA1836-219A-4416-9DD7-ECBA8968D975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CB2D1D68-39AE-421B-BC49-0A41FE9259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C5F23458-2091-48C3-B227-C78E1ABF887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BCBCF88B-9955-435D-A8DD-4580385E80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DC2988DA-DE31-4BBF-B1D9-73DFB2C44CE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D9E5F5DE-1B21-4949-8B79-049FE5F5C02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68331FA-9319-4494-B6F2-AF8A8C9214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5"/>
            <a:ext cx="2164115" cy="35846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784805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224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3924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8268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12510DF-4864-4EC5-8B53-C69FF7502D8D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09385E2-AE3F-43FA-8EB5-CC0C8974E6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DF051D-F903-4487-B502-6C3F66A3CAB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530FAD-0037-41A9-8C5A-C1A52C0FE17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F0538A-799A-4CB2-9745-7B8F2996799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B1C93E-9178-4624-B688-F19E95DCC32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C1C45A-2DF2-41D7-998F-40973AFB5DC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5009A5-999D-4EC2-B9D3-A5B4E326C30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EF7681-EB40-4692-B3C9-B4B357E710A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9C65F639-B22B-4D52-9F9D-DBD4D738418B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F6EFC7-C581-4610-B56E-19C9FEF599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591523-3703-4435-9E91-C943B36FA3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F2DE82-34A1-4FF5-8956-5BA440797C6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352C88-E941-4346-956D-906EF38C97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C94C7C-EA5F-459F-B0AB-1CC91E9096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BFD68F-0F22-42AA-9ECE-3CF151C190E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D8B6D0-5DB9-4EF3-AAFD-47E2A133F24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0949E8-674F-4B54-8CB8-C3AAABFA44C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FCA1E5C8-4DA0-4DDE-95E2-0931150BEDC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4FFCFDB-E750-44F2-B348-AC7BFF308B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640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81387"/>
      </p:ext>
    </p:extLst>
  </p:cSld>
  <p:clrMapOvr>
    <a:masterClrMapping/>
  </p:clrMapOvr>
  <p:transition spd="slow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326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8583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911557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096634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6AE0DCC-C350-40F0-B395-8890858094C1}"/>
              </a:ext>
            </a:extLst>
          </p:cNvPr>
          <p:cNvSpPr/>
          <p:nvPr userDrawn="1"/>
        </p:nvSpPr>
        <p:spPr>
          <a:xfrm>
            <a:off x="8129123" y="0"/>
            <a:ext cx="40628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72EDC755-E22E-439E-911C-1737DCD4C8ED}"/>
              </a:ext>
            </a:extLst>
          </p:cNvPr>
          <p:cNvSpPr>
            <a:spLocks/>
          </p:cNvSpPr>
          <p:nvPr/>
        </p:nvSpPr>
        <p:spPr bwMode="auto">
          <a:xfrm>
            <a:off x="1381176" y="5456249"/>
            <a:ext cx="10810824" cy="1401751"/>
          </a:xfrm>
          <a:custGeom>
            <a:avLst/>
            <a:gdLst>
              <a:gd name="T0" fmla="*/ 9953 w 9953"/>
              <a:gd name="T1" fmla="*/ 1053 h 1640"/>
              <a:gd name="T2" fmla="*/ 5726 w 9953"/>
              <a:gd name="T3" fmla="*/ 66 h 1640"/>
              <a:gd name="T4" fmla="*/ 3525 w 9953"/>
              <a:gd name="T5" fmla="*/ 127 h 1640"/>
              <a:gd name="T6" fmla="*/ 0 w 9953"/>
              <a:gd name="T7" fmla="*/ 1640 h 1640"/>
              <a:gd name="T8" fmla="*/ 9953 w 9953"/>
              <a:gd name="T9" fmla="*/ 1640 h 1640"/>
              <a:gd name="T10" fmla="*/ 9953 w 9953"/>
              <a:gd name="T11" fmla="*/ 1053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3" h="1640">
                <a:moveTo>
                  <a:pt x="9953" y="1053"/>
                </a:moveTo>
                <a:cubicBezTo>
                  <a:pt x="8624" y="536"/>
                  <a:pt x="7205" y="197"/>
                  <a:pt x="5726" y="66"/>
                </a:cubicBezTo>
                <a:cubicBezTo>
                  <a:pt x="4969" y="0"/>
                  <a:pt x="4241" y="12"/>
                  <a:pt x="3525" y="127"/>
                </a:cubicBezTo>
                <a:cubicBezTo>
                  <a:pt x="2252" y="332"/>
                  <a:pt x="1033" y="870"/>
                  <a:pt x="0" y="1640"/>
                </a:cubicBezTo>
                <a:lnTo>
                  <a:pt x="9953" y="1640"/>
                </a:lnTo>
                <a:lnTo>
                  <a:pt x="9953" y="1053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5226648B-0574-4419-9ADC-5373FAC6DD04}"/>
              </a:ext>
            </a:extLst>
          </p:cNvPr>
          <p:cNvSpPr>
            <a:spLocks/>
          </p:cNvSpPr>
          <p:nvPr/>
        </p:nvSpPr>
        <p:spPr bwMode="auto">
          <a:xfrm>
            <a:off x="0" y="4797690"/>
            <a:ext cx="12192000" cy="1325052"/>
          </a:xfrm>
          <a:custGeom>
            <a:avLst/>
            <a:gdLst>
              <a:gd name="T0" fmla="*/ 5613 w 11225"/>
              <a:gd name="T1" fmla="*/ 0 h 1552"/>
              <a:gd name="T2" fmla="*/ 0 w 11225"/>
              <a:gd name="T3" fmla="*/ 1052 h 1552"/>
              <a:gd name="T4" fmla="*/ 0 w 11225"/>
              <a:gd name="T5" fmla="*/ 1552 h 1552"/>
              <a:gd name="T6" fmla="*/ 5613 w 11225"/>
              <a:gd name="T7" fmla="*/ 500 h 1552"/>
              <a:gd name="T8" fmla="*/ 11225 w 11225"/>
              <a:gd name="T9" fmla="*/ 1552 h 1552"/>
              <a:gd name="T10" fmla="*/ 11225 w 11225"/>
              <a:gd name="T11" fmla="*/ 1052 h 1552"/>
              <a:gd name="T12" fmla="*/ 5613 w 11225"/>
              <a:gd name="T13" fmla="*/ 0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5" h="1552">
                <a:moveTo>
                  <a:pt x="5613" y="0"/>
                </a:moveTo>
                <a:cubicBezTo>
                  <a:pt x="3633" y="0"/>
                  <a:pt x="1740" y="373"/>
                  <a:pt x="0" y="1052"/>
                </a:cubicBezTo>
                <a:lnTo>
                  <a:pt x="0" y="1552"/>
                </a:lnTo>
                <a:cubicBezTo>
                  <a:pt x="1740" y="873"/>
                  <a:pt x="3633" y="500"/>
                  <a:pt x="5613" y="500"/>
                </a:cubicBezTo>
                <a:cubicBezTo>
                  <a:pt x="7593" y="500"/>
                  <a:pt x="9485" y="873"/>
                  <a:pt x="11225" y="1552"/>
                </a:cubicBezTo>
                <a:lnTo>
                  <a:pt x="11225" y="1052"/>
                </a:lnTo>
                <a:cubicBezTo>
                  <a:pt x="9485" y="373"/>
                  <a:pt x="7593" y="0"/>
                  <a:pt x="561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1FF605BE-9AAC-4637-BEDF-E39B0FA970A0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1288025"/>
          </a:xfrm>
          <a:custGeom>
            <a:avLst/>
            <a:gdLst>
              <a:gd name="T0" fmla="*/ 0 w 5612"/>
              <a:gd name="T1" fmla="*/ 1510 h 1510"/>
              <a:gd name="T2" fmla="*/ 5612 w 5612"/>
              <a:gd name="T3" fmla="*/ 459 h 1510"/>
              <a:gd name="T4" fmla="*/ 5612 w 5612"/>
              <a:gd name="T5" fmla="*/ 0 h 1510"/>
              <a:gd name="T6" fmla="*/ 5216 w 5612"/>
              <a:gd name="T7" fmla="*/ 0 h 1510"/>
              <a:gd name="T8" fmla="*/ 0 w 5612"/>
              <a:gd name="T9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12" h="1510">
                <a:moveTo>
                  <a:pt x="0" y="1510"/>
                </a:moveTo>
                <a:cubicBezTo>
                  <a:pt x="1980" y="1510"/>
                  <a:pt x="3872" y="1137"/>
                  <a:pt x="5612" y="459"/>
                </a:cubicBezTo>
                <a:lnTo>
                  <a:pt x="5612" y="0"/>
                </a:lnTo>
                <a:lnTo>
                  <a:pt x="5216" y="0"/>
                </a:lnTo>
                <a:cubicBezTo>
                  <a:pt x="3844" y="682"/>
                  <a:pt x="1892" y="1267"/>
                  <a:pt x="0" y="151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A71A817-0DC2-478A-9610-CCE3AE25BE57}"/>
              </a:ext>
            </a:extLst>
          </p:cNvPr>
          <p:cNvSpPr>
            <a:spLocks/>
          </p:cNvSpPr>
          <p:nvPr/>
        </p:nvSpPr>
        <p:spPr bwMode="auto">
          <a:xfrm>
            <a:off x="8774341" y="0"/>
            <a:ext cx="2607771" cy="724679"/>
          </a:xfrm>
          <a:custGeom>
            <a:avLst/>
            <a:gdLst>
              <a:gd name="T0" fmla="*/ 2400 w 2400"/>
              <a:gd name="T1" fmla="*/ 0 h 849"/>
              <a:gd name="T2" fmla="*/ 1626 w 2400"/>
              <a:gd name="T3" fmla="*/ 0 h 849"/>
              <a:gd name="T4" fmla="*/ 0 w 2400"/>
              <a:gd name="T5" fmla="*/ 849 h 849"/>
              <a:gd name="T6" fmla="*/ 2400 w 2400"/>
              <a:gd name="T7" fmla="*/ 0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0" h="849">
                <a:moveTo>
                  <a:pt x="2400" y="0"/>
                </a:moveTo>
                <a:lnTo>
                  <a:pt x="1626" y="0"/>
                </a:lnTo>
                <a:cubicBezTo>
                  <a:pt x="1128" y="296"/>
                  <a:pt x="578" y="584"/>
                  <a:pt x="0" y="849"/>
                </a:cubicBezTo>
                <a:cubicBezTo>
                  <a:pt x="874" y="611"/>
                  <a:pt x="1698" y="319"/>
                  <a:pt x="240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29977C69-F135-455A-AE7E-22ADEED511A2}"/>
              </a:ext>
            </a:extLst>
          </p:cNvPr>
          <p:cNvSpPr>
            <a:spLocks/>
          </p:cNvSpPr>
          <p:nvPr/>
        </p:nvSpPr>
        <p:spPr bwMode="auto">
          <a:xfrm>
            <a:off x="5588559" y="1161074"/>
            <a:ext cx="6603441" cy="4535855"/>
          </a:xfrm>
          <a:custGeom>
            <a:avLst/>
            <a:gdLst>
              <a:gd name="T0" fmla="*/ 6080 w 6080"/>
              <a:gd name="T1" fmla="*/ 5308 h 5308"/>
              <a:gd name="T2" fmla="*/ 6080 w 6080"/>
              <a:gd name="T3" fmla="*/ 5308 h 5308"/>
              <a:gd name="T4" fmla="*/ 6075 w 6080"/>
              <a:gd name="T5" fmla="*/ 5306 h 5308"/>
              <a:gd name="T6" fmla="*/ 6073 w 6080"/>
              <a:gd name="T7" fmla="*/ 5305 h 5308"/>
              <a:gd name="T8" fmla="*/ 6070 w 6080"/>
              <a:gd name="T9" fmla="*/ 5304 h 5308"/>
              <a:gd name="T10" fmla="*/ 6068 w 6080"/>
              <a:gd name="T11" fmla="*/ 5303 h 5308"/>
              <a:gd name="T12" fmla="*/ 6065 w 6080"/>
              <a:gd name="T13" fmla="*/ 5302 h 5308"/>
              <a:gd name="T14" fmla="*/ 6063 w 6080"/>
              <a:gd name="T15" fmla="*/ 5301 h 5308"/>
              <a:gd name="T16" fmla="*/ 6060 w 6080"/>
              <a:gd name="T17" fmla="*/ 5300 h 5308"/>
              <a:gd name="T18" fmla="*/ 6058 w 6080"/>
              <a:gd name="T19" fmla="*/ 5299 h 5308"/>
              <a:gd name="T20" fmla="*/ 6055 w 6080"/>
              <a:gd name="T21" fmla="*/ 5298 h 5308"/>
              <a:gd name="T22" fmla="*/ 6053 w 6080"/>
              <a:gd name="T23" fmla="*/ 5297 h 5308"/>
              <a:gd name="T24" fmla="*/ 6050 w 6080"/>
              <a:gd name="T25" fmla="*/ 5296 h 5308"/>
              <a:gd name="T26" fmla="*/ 6048 w 6080"/>
              <a:gd name="T27" fmla="*/ 5295 h 5308"/>
              <a:gd name="T28" fmla="*/ 6045 w 6080"/>
              <a:gd name="T29" fmla="*/ 5294 h 5308"/>
              <a:gd name="T30" fmla="*/ 6042 w 6080"/>
              <a:gd name="T31" fmla="*/ 5293 h 5308"/>
              <a:gd name="T32" fmla="*/ 6040 w 6080"/>
              <a:gd name="T33" fmla="*/ 5292 h 5308"/>
              <a:gd name="T34" fmla="*/ 6038 w 6080"/>
              <a:gd name="T35" fmla="*/ 5291 h 5308"/>
              <a:gd name="T36" fmla="*/ 6036 w 6080"/>
              <a:gd name="T37" fmla="*/ 5290 h 5308"/>
              <a:gd name="T38" fmla="*/ 6033 w 6080"/>
              <a:gd name="T39" fmla="*/ 5289 h 5308"/>
              <a:gd name="T40" fmla="*/ 6031 w 6080"/>
              <a:gd name="T41" fmla="*/ 5289 h 5308"/>
              <a:gd name="T42" fmla="*/ 6028 w 6080"/>
              <a:gd name="T43" fmla="*/ 5287 h 5308"/>
              <a:gd name="T44" fmla="*/ 6026 w 6080"/>
              <a:gd name="T45" fmla="*/ 5287 h 5308"/>
              <a:gd name="T46" fmla="*/ 6022 w 6080"/>
              <a:gd name="T47" fmla="*/ 5285 h 5308"/>
              <a:gd name="T48" fmla="*/ 6021 w 6080"/>
              <a:gd name="T49" fmla="*/ 5285 h 5308"/>
              <a:gd name="T50" fmla="*/ 6018 w 6080"/>
              <a:gd name="T51" fmla="*/ 5283 h 5308"/>
              <a:gd name="T52" fmla="*/ 6017 w 6080"/>
              <a:gd name="T53" fmla="*/ 5283 h 5308"/>
              <a:gd name="T54" fmla="*/ 800 w 6080"/>
              <a:gd name="T55" fmla="*/ 4260 h 5308"/>
              <a:gd name="T56" fmla="*/ 849 w 6080"/>
              <a:gd name="T57" fmla="*/ 3773 h 5308"/>
              <a:gd name="T58" fmla="*/ 543 w 6080"/>
              <a:gd name="T59" fmla="*/ 2177 h 5308"/>
              <a:gd name="T60" fmla="*/ 0 w 6080"/>
              <a:gd name="T61" fmla="*/ 1044 h 5308"/>
              <a:gd name="T62" fmla="*/ 460 w 6080"/>
              <a:gd name="T63" fmla="*/ 1051 h 5308"/>
              <a:gd name="T64" fmla="*/ 460 w 6080"/>
              <a:gd name="T65" fmla="*/ 1051 h 5308"/>
              <a:gd name="T66" fmla="*/ 463 w 6080"/>
              <a:gd name="T67" fmla="*/ 1051 h 5308"/>
              <a:gd name="T68" fmla="*/ 468 w 6080"/>
              <a:gd name="T69" fmla="*/ 1051 h 5308"/>
              <a:gd name="T70" fmla="*/ 468 w 6080"/>
              <a:gd name="T71" fmla="*/ 1051 h 5308"/>
              <a:gd name="T72" fmla="*/ 6080 w 6080"/>
              <a:gd name="T73" fmla="*/ 0 h 5308"/>
              <a:gd name="T74" fmla="*/ 6080 w 6080"/>
              <a:gd name="T75" fmla="*/ 5308 h 5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80" h="5308">
                <a:moveTo>
                  <a:pt x="6080" y="5308"/>
                </a:moveTo>
                <a:lnTo>
                  <a:pt x="6080" y="5308"/>
                </a:lnTo>
                <a:cubicBezTo>
                  <a:pt x="6078" y="5307"/>
                  <a:pt x="6077" y="5306"/>
                  <a:pt x="6075" y="5306"/>
                </a:cubicBezTo>
                <a:cubicBezTo>
                  <a:pt x="6074" y="5306"/>
                  <a:pt x="6074" y="5305"/>
                  <a:pt x="6073" y="5305"/>
                </a:cubicBezTo>
                <a:cubicBezTo>
                  <a:pt x="6072" y="5305"/>
                  <a:pt x="6071" y="5304"/>
                  <a:pt x="6070" y="5304"/>
                </a:cubicBezTo>
                <a:cubicBezTo>
                  <a:pt x="6069" y="5303"/>
                  <a:pt x="6069" y="5303"/>
                  <a:pt x="6068" y="5303"/>
                </a:cubicBezTo>
                <a:cubicBezTo>
                  <a:pt x="6067" y="5303"/>
                  <a:pt x="6066" y="5302"/>
                  <a:pt x="6065" y="5302"/>
                </a:cubicBezTo>
                <a:cubicBezTo>
                  <a:pt x="6064" y="5302"/>
                  <a:pt x="6063" y="5301"/>
                  <a:pt x="6063" y="5301"/>
                </a:cubicBezTo>
                <a:cubicBezTo>
                  <a:pt x="6062" y="5301"/>
                  <a:pt x="6061" y="5300"/>
                  <a:pt x="6060" y="5300"/>
                </a:cubicBezTo>
                <a:cubicBezTo>
                  <a:pt x="6059" y="5300"/>
                  <a:pt x="6059" y="5299"/>
                  <a:pt x="6058" y="5299"/>
                </a:cubicBezTo>
                <a:cubicBezTo>
                  <a:pt x="6057" y="5299"/>
                  <a:pt x="6056" y="5298"/>
                  <a:pt x="6055" y="5298"/>
                </a:cubicBezTo>
                <a:cubicBezTo>
                  <a:pt x="6054" y="5298"/>
                  <a:pt x="6053" y="5297"/>
                  <a:pt x="6053" y="5297"/>
                </a:cubicBezTo>
                <a:cubicBezTo>
                  <a:pt x="6052" y="5297"/>
                  <a:pt x="6051" y="5296"/>
                  <a:pt x="6050" y="5296"/>
                </a:cubicBezTo>
                <a:cubicBezTo>
                  <a:pt x="6049" y="5296"/>
                  <a:pt x="6048" y="5295"/>
                  <a:pt x="6048" y="5295"/>
                </a:cubicBezTo>
                <a:cubicBezTo>
                  <a:pt x="6047" y="5295"/>
                  <a:pt x="6046" y="5295"/>
                  <a:pt x="6045" y="5294"/>
                </a:cubicBezTo>
                <a:cubicBezTo>
                  <a:pt x="6044" y="5294"/>
                  <a:pt x="6043" y="5293"/>
                  <a:pt x="6042" y="5293"/>
                </a:cubicBezTo>
                <a:cubicBezTo>
                  <a:pt x="6042" y="5293"/>
                  <a:pt x="6041" y="5293"/>
                  <a:pt x="6040" y="5292"/>
                </a:cubicBezTo>
                <a:cubicBezTo>
                  <a:pt x="6040" y="5292"/>
                  <a:pt x="6039" y="5292"/>
                  <a:pt x="6038" y="5291"/>
                </a:cubicBezTo>
                <a:cubicBezTo>
                  <a:pt x="6037" y="5291"/>
                  <a:pt x="6036" y="5291"/>
                  <a:pt x="6036" y="5290"/>
                </a:cubicBezTo>
                <a:cubicBezTo>
                  <a:pt x="6034" y="5290"/>
                  <a:pt x="6034" y="5290"/>
                  <a:pt x="6033" y="5289"/>
                </a:cubicBezTo>
                <a:cubicBezTo>
                  <a:pt x="6032" y="5289"/>
                  <a:pt x="6031" y="5289"/>
                  <a:pt x="6031" y="5289"/>
                </a:cubicBezTo>
                <a:cubicBezTo>
                  <a:pt x="6030" y="5288"/>
                  <a:pt x="6029" y="5288"/>
                  <a:pt x="6028" y="5287"/>
                </a:cubicBezTo>
                <a:cubicBezTo>
                  <a:pt x="6027" y="5287"/>
                  <a:pt x="6026" y="5287"/>
                  <a:pt x="6026" y="5287"/>
                </a:cubicBezTo>
                <a:cubicBezTo>
                  <a:pt x="6025" y="5286"/>
                  <a:pt x="6024" y="5286"/>
                  <a:pt x="6022" y="5285"/>
                </a:cubicBezTo>
                <a:cubicBezTo>
                  <a:pt x="6022" y="5285"/>
                  <a:pt x="6022" y="5285"/>
                  <a:pt x="6021" y="5285"/>
                </a:cubicBezTo>
                <a:cubicBezTo>
                  <a:pt x="6020" y="5284"/>
                  <a:pt x="6019" y="5284"/>
                  <a:pt x="6018" y="5283"/>
                </a:cubicBezTo>
                <a:cubicBezTo>
                  <a:pt x="6017" y="5283"/>
                  <a:pt x="6017" y="5283"/>
                  <a:pt x="6017" y="5283"/>
                </a:cubicBezTo>
                <a:cubicBezTo>
                  <a:pt x="4392" y="4658"/>
                  <a:pt x="2635" y="4299"/>
                  <a:pt x="800" y="4260"/>
                </a:cubicBezTo>
                <a:cubicBezTo>
                  <a:pt x="832" y="4119"/>
                  <a:pt x="849" y="3955"/>
                  <a:pt x="849" y="3773"/>
                </a:cubicBezTo>
                <a:cubicBezTo>
                  <a:pt x="849" y="3321"/>
                  <a:pt x="748" y="2759"/>
                  <a:pt x="543" y="2177"/>
                </a:cubicBezTo>
                <a:cubicBezTo>
                  <a:pt x="392" y="1745"/>
                  <a:pt x="203" y="1359"/>
                  <a:pt x="0" y="1044"/>
                </a:cubicBezTo>
                <a:cubicBezTo>
                  <a:pt x="153" y="1049"/>
                  <a:pt x="306" y="1051"/>
                  <a:pt x="460" y="1051"/>
                </a:cubicBezTo>
                <a:lnTo>
                  <a:pt x="460" y="1051"/>
                </a:lnTo>
                <a:lnTo>
                  <a:pt x="463" y="1051"/>
                </a:lnTo>
                <a:lnTo>
                  <a:pt x="468" y="1051"/>
                </a:lnTo>
                <a:lnTo>
                  <a:pt x="468" y="1051"/>
                </a:lnTo>
                <a:cubicBezTo>
                  <a:pt x="2448" y="1051"/>
                  <a:pt x="4340" y="678"/>
                  <a:pt x="6080" y="0"/>
                </a:cubicBezTo>
                <a:lnTo>
                  <a:pt x="6080" y="5308"/>
                </a:lnTo>
              </a:path>
            </a:pathLst>
          </a:custGeom>
          <a:solidFill>
            <a:srgbClr val="302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84E9ACDE-B4AC-4BA2-B060-DAE224260DF5}"/>
              </a:ext>
            </a:extLst>
          </p:cNvPr>
          <p:cNvSpPr>
            <a:spLocks/>
          </p:cNvSpPr>
          <p:nvPr/>
        </p:nvSpPr>
        <p:spPr bwMode="auto">
          <a:xfrm>
            <a:off x="6096000" y="4800336"/>
            <a:ext cx="6096000" cy="1322406"/>
          </a:xfrm>
          <a:custGeom>
            <a:avLst/>
            <a:gdLst>
              <a:gd name="T0" fmla="*/ 0 w 5614"/>
              <a:gd name="T1" fmla="*/ 496 h 1548"/>
              <a:gd name="T2" fmla="*/ 2 w 5614"/>
              <a:gd name="T3" fmla="*/ 496 h 1548"/>
              <a:gd name="T4" fmla="*/ 5614 w 5614"/>
              <a:gd name="T5" fmla="*/ 1548 h 1548"/>
              <a:gd name="T6" fmla="*/ 5614 w 5614"/>
              <a:gd name="T7" fmla="*/ 1048 h 1548"/>
              <a:gd name="T8" fmla="*/ 334 w 5614"/>
              <a:gd name="T9" fmla="*/ 0 h 1548"/>
              <a:gd name="T10" fmla="*/ 0 w 5614"/>
              <a:gd name="T11" fmla="*/ 496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14" h="1548">
                <a:moveTo>
                  <a:pt x="0" y="496"/>
                </a:moveTo>
                <a:lnTo>
                  <a:pt x="2" y="496"/>
                </a:lnTo>
                <a:cubicBezTo>
                  <a:pt x="1982" y="496"/>
                  <a:pt x="3874" y="869"/>
                  <a:pt x="5614" y="1548"/>
                </a:cubicBezTo>
                <a:lnTo>
                  <a:pt x="5614" y="1048"/>
                </a:lnTo>
                <a:cubicBezTo>
                  <a:pt x="3972" y="407"/>
                  <a:pt x="2193" y="39"/>
                  <a:pt x="334" y="0"/>
                </a:cubicBezTo>
                <a:cubicBezTo>
                  <a:pt x="275" y="254"/>
                  <a:pt x="163" y="431"/>
                  <a:pt x="0" y="496"/>
                </a:cubicBezTo>
              </a:path>
            </a:pathLst>
          </a:custGeom>
          <a:solidFill>
            <a:srgbClr val="2D28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9B9640EC-792E-459D-B529-A1C452C25ECD}"/>
              </a:ext>
            </a:extLst>
          </p:cNvPr>
          <p:cNvSpPr>
            <a:spLocks noEditPoints="1"/>
          </p:cNvSpPr>
          <p:nvPr/>
        </p:nvSpPr>
        <p:spPr bwMode="auto">
          <a:xfrm>
            <a:off x="4734985" y="518383"/>
            <a:ext cx="7457015" cy="1539281"/>
          </a:xfrm>
          <a:custGeom>
            <a:avLst/>
            <a:gdLst>
              <a:gd name="T0" fmla="*/ 1253 w 6865"/>
              <a:gd name="T1" fmla="*/ 1801 h 1801"/>
              <a:gd name="T2" fmla="*/ 1248 w 6865"/>
              <a:gd name="T3" fmla="*/ 1801 h 1801"/>
              <a:gd name="T4" fmla="*/ 1253 w 6865"/>
              <a:gd name="T5" fmla="*/ 1801 h 1801"/>
              <a:gd name="T6" fmla="*/ 1245 w 6865"/>
              <a:gd name="T7" fmla="*/ 1801 h 1801"/>
              <a:gd name="T8" fmla="*/ 1245 w 6865"/>
              <a:gd name="T9" fmla="*/ 1801 h 1801"/>
              <a:gd name="T10" fmla="*/ 1245 w 6865"/>
              <a:gd name="T11" fmla="*/ 1801 h 1801"/>
              <a:gd name="T12" fmla="*/ 1253 w 6865"/>
              <a:gd name="T13" fmla="*/ 1647 h 1801"/>
              <a:gd name="T14" fmla="*/ 665 w 6865"/>
              <a:gd name="T15" fmla="*/ 1618 h 1801"/>
              <a:gd name="T16" fmla="*/ 0 w 6865"/>
              <a:gd name="T17" fmla="*/ 1001 h 1801"/>
              <a:gd name="T18" fmla="*/ 1253 w 6865"/>
              <a:gd name="T19" fmla="*/ 1051 h 1801"/>
              <a:gd name="T20" fmla="*/ 6865 w 6865"/>
              <a:gd name="T21" fmla="*/ 0 h 1801"/>
              <a:gd name="T22" fmla="*/ 6865 w 6865"/>
              <a:gd name="T23" fmla="*/ 416 h 1801"/>
              <a:gd name="T24" fmla="*/ 1253 w 6865"/>
              <a:gd name="T25" fmla="*/ 1647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65" h="1801">
                <a:moveTo>
                  <a:pt x="1253" y="1801"/>
                </a:moveTo>
                <a:lnTo>
                  <a:pt x="1248" y="1801"/>
                </a:lnTo>
                <a:lnTo>
                  <a:pt x="1253" y="1801"/>
                </a:lnTo>
                <a:moveTo>
                  <a:pt x="1245" y="1801"/>
                </a:moveTo>
                <a:lnTo>
                  <a:pt x="1245" y="1801"/>
                </a:lnTo>
                <a:lnTo>
                  <a:pt x="1245" y="1801"/>
                </a:lnTo>
                <a:moveTo>
                  <a:pt x="1253" y="1647"/>
                </a:moveTo>
                <a:cubicBezTo>
                  <a:pt x="1058" y="1647"/>
                  <a:pt x="862" y="1637"/>
                  <a:pt x="665" y="1618"/>
                </a:cubicBezTo>
                <a:cubicBezTo>
                  <a:pt x="444" y="1313"/>
                  <a:pt x="213" y="1096"/>
                  <a:pt x="0" y="1001"/>
                </a:cubicBezTo>
                <a:cubicBezTo>
                  <a:pt x="413" y="1034"/>
                  <a:pt x="831" y="1051"/>
                  <a:pt x="1253" y="1051"/>
                </a:cubicBezTo>
                <a:cubicBezTo>
                  <a:pt x="3233" y="1051"/>
                  <a:pt x="5125" y="678"/>
                  <a:pt x="6865" y="0"/>
                </a:cubicBezTo>
                <a:lnTo>
                  <a:pt x="6865" y="416"/>
                </a:lnTo>
                <a:cubicBezTo>
                  <a:pt x="5125" y="1095"/>
                  <a:pt x="3233" y="1647"/>
                  <a:pt x="1253" y="1647"/>
                </a:cubicBezTo>
              </a:path>
            </a:pathLst>
          </a:custGeom>
          <a:solidFill>
            <a:srgbClr val="302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FE8ABAAA-B4B1-40EC-8BCF-B4FABD2D07CE}"/>
              </a:ext>
            </a:extLst>
          </p:cNvPr>
          <p:cNvSpPr>
            <a:spLocks/>
          </p:cNvSpPr>
          <p:nvPr userDrawn="1"/>
        </p:nvSpPr>
        <p:spPr bwMode="auto">
          <a:xfrm>
            <a:off x="4146893" y="1372659"/>
            <a:ext cx="1441668" cy="679718"/>
          </a:xfrm>
          <a:custGeom>
            <a:avLst/>
            <a:gdLst>
              <a:gd name="T0" fmla="*/ 1208 w 1328"/>
              <a:gd name="T1" fmla="*/ 621 h 797"/>
              <a:gd name="T2" fmla="*/ 543 w 1328"/>
              <a:gd name="T3" fmla="*/ 4 h 797"/>
              <a:gd name="T4" fmla="*/ 380 w 1328"/>
              <a:gd name="T5" fmla="*/ 24 h 797"/>
              <a:gd name="T6" fmla="*/ 61 w 1328"/>
              <a:gd name="T7" fmla="*/ 417 h 797"/>
              <a:gd name="T8" fmla="*/ 0 w 1328"/>
              <a:gd name="T9" fmla="*/ 701 h 797"/>
              <a:gd name="T10" fmla="*/ 1328 w 1328"/>
              <a:gd name="T11" fmla="*/ 797 h 797"/>
              <a:gd name="T12" fmla="*/ 1208 w 1328"/>
              <a:gd name="T13" fmla="*/ 62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8" h="797">
                <a:moveTo>
                  <a:pt x="1208" y="621"/>
                </a:moveTo>
                <a:cubicBezTo>
                  <a:pt x="987" y="316"/>
                  <a:pt x="756" y="100"/>
                  <a:pt x="543" y="4"/>
                </a:cubicBezTo>
                <a:cubicBezTo>
                  <a:pt x="486" y="0"/>
                  <a:pt x="431" y="6"/>
                  <a:pt x="380" y="24"/>
                </a:cubicBezTo>
                <a:cubicBezTo>
                  <a:pt x="233" y="76"/>
                  <a:pt x="127" y="214"/>
                  <a:pt x="61" y="417"/>
                </a:cubicBezTo>
                <a:cubicBezTo>
                  <a:pt x="34" y="501"/>
                  <a:pt x="14" y="596"/>
                  <a:pt x="0" y="701"/>
                </a:cubicBezTo>
                <a:cubicBezTo>
                  <a:pt x="438" y="751"/>
                  <a:pt x="880" y="783"/>
                  <a:pt x="1328" y="797"/>
                </a:cubicBezTo>
                <a:cubicBezTo>
                  <a:pt x="1288" y="735"/>
                  <a:pt x="1248" y="677"/>
                  <a:pt x="1208" y="62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EE2592D7-AA6C-45FB-815C-14549B5E1A34}"/>
              </a:ext>
            </a:extLst>
          </p:cNvPr>
          <p:cNvSpPr>
            <a:spLocks/>
          </p:cNvSpPr>
          <p:nvPr/>
        </p:nvSpPr>
        <p:spPr bwMode="auto">
          <a:xfrm>
            <a:off x="6089279" y="2057664"/>
            <a:ext cx="3362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6">
            <a:extLst>
              <a:ext uri="{FF2B5EF4-FFF2-40B4-BE49-F238E27FC236}">
                <a16:creationId xmlns:a16="http://schemas.microsoft.com/office/drawing/2014/main" id="{0B746B4E-DB33-4F6C-9CF4-A27E8AD76FA3}"/>
              </a:ext>
            </a:extLst>
          </p:cNvPr>
          <p:cNvSpPr>
            <a:spLocks/>
          </p:cNvSpPr>
          <p:nvPr/>
        </p:nvSpPr>
        <p:spPr bwMode="auto">
          <a:xfrm>
            <a:off x="4876127" y="1901621"/>
            <a:ext cx="712432" cy="150755"/>
          </a:xfrm>
          <a:custGeom>
            <a:avLst/>
            <a:gdLst>
              <a:gd name="T0" fmla="*/ 655 w 655"/>
              <a:gd name="T1" fmla="*/ 176 h 176"/>
              <a:gd name="T2" fmla="*/ 655 w 655"/>
              <a:gd name="T3" fmla="*/ 176 h 176"/>
              <a:gd name="T4" fmla="*/ 655 w 655"/>
              <a:gd name="T5" fmla="*/ 176 h 176"/>
              <a:gd name="T6" fmla="*/ 0 w 655"/>
              <a:gd name="T7" fmla="*/ 143 h 176"/>
              <a:gd name="T8" fmla="*/ 655 w 655"/>
              <a:gd name="T9" fmla="*/ 176 h 176"/>
              <a:gd name="T10" fmla="*/ 535 w 655"/>
              <a:gd name="T11" fmla="*/ 0 h 176"/>
              <a:gd name="T12" fmla="*/ 535 w 655"/>
              <a:gd name="T13" fmla="*/ 0 h 176"/>
              <a:gd name="T14" fmla="*/ 655 w 655"/>
              <a:gd name="T15" fmla="*/ 176 h 176"/>
              <a:gd name="T16" fmla="*/ 655 w 655"/>
              <a:gd name="T17" fmla="*/ 176 h 176"/>
              <a:gd name="T18" fmla="*/ 655 w 655"/>
              <a:gd name="T1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5" h="176">
                <a:moveTo>
                  <a:pt x="655" y="176"/>
                </a:moveTo>
                <a:lnTo>
                  <a:pt x="655" y="176"/>
                </a:lnTo>
                <a:cubicBezTo>
                  <a:pt x="655" y="176"/>
                  <a:pt x="655" y="176"/>
                  <a:pt x="655" y="176"/>
                </a:cubicBezTo>
                <a:cubicBezTo>
                  <a:pt x="436" y="169"/>
                  <a:pt x="217" y="158"/>
                  <a:pt x="0" y="143"/>
                </a:cubicBezTo>
                <a:cubicBezTo>
                  <a:pt x="217" y="158"/>
                  <a:pt x="436" y="169"/>
                  <a:pt x="655" y="176"/>
                </a:cubicBezTo>
                <a:cubicBezTo>
                  <a:pt x="615" y="114"/>
                  <a:pt x="575" y="56"/>
                  <a:pt x="535" y="0"/>
                </a:cubicBezTo>
                <a:lnTo>
                  <a:pt x="535" y="0"/>
                </a:lnTo>
                <a:cubicBezTo>
                  <a:pt x="575" y="56"/>
                  <a:pt x="615" y="114"/>
                  <a:pt x="655" y="176"/>
                </a:cubicBezTo>
                <a:lnTo>
                  <a:pt x="655" y="176"/>
                </a:lnTo>
                <a:cubicBezTo>
                  <a:pt x="655" y="176"/>
                  <a:pt x="655" y="176"/>
                  <a:pt x="655" y="176"/>
                </a:cubicBezTo>
              </a:path>
            </a:pathLst>
          </a:custGeom>
          <a:solidFill>
            <a:srgbClr val="B0B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62BC0C41-27DF-4FBE-B075-B10BEE1E4827}"/>
              </a:ext>
            </a:extLst>
          </p:cNvPr>
          <p:cNvSpPr>
            <a:spLocks/>
          </p:cNvSpPr>
          <p:nvPr/>
        </p:nvSpPr>
        <p:spPr bwMode="auto">
          <a:xfrm>
            <a:off x="5588559" y="2052375"/>
            <a:ext cx="500720" cy="5290"/>
          </a:xfrm>
          <a:custGeom>
            <a:avLst/>
            <a:gdLst>
              <a:gd name="T0" fmla="*/ 460 w 460"/>
              <a:gd name="T1" fmla="*/ 7 h 7"/>
              <a:gd name="T2" fmla="*/ 0 w 460"/>
              <a:gd name="T3" fmla="*/ 0 h 7"/>
              <a:gd name="T4" fmla="*/ 0 w 460"/>
              <a:gd name="T5" fmla="*/ 0 h 7"/>
              <a:gd name="T6" fmla="*/ 0 w 460"/>
              <a:gd name="T7" fmla="*/ 0 h 7"/>
              <a:gd name="T8" fmla="*/ 460 w 460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7">
                <a:moveTo>
                  <a:pt x="460" y="7"/>
                </a:moveTo>
                <a:cubicBezTo>
                  <a:pt x="306" y="7"/>
                  <a:pt x="153" y="5"/>
                  <a:pt x="0" y="0"/>
                </a:cubicBez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ubicBezTo>
                  <a:pt x="153" y="4"/>
                  <a:pt x="306" y="7"/>
                  <a:pt x="460" y="7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44F6B146-E9C5-4F7A-B715-6332C8A0C843}"/>
              </a:ext>
            </a:extLst>
          </p:cNvPr>
          <p:cNvSpPr>
            <a:spLocks/>
          </p:cNvSpPr>
          <p:nvPr/>
        </p:nvSpPr>
        <p:spPr bwMode="auto">
          <a:xfrm>
            <a:off x="0" y="214231"/>
            <a:ext cx="4210744" cy="1756156"/>
          </a:xfrm>
          <a:custGeom>
            <a:avLst/>
            <a:gdLst>
              <a:gd name="T0" fmla="*/ 3817 w 3878"/>
              <a:gd name="T1" fmla="*/ 2054 h 2054"/>
              <a:gd name="T2" fmla="*/ 218 w 3878"/>
              <a:gd name="T3" fmla="*/ 1189 h 2054"/>
              <a:gd name="T4" fmla="*/ 217 w 3878"/>
              <a:gd name="T5" fmla="*/ 1188 h 2054"/>
              <a:gd name="T6" fmla="*/ 213 w 3878"/>
              <a:gd name="T7" fmla="*/ 1187 h 2054"/>
              <a:gd name="T8" fmla="*/ 212 w 3878"/>
              <a:gd name="T9" fmla="*/ 1186 h 2054"/>
              <a:gd name="T10" fmla="*/ 208 w 3878"/>
              <a:gd name="T11" fmla="*/ 1185 h 2054"/>
              <a:gd name="T12" fmla="*/ 207 w 3878"/>
              <a:gd name="T13" fmla="*/ 1185 h 2054"/>
              <a:gd name="T14" fmla="*/ 204 w 3878"/>
              <a:gd name="T15" fmla="*/ 1183 h 2054"/>
              <a:gd name="T16" fmla="*/ 202 w 3878"/>
              <a:gd name="T17" fmla="*/ 1183 h 2054"/>
              <a:gd name="T18" fmla="*/ 199 w 3878"/>
              <a:gd name="T19" fmla="*/ 1182 h 2054"/>
              <a:gd name="T20" fmla="*/ 196 w 3878"/>
              <a:gd name="T21" fmla="*/ 1181 h 2054"/>
              <a:gd name="T22" fmla="*/ 194 w 3878"/>
              <a:gd name="T23" fmla="*/ 1180 h 2054"/>
              <a:gd name="T24" fmla="*/ 191 w 3878"/>
              <a:gd name="T25" fmla="*/ 1179 h 2054"/>
              <a:gd name="T26" fmla="*/ 189 w 3878"/>
              <a:gd name="T27" fmla="*/ 1178 h 2054"/>
              <a:gd name="T28" fmla="*/ 185 w 3878"/>
              <a:gd name="T29" fmla="*/ 1176 h 2054"/>
              <a:gd name="T30" fmla="*/ 184 w 3878"/>
              <a:gd name="T31" fmla="*/ 1176 h 2054"/>
              <a:gd name="T32" fmla="*/ 164 w 3878"/>
              <a:gd name="T33" fmla="*/ 1168 h 2054"/>
              <a:gd name="T34" fmla="*/ 164 w 3878"/>
              <a:gd name="T35" fmla="*/ 1168 h 2054"/>
              <a:gd name="T36" fmla="*/ 31 w 3878"/>
              <a:gd name="T37" fmla="*/ 1118 h 2054"/>
              <a:gd name="T38" fmla="*/ 31 w 3878"/>
              <a:gd name="T39" fmla="*/ 1118 h 2054"/>
              <a:gd name="T40" fmla="*/ 26 w 3878"/>
              <a:gd name="T41" fmla="*/ 1116 h 2054"/>
              <a:gd name="T42" fmla="*/ 26 w 3878"/>
              <a:gd name="T43" fmla="*/ 1116 h 2054"/>
              <a:gd name="T44" fmla="*/ 21 w 3878"/>
              <a:gd name="T45" fmla="*/ 1114 h 2054"/>
              <a:gd name="T46" fmla="*/ 21 w 3878"/>
              <a:gd name="T47" fmla="*/ 1114 h 2054"/>
              <a:gd name="T48" fmla="*/ 16 w 3878"/>
              <a:gd name="T49" fmla="*/ 1112 h 2054"/>
              <a:gd name="T50" fmla="*/ 16 w 3878"/>
              <a:gd name="T51" fmla="*/ 1112 h 2054"/>
              <a:gd name="T52" fmla="*/ 11 w 3878"/>
              <a:gd name="T53" fmla="*/ 1110 h 2054"/>
              <a:gd name="T54" fmla="*/ 10 w 3878"/>
              <a:gd name="T55" fmla="*/ 1110 h 2054"/>
              <a:gd name="T56" fmla="*/ 6 w 3878"/>
              <a:gd name="T57" fmla="*/ 1108 h 2054"/>
              <a:gd name="T58" fmla="*/ 5 w 3878"/>
              <a:gd name="T59" fmla="*/ 1108 h 2054"/>
              <a:gd name="T60" fmla="*/ 0 w 3878"/>
              <a:gd name="T61" fmla="*/ 1106 h 2054"/>
              <a:gd name="T62" fmla="*/ 0 w 3878"/>
              <a:gd name="T63" fmla="*/ 0 h 2054"/>
              <a:gd name="T64" fmla="*/ 3878 w 3878"/>
              <a:gd name="T65" fmla="*/ 1770 h 2054"/>
              <a:gd name="T66" fmla="*/ 3817 w 3878"/>
              <a:gd name="T67" fmla="*/ 2054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78" h="2054">
                <a:moveTo>
                  <a:pt x="3817" y="2054"/>
                </a:moveTo>
                <a:cubicBezTo>
                  <a:pt x="2566" y="1909"/>
                  <a:pt x="1360" y="1614"/>
                  <a:pt x="218" y="1189"/>
                </a:cubicBezTo>
                <a:cubicBezTo>
                  <a:pt x="217" y="1188"/>
                  <a:pt x="217" y="1188"/>
                  <a:pt x="217" y="1188"/>
                </a:cubicBezTo>
                <a:cubicBezTo>
                  <a:pt x="216" y="1188"/>
                  <a:pt x="214" y="1187"/>
                  <a:pt x="213" y="1187"/>
                </a:cubicBezTo>
                <a:cubicBezTo>
                  <a:pt x="213" y="1187"/>
                  <a:pt x="212" y="1187"/>
                  <a:pt x="212" y="1186"/>
                </a:cubicBezTo>
                <a:cubicBezTo>
                  <a:pt x="211" y="1186"/>
                  <a:pt x="210" y="1186"/>
                  <a:pt x="208" y="1185"/>
                </a:cubicBezTo>
                <a:cubicBezTo>
                  <a:pt x="208" y="1185"/>
                  <a:pt x="207" y="1185"/>
                  <a:pt x="207" y="1185"/>
                </a:cubicBezTo>
                <a:cubicBezTo>
                  <a:pt x="206" y="1184"/>
                  <a:pt x="205" y="1184"/>
                  <a:pt x="204" y="1183"/>
                </a:cubicBezTo>
                <a:cubicBezTo>
                  <a:pt x="203" y="1183"/>
                  <a:pt x="202" y="1183"/>
                  <a:pt x="202" y="1183"/>
                </a:cubicBezTo>
                <a:cubicBezTo>
                  <a:pt x="201" y="1182"/>
                  <a:pt x="200" y="1182"/>
                  <a:pt x="199" y="1182"/>
                </a:cubicBezTo>
                <a:cubicBezTo>
                  <a:pt x="198" y="1181"/>
                  <a:pt x="197" y="1181"/>
                  <a:pt x="196" y="1181"/>
                </a:cubicBezTo>
                <a:cubicBezTo>
                  <a:pt x="196" y="1180"/>
                  <a:pt x="195" y="1180"/>
                  <a:pt x="194" y="1180"/>
                </a:cubicBezTo>
                <a:cubicBezTo>
                  <a:pt x="193" y="1179"/>
                  <a:pt x="192" y="1179"/>
                  <a:pt x="191" y="1179"/>
                </a:cubicBezTo>
                <a:cubicBezTo>
                  <a:pt x="190" y="1178"/>
                  <a:pt x="190" y="1178"/>
                  <a:pt x="189" y="1178"/>
                </a:cubicBezTo>
                <a:cubicBezTo>
                  <a:pt x="188" y="1177"/>
                  <a:pt x="186" y="1177"/>
                  <a:pt x="185" y="1176"/>
                </a:cubicBezTo>
                <a:cubicBezTo>
                  <a:pt x="185" y="1176"/>
                  <a:pt x="185" y="1176"/>
                  <a:pt x="184" y="1176"/>
                </a:cubicBezTo>
                <a:cubicBezTo>
                  <a:pt x="178" y="1174"/>
                  <a:pt x="171" y="1171"/>
                  <a:pt x="164" y="1168"/>
                </a:cubicBezTo>
                <a:lnTo>
                  <a:pt x="164" y="1168"/>
                </a:lnTo>
                <a:cubicBezTo>
                  <a:pt x="120" y="1152"/>
                  <a:pt x="75" y="1135"/>
                  <a:pt x="31" y="1118"/>
                </a:cubicBezTo>
                <a:cubicBezTo>
                  <a:pt x="31" y="1118"/>
                  <a:pt x="31" y="1118"/>
                  <a:pt x="31" y="1118"/>
                </a:cubicBezTo>
                <a:cubicBezTo>
                  <a:pt x="29" y="1117"/>
                  <a:pt x="28" y="1116"/>
                  <a:pt x="26" y="1116"/>
                </a:cubicBezTo>
                <a:cubicBezTo>
                  <a:pt x="26" y="1116"/>
                  <a:pt x="26" y="1116"/>
                  <a:pt x="26" y="1116"/>
                </a:cubicBezTo>
                <a:cubicBezTo>
                  <a:pt x="24" y="1115"/>
                  <a:pt x="23" y="1114"/>
                  <a:pt x="21" y="1114"/>
                </a:cubicBezTo>
                <a:cubicBezTo>
                  <a:pt x="21" y="1114"/>
                  <a:pt x="21" y="1114"/>
                  <a:pt x="21" y="1114"/>
                </a:cubicBezTo>
                <a:cubicBezTo>
                  <a:pt x="19" y="1113"/>
                  <a:pt x="18" y="1112"/>
                  <a:pt x="16" y="1112"/>
                </a:cubicBezTo>
                <a:cubicBezTo>
                  <a:pt x="16" y="1112"/>
                  <a:pt x="16" y="1112"/>
                  <a:pt x="16" y="1112"/>
                </a:cubicBezTo>
                <a:cubicBezTo>
                  <a:pt x="14" y="1111"/>
                  <a:pt x="13" y="1111"/>
                  <a:pt x="11" y="1110"/>
                </a:cubicBezTo>
                <a:cubicBezTo>
                  <a:pt x="11" y="1110"/>
                  <a:pt x="11" y="1110"/>
                  <a:pt x="10" y="1110"/>
                </a:cubicBezTo>
                <a:cubicBezTo>
                  <a:pt x="9" y="1109"/>
                  <a:pt x="8" y="1109"/>
                  <a:pt x="6" y="1108"/>
                </a:cubicBezTo>
                <a:cubicBezTo>
                  <a:pt x="6" y="1108"/>
                  <a:pt x="6" y="1108"/>
                  <a:pt x="5" y="1108"/>
                </a:cubicBezTo>
                <a:cubicBezTo>
                  <a:pt x="4" y="1107"/>
                  <a:pt x="2" y="1106"/>
                  <a:pt x="0" y="1106"/>
                </a:cubicBezTo>
                <a:lnTo>
                  <a:pt x="0" y="0"/>
                </a:lnTo>
                <a:cubicBezTo>
                  <a:pt x="1077" y="687"/>
                  <a:pt x="2458" y="1409"/>
                  <a:pt x="3878" y="1770"/>
                </a:cubicBezTo>
                <a:cubicBezTo>
                  <a:pt x="3851" y="1854"/>
                  <a:pt x="3831" y="1949"/>
                  <a:pt x="3817" y="205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61D9D70F-5B72-4414-A478-6B2C1CCB3C1A}"/>
              </a:ext>
            </a:extLst>
          </p:cNvPr>
          <p:cNvSpPr>
            <a:spLocks/>
          </p:cNvSpPr>
          <p:nvPr/>
        </p:nvSpPr>
        <p:spPr bwMode="auto">
          <a:xfrm>
            <a:off x="5457499" y="875434"/>
            <a:ext cx="6734501" cy="1182232"/>
          </a:xfrm>
          <a:custGeom>
            <a:avLst/>
            <a:gdLst>
              <a:gd name="T0" fmla="*/ 588 w 6200"/>
              <a:gd name="T1" fmla="*/ 1385 h 1385"/>
              <a:gd name="T2" fmla="*/ 588 w 6200"/>
              <a:gd name="T3" fmla="*/ 1385 h 1385"/>
              <a:gd name="T4" fmla="*/ 583 w 6200"/>
              <a:gd name="T5" fmla="*/ 1385 h 1385"/>
              <a:gd name="T6" fmla="*/ 580 w 6200"/>
              <a:gd name="T7" fmla="*/ 1385 h 1385"/>
              <a:gd name="T8" fmla="*/ 580 w 6200"/>
              <a:gd name="T9" fmla="*/ 1385 h 1385"/>
              <a:gd name="T10" fmla="*/ 120 w 6200"/>
              <a:gd name="T11" fmla="*/ 1378 h 1385"/>
              <a:gd name="T12" fmla="*/ 120 w 6200"/>
              <a:gd name="T13" fmla="*/ 1378 h 1385"/>
              <a:gd name="T14" fmla="*/ 0 w 6200"/>
              <a:gd name="T15" fmla="*/ 1202 h 1385"/>
              <a:gd name="T16" fmla="*/ 588 w 6200"/>
              <a:gd name="T17" fmla="*/ 1231 h 1385"/>
              <a:gd name="T18" fmla="*/ 6200 w 6200"/>
              <a:gd name="T19" fmla="*/ 0 h 1385"/>
              <a:gd name="T20" fmla="*/ 6200 w 6200"/>
              <a:gd name="T21" fmla="*/ 334 h 1385"/>
              <a:gd name="T22" fmla="*/ 588 w 6200"/>
              <a:gd name="T23" fmla="*/ 1385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00" h="1385">
                <a:moveTo>
                  <a:pt x="588" y="1385"/>
                </a:moveTo>
                <a:lnTo>
                  <a:pt x="588" y="1385"/>
                </a:lnTo>
                <a:lnTo>
                  <a:pt x="583" y="1385"/>
                </a:lnTo>
                <a:lnTo>
                  <a:pt x="580" y="1385"/>
                </a:lnTo>
                <a:lnTo>
                  <a:pt x="580" y="1385"/>
                </a:lnTo>
                <a:cubicBezTo>
                  <a:pt x="426" y="1385"/>
                  <a:pt x="273" y="1382"/>
                  <a:pt x="120" y="1378"/>
                </a:cubicBezTo>
                <a:lnTo>
                  <a:pt x="120" y="1378"/>
                </a:lnTo>
                <a:cubicBezTo>
                  <a:pt x="80" y="1316"/>
                  <a:pt x="40" y="1258"/>
                  <a:pt x="0" y="1202"/>
                </a:cubicBezTo>
                <a:cubicBezTo>
                  <a:pt x="197" y="1221"/>
                  <a:pt x="393" y="1231"/>
                  <a:pt x="588" y="1231"/>
                </a:cubicBezTo>
                <a:cubicBezTo>
                  <a:pt x="2568" y="1231"/>
                  <a:pt x="4460" y="679"/>
                  <a:pt x="6200" y="0"/>
                </a:cubicBezTo>
                <a:lnTo>
                  <a:pt x="6200" y="334"/>
                </a:lnTo>
                <a:cubicBezTo>
                  <a:pt x="4460" y="1012"/>
                  <a:pt x="2568" y="1385"/>
                  <a:pt x="588" y="1385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35735249-7EE6-4EF5-98D9-A9F00C32F5B3}"/>
              </a:ext>
            </a:extLst>
          </p:cNvPr>
          <p:cNvSpPr>
            <a:spLocks/>
          </p:cNvSpPr>
          <p:nvPr/>
        </p:nvSpPr>
        <p:spPr bwMode="auto">
          <a:xfrm>
            <a:off x="4146893" y="1727063"/>
            <a:ext cx="1441668" cy="325313"/>
          </a:xfrm>
          <a:custGeom>
            <a:avLst/>
            <a:gdLst>
              <a:gd name="T0" fmla="*/ 1328 w 1328"/>
              <a:gd name="T1" fmla="*/ 380 h 380"/>
              <a:gd name="T2" fmla="*/ 673 w 1328"/>
              <a:gd name="T3" fmla="*/ 347 h 380"/>
              <a:gd name="T4" fmla="*/ 0 w 1328"/>
              <a:gd name="T5" fmla="*/ 284 h 380"/>
              <a:gd name="T6" fmla="*/ 61 w 1328"/>
              <a:gd name="T7" fmla="*/ 0 h 380"/>
              <a:gd name="T8" fmla="*/ 1208 w 1328"/>
              <a:gd name="T9" fmla="*/ 204 h 380"/>
              <a:gd name="T10" fmla="*/ 1328 w 1328"/>
              <a:gd name="T11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8" h="380">
                <a:moveTo>
                  <a:pt x="1328" y="380"/>
                </a:moveTo>
                <a:cubicBezTo>
                  <a:pt x="1109" y="373"/>
                  <a:pt x="890" y="362"/>
                  <a:pt x="673" y="347"/>
                </a:cubicBezTo>
                <a:cubicBezTo>
                  <a:pt x="448" y="330"/>
                  <a:pt x="223" y="309"/>
                  <a:pt x="0" y="284"/>
                </a:cubicBezTo>
                <a:cubicBezTo>
                  <a:pt x="14" y="179"/>
                  <a:pt x="34" y="84"/>
                  <a:pt x="61" y="0"/>
                </a:cubicBezTo>
                <a:cubicBezTo>
                  <a:pt x="442" y="96"/>
                  <a:pt x="826" y="167"/>
                  <a:pt x="1208" y="204"/>
                </a:cubicBezTo>
                <a:cubicBezTo>
                  <a:pt x="1248" y="260"/>
                  <a:pt x="1288" y="318"/>
                  <a:pt x="1328" y="380"/>
                </a:cubicBezTo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2">
            <a:extLst>
              <a:ext uri="{FF2B5EF4-FFF2-40B4-BE49-F238E27FC236}">
                <a16:creationId xmlns:a16="http://schemas.microsoft.com/office/drawing/2014/main" id="{FD5FB8A2-C7F7-482E-B80F-1164CAE9ED46}"/>
              </a:ext>
            </a:extLst>
          </p:cNvPr>
          <p:cNvSpPr>
            <a:spLocks/>
          </p:cNvSpPr>
          <p:nvPr userDrawn="1"/>
        </p:nvSpPr>
        <p:spPr bwMode="auto">
          <a:xfrm>
            <a:off x="5245785" y="4797690"/>
            <a:ext cx="1213152" cy="439039"/>
          </a:xfrm>
          <a:custGeom>
            <a:avLst/>
            <a:gdLst>
              <a:gd name="T0" fmla="*/ 782 w 1114"/>
              <a:gd name="T1" fmla="*/ 0 h 515"/>
              <a:gd name="T2" fmla="*/ 0 w 1114"/>
              <a:gd name="T3" fmla="*/ 20 h 515"/>
              <a:gd name="T4" fmla="*/ 162 w 1114"/>
              <a:gd name="T5" fmla="*/ 194 h 515"/>
              <a:gd name="T6" fmla="*/ 175 w 1114"/>
              <a:gd name="T7" fmla="*/ 206 h 515"/>
              <a:gd name="T8" fmla="*/ 782 w 1114"/>
              <a:gd name="T9" fmla="*/ 499 h 515"/>
              <a:gd name="T10" fmla="*/ 1065 w 1114"/>
              <a:gd name="T11" fmla="*/ 166 h 515"/>
              <a:gd name="T12" fmla="*/ 1114 w 1114"/>
              <a:gd name="T13" fmla="*/ 4 h 515"/>
              <a:gd name="T14" fmla="*/ 782 w 1114"/>
              <a:gd name="T15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" h="515">
                <a:moveTo>
                  <a:pt x="782" y="0"/>
                </a:moveTo>
                <a:cubicBezTo>
                  <a:pt x="519" y="0"/>
                  <a:pt x="259" y="7"/>
                  <a:pt x="0" y="20"/>
                </a:cubicBezTo>
                <a:cubicBezTo>
                  <a:pt x="54" y="84"/>
                  <a:pt x="108" y="142"/>
                  <a:pt x="162" y="194"/>
                </a:cubicBezTo>
                <a:cubicBezTo>
                  <a:pt x="166" y="198"/>
                  <a:pt x="170" y="202"/>
                  <a:pt x="175" y="206"/>
                </a:cubicBezTo>
                <a:cubicBezTo>
                  <a:pt x="389" y="408"/>
                  <a:pt x="599" y="515"/>
                  <a:pt x="782" y="499"/>
                </a:cubicBezTo>
                <a:cubicBezTo>
                  <a:pt x="907" y="448"/>
                  <a:pt x="1001" y="332"/>
                  <a:pt x="1065" y="166"/>
                </a:cubicBezTo>
                <a:cubicBezTo>
                  <a:pt x="1084" y="116"/>
                  <a:pt x="1100" y="62"/>
                  <a:pt x="1114" y="4"/>
                </a:cubicBezTo>
                <a:cubicBezTo>
                  <a:pt x="1003" y="2"/>
                  <a:pt x="893" y="0"/>
                  <a:pt x="78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8D38780-8DCE-455B-94B2-506C76FBD980}"/>
              </a:ext>
            </a:extLst>
          </p:cNvPr>
          <p:cNvSpPr>
            <a:spLocks/>
          </p:cNvSpPr>
          <p:nvPr/>
        </p:nvSpPr>
        <p:spPr bwMode="auto">
          <a:xfrm>
            <a:off x="0" y="4797690"/>
            <a:ext cx="6089279" cy="2060310"/>
          </a:xfrm>
          <a:custGeom>
            <a:avLst/>
            <a:gdLst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756545 w 2876550"/>
              <a:gd name="connsiteY9" fmla="*/ 543860 h 1236663"/>
              <a:gd name="connsiteX10" fmla="*/ 1032319 w 2876550"/>
              <a:gd name="connsiteY10" fmla="*/ 474855 h 1236663"/>
              <a:gd name="connsiteX11" fmla="*/ 756724 w 2876550"/>
              <a:gd name="connsiteY11" fmla="*/ 543656 h 1236663"/>
              <a:gd name="connsiteX12" fmla="*/ 0 w 2876550"/>
              <a:gd name="connsiteY12" fmla="*/ 795338 h 1236663"/>
              <a:gd name="connsiteX13" fmla="*/ 0 w 2876550"/>
              <a:gd name="connsiteY13" fmla="*/ 539108 h 1236663"/>
              <a:gd name="connsiteX14" fmla="*/ 2124533 w 2876550"/>
              <a:gd name="connsiteY14" fmla="*/ 35592 h 1236663"/>
              <a:gd name="connsiteX15" fmla="*/ 2483052 w 2876550"/>
              <a:gd name="connsiteY15" fmla="*/ 10141 h 1236663"/>
              <a:gd name="connsiteX16" fmla="*/ 2479047 w 2876550"/>
              <a:gd name="connsiteY16" fmla="*/ 10426 h 1236663"/>
              <a:gd name="connsiteX17" fmla="*/ 2478882 w 2876550"/>
              <a:gd name="connsiteY17" fmla="*/ 10249 h 1236663"/>
              <a:gd name="connsiteX18" fmla="*/ 2876550 w 2876550"/>
              <a:gd name="connsiteY18" fmla="*/ 0 h 1236663"/>
              <a:gd name="connsiteX19" fmla="*/ 2483052 w 2876550"/>
              <a:gd name="connsiteY19" fmla="*/ 10141 h 1236663"/>
              <a:gd name="connsiteX20" fmla="*/ 2498272 w 2876550"/>
              <a:gd name="connsiteY20" fmla="*/ 9061 h 1236663"/>
              <a:gd name="connsiteX21" fmla="*/ 2876550 w 2876550"/>
              <a:gd name="connsiteY21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756545 w 2876550"/>
              <a:gd name="connsiteY9" fmla="*/ 543860 h 1236663"/>
              <a:gd name="connsiteX10" fmla="*/ 756724 w 2876550"/>
              <a:gd name="connsiteY10" fmla="*/ 543656 h 1236663"/>
              <a:gd name="connsiteX11" fmla="*/ 0 w 2876550"/>
              <a:gd name="connsiteY11" fmla="*/ 795338 h 1236663"/>
              <a:gd name="connsiteX12" fmla="*/ 0 w 2876550"/>
              <a:gd name="connsiteY12" fmla="*/ 539108 h 1236663"/>
              <a:gd name="connsiteX13" fmla="*/ 2124533 w 2876550"/>
              <a:gd name="connsiteY13" fmla="*/ 35592 h 1236663"/>
              <a:gd name="connsiteX14" fmla="*/ 2479047 w 2876550"/>
              <a:gd name="connsiteY14" fmla="*/ 10426 h 1236663"/>
              <a:gd name="connsiteX15" fmla="*/ 2483052 w 2876550"/>
              <a:gd name="connsiteY15" fmla="*/ 10141 h 1236663"/>
              <a:gd name="connsiteX16" fmla="*/ 2479047 w 2876550"/>
              <a:gd name="connsiteY16" fmla="*/ 10426 h 1236663"/>
              <a:gd name="connsiteX17" fmla="*/ 2478882 w 2876550"/>
              <a:gd name="connsiteY17" fmla="*/ 10249 h 1236663"/>
              <a:gd name="connsiteX18" fmla="*/ 2483052 w 2876550"/>
              <a:gd name="connsiteY18" fmla="*/ 10141 h 1236663"/>
              <a:gd name="connsiteX19" fmla="*/ 2876550 w 2876550"/>
              <a:gd name="connsiteY19" fmla="*/ 0 h 1236663"/>
              <a:gd name="connsiteX20" fmla="*/ 2483052 w 2876550"/>
              <a:gd name="connsiteY20" fmla="*/ 10141 h 1236663"/>
              <a:gd name="connsiteX21" fmla="*/ 2498272 w 2876550"/>
              <a:gd name="connsiteY21" fmla="*/ 9061 h 1236663"/>
              <a:gd name="connsiteX22" fmla="*/ 2876550 w 2876550"/>
              <a:gd name="connsiteY22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756545 w 2876550"/>
              <a:gd name="connsiteY9" fmla="*/ 543860 h 1236663"/>
              <a:gd name="connsiteX10" fmla="*/ 0 w 2876550"/>
              <a:gd name="connsiteY10" fmla="*/ 795338 h 1236663"/>
              <a:gd name="connsiteX11" fmla="*/ 0 w 2876550"/>
              <a:gd name="connsiteY11" fmla="*/ 539108 h 1236663"/>
              <a:gd name="connsiteX12" fmla="*/ 2124533 w 2876550"/>
              <a:gd name="connsiteY12" fmla="*/ 35592 h 1236663"/>
              <a:gd name="connsiteX13" fmla="*/ 2479047 w 2876550"/>
              <a:gd name="connsiteY13" fmla="*/ 10426 h 1236663"/>
              <a:gd name="connsiteX14" fmla="*/ 2483052 w 2876550"/>
              <a:gd name="connsiteY14" fmla="*/ 10141 h 1236663"/>
              <a:gd name="connsiteX15" fmla="*/ 2479047 w 2876550"/>
              <a:gd name="connsiteY15" fmla="*/ 10426 h 1236663"/>
              <a:gd name="connsiteX16" fmla="*/ 2478882 w 2876550"/>
              <a:gd name="connsiteY16" fmla="*/ 10249 h 1236663"/>
              <a:gd name="connsiteX17" fmla="*/ 2483052 w 2876550"/>
              <a:gd name="connsiteY17" fmla="*/ 10141 h 1236663"/>
              <a:gd name="connsiteX18" fmla="*/ 2876550 w 2876550"/>
              <a:gd name="connsiteY18" fmla="*/ 0 h 1236663"/>
              <a:gd name="connsiteX19" fmla="*/ 2483052 w 2876550"/>
              <a:gd name="connsiteY19" fmla="*/ 10141 h 1236663"/>
              <a:gd name="connsiteX20" fmla="*/ 2498272 w 2876550"/>
              <a:gd name="connsiteY20" fmla="*/ 9061 h 1236663"/>
              <a:gd name="connsiteX21" fmla="*/ 2876550 w 2876550"/>
              <a:gd name="connsiteY21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0 w 2876550"/>
              <a:gd name="connsiteY9" fmla="*/ 795338 h 1236663"/>
              <a:gd name="connsiteX10" fmla="*/ 0 w 2876550"/>
              <a:gd name="connsiteY10" fmla="*/ 539108 h 1236663"/>
              <a:gd name="connsiteX11" fmla="*/ 2124533 w 2876550"/>
              <a:gd name="connsiteY11" fmla="*/ 35592 h 1236663"/>
              <a:gd name="connsiteX12" fmla="*/ 2479047 w 2876550"/>
              <a:gd name="connsiteY12" fmla="*/ 10426 h 1236663"/>
              <a:gd name="connsiteX13" fmla="*/ 2483052 w 2876550"/>
              <a:gd name="connsiteY13" fmla="*/ 10141 h 1236663"/>
              <a:gd name="connsiteX14" fmla="*/ 2479047 w 2876550"/>
              <a:gd name="connsiteY14" fmla="*/ 10426 h 1236663"/>
              <a:gd name="connsiteX15" fmla="*/ 2478882 w 2876550"/>
              <a:gd name="connsiteY15" fmla="*/ 10249 h 1236663"/>
              <a:gd name="connsiteX16" fmla="*/ 2483052 w 2876550"/>
              <a:gd name="connsiteY16" fmla="*/ 10141 h 1236663"/>
              <a:gd name="connsiteX17" fmla="*/ 2876550 w 2876550"/>
              <a:gd name="connsiteY17" fmla="*/ 0 h 1236663"/>
              <a:gd name="connsiteX18" fmla="*/ 2483052 w 2876550"/>
              <a:gd name="connsiteY18" fmla="*/ 10141 h 1236663"/>
              <a:gd name="connsiteX19" fmla="*/ 2498272 w 2876550"/>
              <a:gd name="connsiteY19" fmla="*/ 9061 h 1236663"/>
              <a:gd name="connsiteX20" fmla="*/ 2876550 w 2876550"/>
              <a:gd name="connsiteY20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0 w 2876550"/>
              <a:gd name="connsiteY9" fmla="*/ 539108 h 1236663"/>
              <a:gd name="connsiteX10" fmla="*/ 2124533 w 2876550"/>
              <a:gd name="connsiteY10" fmla="*/ 35592 h 1236663"/>
              <a:gd name="connsiteX11" fmla="*/ 2479047 w 2876550"/>
              <a:gd name="connsiteY11" fmla="*/ 10426 h 1236663"/>
              <a:gd name="connsiteX12" fmla="*/ 2483052 w 2876550"/>
              <a:gd name="connsiteY12" fmla="*/ 10141 h 1236663"/>
              <a:gd name="connsiteX13" fmla="*/ 2479047 w 2876550"/>
              <a:gd name="connsiteY13" fmla="*/ 10426 h 1236663"/>
              <a:gd name="connsiteX14" fmla="*/ 2478882 w 2876550"/>
              <a:gd name="connsiteY14" fmla="*/ 10249 h 1236663"/>
              <a:gd name="connsiteX15" fmla="*/ 2483052 w 2876550"/>
              <a:gd name="connsiteY15" fmla="*/ 10141 h 1236663"/>
              <a:gd name="connsiteX16" fmla="*/ 2876550 w 2876550"/>
              <a:gd name="connsiteY16" fmla="*/ 0 h 1236663"/>
              <a:gd name="connsiteX17" fmla="*/ 2483052 w 2876550"/>
              <a:gd name="connsiteY17" fmla="*/ 10141 h 1236663"/>
              <a:gd name="connsiteX18" fmla="*/ 2498272 w 2876550"/>
              <a:gd name="connsiteY18" fmla="*/ 9061 h 1236663"/>
              <a:gd name="connsiteX19" fmla="*/ 2876550 w 2876550"/>
              <a:gd name="connsiteY19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539108 h 1236663"/>
              <a:gd name="connsiteX9" fmla="*/ 2124533 w 2876550"/>
              <a:gd name="connsiteY9" fmla="*/ 35592 h 1236663"/>
              <a:gd name="connsiteX10" fmla="*/ 2479047 w 2876550"/>
              <a:gd name="connsiteY10" fmla="*/ 10426 h 1236663"/>
              <a:gd name="connsiteX11" fmla="*/ 2483052 w 2876550"/>
              <a:gd name="connsiteY11" fmla="*/ 10141 h 1236663"/>
              <a:gd name="connsiteX12" fmla="*/ 2479047 w 2876550"/>
              <a:gd name="connsiteY12" fmla="*/ 10426 h 1236663"/>
              <a:gd name="connsiteX13" fmla="*/ 2478882 w 2876550"/>
              <a:gd name="connsiteY13" fmla="*/ 10249 h 1236663"/>
              <a:gd name="connsiteX14" fmla="*/ 2483052 w 2876550"/>
              <a:gd name="connsiteY14" fmla="*/ 10141 h 1236663"/>
              <a:gd name="connsiteX15" fmla="*/ 2876550 w 2876550"/>
              <a:gd name="connsiteY15" fmla="*/ 0 h 1236663"/>
              <a:gd name="connsiteX16" fmla="*/ 2483052 w 2876550"/>
              <a:gd name="connsiteY16" fmla="*/ 10141 h 1236663"/>
              <a:gd name="connsiteX17" fmla="*/ 2498272 w 2876550"/>
              <a:gd name="connsiteY17" fmla="*/ 9061 h 1236663"/>
              <a:gd name="connsiteX18" fmla="*/ 2876550 w 2876550"/>
              <a:gd name="connsiteY18" fmla="*/ 0 h 123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76550" h="1236663">
                <a:moveTo>
                  <a:pt x="2479047" y="10426"/>
                </a:moveTo>
                <a:lnTo>
                  <a:pt x="2562008" y="99417"/>
                </a:lnTo>
                <a:cubicBezTo>
                  <a:pt x="2564060" y="101467"/>
                  <a:pt x="2566113" y="103517"/>
                  <a:pt x="2568678" y="105567"/>
                </a:cubicBezTo>
                <a:cubicBezTo>
                  <a:pt x="2205389" y="145538"/>
                  <a:pt x="1860573" y="241881"/>
                  <a:pt x="1545004" y="368459"/>
                </a:cubicBezTo>
                <a:lnTo>
                  <a:pt x="1543664" y="368721"/>
                </a:lnTo>
                <a:lnTo>
                  <a:pt x="1322692" y="464166"/>
                </a:lnTo>
                <a:cubicBezTo>
                  <a:pt x="817415" y="698141"/>
                  <a:pt x="402768" y="998069"/>
                  <a:pt x="130302" y="1236663"/>
                </a:cubicBezTo>
                <a:lnTo>
                  <a:pt x="0" y="1236663"/>
                </a:lnTo>
                <a:lnTo>
                  <a:pt x="0" y="539108"/>
                </a:lnTo>
                <a:cubicBezTo>
                  <a:pt x="668852" y="278522"/>
                  <a:pt x="1381864" y="105855"/>
                  <a:pt x="2124533" y="35592"/>
                </a:cubicBezTo>
                <a:lnTo>
                  <a:pt x="2479047" y="10426"/>
                </a:lnTo>
                <a:close/>
                <a:moveTo>
                  <a:pt x="2483052" y="10141"/>
                </a:moveTo>
                <a:lnTo>
                  <a:pt x="2479047" y="10426"/>
                </a:lnTo>
                <a:lnTo>
                  <a:pt x="2478882" y="10249"/>
                </a:lnTo>
                <a:lnTo>
                  <a:pt x="2483052" y="10141"/>
                </a:lnTo>
                <a:close/>
                <a:moveTo>
                  <a:pt x="2876550" y="0"/>
                </a:moveTo>
                <a:lnTo>
                  <a:pt x="2483052" y="10141"/>
                </a:lnTo>
                <a:lnTo>
                  <a:pt x="2498272" y="9061"/>
                </a:lnTo>
                <a:cubicBezTo>
                  <a:pt x="2623630" y="3107"/>
                  <a:pt x="2749745" y="64"/>
                  <a:pt x="28765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70DCC494-F2F7-4A3B-ACC3-C3F1E6EA95E1}"/>
              </a:ext>
            </a:extLst>
          </p:cNvPr>
          <p:cNvSpPr>
            <a:spLocks/>
          </p:cNvSpPr>
          <p:nvPr/>
        </p:nvSpPr>
        <p:spPr bwMode="auto">
          <a:xfrm>
            <a:off x="12185279" y="5694282"/>
            <a:ext cx="3362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6">
            <a:extLst>
              <a:ext uri="{FF2B5EF4-FFF2-40B4-BE49-F238E27FC236}">
                <a16:creationId xmlns:a16="http://schemas.microsoft.com/office/drawing/2014/main" id="{3FE04906-09A3-4354-BD98-C1F6E60B1C63}"/>
              </a:ext>
            </a:extLst>
          </p:cNvPr>
          <p:cNvSpPr>
            <a:spLocks/>
          </p:cNvSpPr>
          <p:nvPr/>
        </p:nvSpPr>
        <p:spPr bwMode="auto">
          <a:xfrm>
            <a:off x="12178558" y="5691637"/>
            <a:ext cx="3362" cy="2646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7">
            <a:extLst>
              <a:ext uri="{FF2B5EF4-FFF2-40B4-BE49-F238E27FC236}">
                <a16:creationId xmlns:a16="http://schemas.microsoft.com/office/drawing/2014/main" id="{E6E6F557-3836-463C-A0BF-5E179EFBDBD6}"/>
              </a:ext>
            </a:extLst>
          </p:cNvPr>
          <p:cNvSpPr>
            <a:spLocks/>
          </p:cNvSpPr>
          <p:nvPr/>
        </p:nvSpPr>
        <p:spPr bwMode="auto">
          <a:xfrm>
            <a:off x="12175196" y="5691637"/>
            <a:ext cx="0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8">
            <a:extLst>
              <a:ext uri="{FF2B5EF4-FFF2-40B4-BE49-F238E27FC236}">
                <a16:creationId xmlns:a16="http://schemas.microsoft.com/office/drawing/2014/main" id="{A39A1C0D-B30D-44DB-B357-264E581BF686}"/>
              </a:ext>
            </a:extLst>
          </p:cNvPr>
          <p:cNvSpPr>
            <a:spLocks/>
          </p:cNvSpPr>
          <p:nvPr/>
        </p:nvSpPr>
        <p:spPr bwMode="auto">
          <a:xfrm>
            <a:off x="12168475" y="5688993"/>
            <a:ext cx="3362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9">
            <a:extLst>
              <a:ext uri="{FF2B5EF4-FFF2-40B4-BE49-F238E27FC236}">
                <a16:creationId xmlns:a16="http://schemas.microsoft.com/office/drawing/2014/main" id="{1AF60B4D-57FA-4671-8E2B-832BC600F63B}"/>
              </a:ext>
            </a:extLst>
          </p:cNvPr>
          <p:cNvSpPr>
            <a:spLocks/>
          </p:cNvSpPr>
          <p:nvPr/>
        </p:nvSpPr>
        <p:spPr bwMode="auto">
          <a:xfrm>
            <a:off x="12165116" y="5686347"/>
            <a:ext cx="0" cy="2646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40">
            <a:extLst>
              <a:ext uri="{FF2B5EF4-FFF2-40B4-BE49-F238E27FC236}">
                <a16:creationId xmlns:a16="http://schemas.microsoft.com/office/drawing/2014/main" id="{710145EA-C3D2-468D-9AA1-87FEFB47F2FC}"/>
              </a:ext>
            </a:extLst>
          </p:cNvPr>
          <p:cNvSpPr>
            <a:spLocks/>
          </p:cNvSpPr>
          <p:nvPr/>
        </p:nvSpPr>
        <p:spPr bwMode="auto">
          <a:xfrm>
            <a:off x="12158395" y="5686347"/>
            <a:ext cx="3362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1">
            <a:extLst>
              <a:ext uri="{FF2B5EF4-FFF2-40B4-BE49-F238E27FC236}">
                <a16:creationId xmlns:a16="http://schemas.microsoft.com/office/drawing/2014/main" id="{A6432740-4428-475A-ABCD-F917ECC4666C}"/>
              </a:ext>
            </a:extLst>
          </p:cNvPr>
          <p:cNvSpPr>
            <a:spLocks/>
          </p:cNvSpPr>
          <p:nvPr/>
        </p:nvSpPr>
        <p:spPr bwMode="auto">
          <a:xfrm>
            <a:off x="12151674" y="5683703"/>
            <a:ext cx="3362" cy="0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2" y="1"/>
                  <a:pt x="1" y="0"/>
                  <a:pt x="0" y="0"/>
                </a:cubicBezTo>
                <a:cubicBezTo>
                  <a:pt x="1" y="0"/>
                  <a:pt x="2" y="1"/>
                  <a:pt x="3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2">
            <a:extLst>
              <a:ext uri="{FF2B5EF4-FFF2-40B4-BE49-F238E27FC236}">
                <a16:creationId xmlns:a16="http://schemas.microsoft.com/office/drawing/2014/main" id="{F873B446-2B9E-4894-A45B-4D72A5FF7F1D}"/>
              </a:ext>
            </a:extLst>
          </p:cNvPr>
          <p:cNvSpPr>
            <a:spLocks/>
          </p:cNvSpPr>
          <p:nvPr/>
        </p:nvSpPr>
        <p:spPr bwMode="auto">
          <a:xfrm>
            <a:off x="12148312" y="5681058"/>
            <a:ext cx="0" cy="2646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2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3">
            <a:extLst>
              <a:ext uri="{FF2B5EF4-FFF2-40B4-BE49-F238E27FC236}">
                <a16:creationId xmlns:a16="http://schemas.microsoft.com/office/drawing/2014/main" id="{222C9E88-8A37-4F53-89B8-B2D847468741}"/>
              </a:ext>
            </a:extLst>
          </p:cNvPr>
          <p:cNvSpPr>
            <a:spLocks/>
          </p:cNvSpPr>
          <p:nvPr/>
        </p:nvSpPr>
        <p:spPr bwMode="auto">
          <a:xfrm>
            <a:off x="12141591" y="5681058"/>
            <a:ext cx="3362" cy="0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1" y="1"/>
                  <a:pt x="3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44">
            <a:extLst>
              <a:ext uri="{FF2B5EF4-FFF2-40B4-BE49-F238E27FC236}">
                <a16:creationId xmlns:a16="http://schemas.microsoft.com/office/drawing/2014/main" id="{655DD85C-C337-42EA-BC47-0A9A67A9DAB0}"/>
              </a:ext>
            </a:extLst>
          </p:cNvPr>
          <p:cNvSpPr>
            <a:spLocks/>
          </p:cNvSpPr>
          <p:nvPr/>
        </p:nvSpPr>
        <p:spPr bwMode="auto">
          <a:xfrm>
            <a:off x="12138232" y="5678414"/>
            <a:ext cx="0" cy="2646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id="{8CCA7C02-8969-4F5A-8B89-8F9D3BDDE59B}"/>
              </a:ext>
            </a:extLst>
          </p:cNvPr>
          <p:cNvSpPr>
            <a:spLocks/>
          </p:cNvSpPr>
          <p:nvPr/>
        </p:nvSpPr>
        <p:spPr bwMode="auto">
          <a:xfrm>
            <a:off x="12131510" y="5675768"/>
            <a:ext cx="3362" cy="2646"/>
          </a:xfrm>
          <a:custGeom>
            <a:avLst/>
            <a:gdLst>
              <a:gd name="T0" fmla="*/ 4 w 4"/>
              <a:gd name="T1" fmla="*/ 2 h 2"/>
              <a:gd name="T2" fmla="*/ 0 w 4"/>
              <a:gd name="T3" fmla="*/ 0 h 2"/>
              <a:gd name="T4" fmla="*/ 4 w 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4" y="2"/>
                </a:moveTo>
                <a:cubicBezTo>
                  <a:pt x="3" y="1"/>
                  <a:pt x="2" y="1"/>
                  <a:pt x="0" y="0"/>
                </a:cubicBezTo>
                <a:cubicBezTo>
                  <a:pt x="2" y="1"/>
                  <a:pt x="3" y="1"/>
                  <a:pt x="4" y="2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F7B10946-FCF3-4E45-B096-BD969210C8CF}"/>
              </a:ext>
            </a:extLst>
          </p:cNvPr>
          <p:cNvSpPr>
            <a:spLocks/>
          </p:cNvSpPr>
          <p:nvPr/>
        </p:nvSpPr>
        <p:spPr bwMode="auto">
          <a:xfrm>
            <a:off x="12124789" y="5675768"/>
            <a:ext cx="3362" cy="0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D9E16862-AD6B-4FFC-ADE9-371C36E9C725}"/>
              </a:ext>
            </a:extLst>
          </p:cNvPr>
          <p:cNvSpPr>
            <a:spLocks/>
          </p:cNvSpPr>
          <p:nvPr/>
        </p:nvSpPr>
        <p:spPr bwMode="auto">
          <a:xfrm>
            <a:off x="6458937" y="4800336"/>
            <a:ext cx="5665852" cy="875434"/>
          </a:xfrm>
          <a:custGeom>
            <a:avLst/>
            <a:gdLst>
              <a:gd name="T0" fmla="*/ 5217 w 5217"/>
              <a:gd name="T1" fmla="*/ 1023 h 1023"/>
              <a:gd name="T2" fmla="*/ 0 w 5217"/>
              <a:gd name="T3" fmla="*/ 0 h 1023"/>
              <a:gd name="T4" fmla="*/ 0 w 5217"/>
              <a:gd name="T5" fmla="*/ 0 h 1023"/>
              <a:gd name="T6" fmla="*/ 0 w 5217"/>
              <a:gd name="T7" fmla="*/ 0 h 1023"/>
              <a:gd name="T8" fmla="*/ 0 w 5217"/>
              <a:gd name="T9" fmla="*/ 0 h 1023"/>
              <a:gd name="T10" fmla="*/ 0 w 5217"/>
              <a:gd name="T11" fmla="*/ 0 h 1023"/>
              <a:gd name="T12" fmla="*/ 5217 w 5217"/>
              <a:gd name="T13" fmla="*/ 1023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17" h="1023">
                <a:moveTo>
                  <a:pt x="5217" y="1023"/>
                </a:moveTo>
                <a:cubicBezTo>
                  <a:pt x="3592" y="398"/>
                  <a:pt x="1835" y="39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ubicBezTo>
                  <a:pt x="1835" y="39"/>
                  <a:pt x="3592" y="398"/>
                  <a:pt x="5217" y="1023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8">
            <a:extLst>
              <a:ext uri="{FF2B5EF4-FFF2-40B4-BE49-F238E27FC236}">
                <a16:creationId xmlns:a16="http://schemas.microsoft.com/office/drawing/2014/main" id="{E0CAEFC9-F003-4EA9-80A8-487114ADD0B6}"/>
              </a:ext>
            </a:extLst>
          </p:cNvPr>
          <p:cNvSpPr>
            <a:spLocks noEditPoints="1"/>
          </p:cNvSpPr>
          <p:nvPr/>
        </p:nvSpPr>
        <p:spPr bwMode="auto">
          <a:xfrm>
            <a:off x="6405169" y="4800336"/>
            <a:ext cx="53768" cy="137530"/>
          </a:xfrm>
          <a:custGeom>
            <a:avLst/>
            <a:gdLst>
              <a:gd name="T0" fmla="*/ 0 w 49"/>
              <a:gd name="T1" fmla="*/ 161 h 161"/>
              <a:gd name="T2" fmla="*/ 0 w 49"/>
              <a:gd name="T3" fmla="*/ 161 h 161"/>
              <a:gd name="T4" fmla="*/ 49 w 49"/>
              <a:gd name="T5" fmla="*/ 0 h 161"/>
              <a:gd name="T6" fmla="*/ 0 w 49"/>
              <a:gd name="T7" fmla="*/ 161 h 161"/>
              <a:gd name="T8" fmla="*/ 49 w 49"/>
              <a:gd name="T9" fmla="*/ 0 h 161"/>
              <a:gd name="T10" fmla="*/ 41 w 49"/>
              <a:gd name="T11" fmla="*/ 0 h 161"/>
              <a:gd name="T12" fmla="*/ 49 w 49"/>
              <a:gd name="T13" fmla="*/ 0 h 161"/>
              <a:gd name="T14" fmla="*/ 49 w 49"/>
              <a:gd name="T15" fmla="*/ 0 h 161"/>
              <a:gd name="T16" fmla="*/ 49 w 49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61">
                <a:moveTo>
                  <a:pt x="0" y="161"/>
                </a:moveTo>
                <a:lnTo>
                  <a:pt x="0" y="161"/>
                </a:lnTo>
                <a:cubicBezTo>
                  <a:pt x="19" y="112"/>
                  <a:pt x="35" y="58"/>
                  <a:pt x="49" y="0"/>
                </a:cubicBezTo>
                <a:cubicBezTo>
                  <a:pt x="35" y="58"/>
                  <a:pt x="19" y="112"/>
                  <a:pt x="0" y="161"/>
                </a:cubicBezTo>
                <a:moveTo>
                  <a:pt x="49" y="0"/>
                </a:moveTo>
                <a:cubicBezTo>
                  <a:pt x="46" y="0"/>
                  <a:pt x="44" y="0"/>
                  <a:pt x="41" y="0"/>
                </a:cubicBezTo>
                <a:cubicBezTo>
                  <a:pt x="44" y="0"/>
                  <a:pt x="46" y="0"/>
                  <a:pt x="49" y="0"/>
                </a:cubicBezTo>
                <a:lnTo>
                  <a:pt x="49" y="0"/>
                </a:lnTo>
                <a:lnTo>
                  <a:pt x="49" y="0"/>
                </a:lnTo>
              </a:path>
            </a:pathLst>
          </a:custGeom>
          <a:solidFill>
            <a:srgbClr val="B0B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9">
            <a:extLst>
              <a:ext uri="{FF2B5EF4-FFF2-40B4-BE49-F238E27FC236}">
                <a16:creationId xmlns:a16="http://schemas.microsoft.com/office/drawing/2014/main" id="{3E92C687-75BB-4D7B-896C-EEE174DB4C58}"/>
              </a:ext>
            </a:extLst>
          </p:cNvPr>
          <p:cNvSpPr>
            <a:spLocks/>
          </p:cNvSpPr>
          <p:nvPr/>
        </p:nvSpPr>
        <p:spPr bwMode="auto">
          <a:xfrm>
            <a:off x="6405169" y="4800336"/>
            <a:ext cx="5786831" cy="1036767"/>
          </a:xfrm>
          <a:custGeom>
            <a:avLst/>
            <a:gdLst>
              <a:gd name="T0" fmla="*/ 5329 w 5329"/>
              <a:gd name="T1" fmla="*/ 1214 h 1214"/>
              <a:gd name="T2" fmla="*/ 0 w 5329"/>
              <a:gd name="T3" fmla="*/ 161 h 1214"/>
              <a:gd name="T4" fmla="*/ 49 w 5329"/>
              <a:gd name="T5" fmla="*/ 0 h 1214"/>
              <a:gd name="T6" fmla="*/ 49 w 5329"/>
              <a:gd name="T7" fmla="*/ 0 h 1214"/>
              <a:gd name="T8" fmla="*/ 5266 w 5329"/>
              <a:gd name="T9" fmla="*/ 1023 h 1214"/>
              <a:gd name="T10" fmla="*/ 5267 w 5329"/>
              <a:gd name="T11" fmla="*/ 1023 h 1214"/>
              <a:gd name="T12" fmla="*/ 5270 w 5329"/>
              <a:gd name="T13" fmla="*/ 1025 h 1214"/>
              <a:gd name="T14" fmla="*/ 5271 w 5329"/>
              <a:gd name="T15" fmla="*/ 1025 h 1214"/>
              <a:gd name="T16" fmla="*/ 5275 w 5329"/>
              <a:gd name="T17" fmla="*/ 1027 h 1214"/>
              <a:gd name="T18" fmla="*/ 5277 w 5329"/>
              <a:gd name="T19" fmla="*/ 1027 h 1214"/>
              <a:gd name="T20" fmla="*/ 5280 w 5329"/>
              <a:gd name="T21" fmla="*/ 1029 h 1214"/>
              <a:gd name="T22" fmla="*/ 5281 w 5329"/>
              <a:gd name="T23" fmla="*/ 1029 h 1214"/>
              <a:gd name="T24" fmla="*/ 5285 w 5329"/>
              <a:gd name="T25" fmla="*/ 1030 h 1214"/>
              <a:gd name="T26" fmla="*/ 5287 w 5329"/>
              <a:gd name="T27" fmla="*/ 1031 h 1214"/>
              <a:gd name="T28" fmla="*/ 5289 w 5329"/>
              <a:gd name="T29" fmla="*/ 1032 h 1214"/>
              <a:gd name="T30" fmla="*/ 5291 w 5329"/>
              <a:gd name="T31" fmla="*/ 1033 h 1214"/>
              <a:gd name="T32" fmla="*/ 5294 w 5329"/>
              <a:gd name="T33" fmla="*/ 1034 h 1214"/>
              <a:gd name="T34" fmla="*/ 5297 w 5329"/>
              <a:gd name="T35" fmla="*/ 1035 h 1214"/>
              <a:gd name="T36" fmla="*/ 5299 w 5329"/>
              <a:gd name="T37" fmla="*/ 1036 h 1214"/>
              <a:gd name="T38" fmla="*/ 5302 w 5329"/>
              <a:gd name="T39" fmla="*/ 1037 h 1214"/>
              <a:gd name="T40" fmla="*/ 5304 w 5329"/>
              <a:gd name="T41" fmla="*/ 1038 h 1214"/>
              <a:gd name="T42" fmla="*/ 5307 w 5329"/>
              <a:gd name="T43" fmla="*/ 1039 h 1214"/>
              <a:gd name="T44" fmla="*/ 5309 w 5329"/>
              <a:gd name="T45" fmla="*/ 1040 h 1214"/>
              <a:gd name="T46" fmla="*/ 5312 w 5329"/>
              <a:gd name="T47" fmla="*/ 1041 h 1214"/>
              <a:gd name="T48" fmla="*/ 5314 w 5329"/>
              <a:gd name="T49" fmla="*/ 1042 h 1214"/>
              <a:gd name="T50" fmla="*/ 5317 w 5329"/>
              <a:gd name="T51" fmla="*/ 1043 h 1214"/>
              <a:gd name="T52" fmla="*/ 5319 w 5329"/>
              <a:gd name="T53" fmla="*/ 1044 h 1214"/>
              <a:gd name="T54" fmla="*/ 5322 w 5329"/>
              <a:gd name="T55" fmla="*/ 1045 h 1214"/>
              <a:gd name="T56" fmla="*/ 5324 w 5329"/>
              <a:gd name="T57" fmla="*/ 1046 h 1214"/>
              <a:gd name="T58" fmla="*/ 5329 w 5329"/>
              <a:gd name="T59" fmla="*/ 1048 h 1214"/>
              <a:gd name="T60" fmla="*/ 5329 w 5329"/>
              <a:gd name="T61" fmla="*/ 1214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329" h="1214">
                <a:moveTo>
                  <a:pt x="5329" y="1214"/>
                </a:moveTo>
                <a:cubicBezTo>
                  <a:pt x="3672" y="568"/>
                  <a:pt x="1877" y="170"/>
                  <a:pt x="0" y="161"/>
                </a:cubicBezTo>
                <a:cubicBezTo>
                  <a:pt x="19" y="112"/>
                  <a:pt x="35" y="58"/>
                  <a:pt x="49" y="0"/>
                </a:cubicBezTo>
                <a:lnTo>
                  <a:pt x="49" y="0"/>
                </a:lnTo>
                <a:cubicBezTo>
                  <a:pt x="1884" y="39"/>
                  <a:pt x="3641" y="398"/>
                  <a:pt x="5266" y="1023"/>
                </a:cubicBezTo>
                <a:cubicBezTo>
                  <a:pt x="5266" y="1023"/>
                  <a:pt x="5266" y="1023"/>
                  <a:pt x="5267" y="1023"/>
                </a:cubicBezTo>
                <a:cubicBezTo>
                  <a:pt x="5268" y="1024"/>
                  <a:pt x="5269" y="1024"/>
                  <a:pt x="5270" y="1025"/>
                </a:cubicBezTo>
                <a:cubicBezTo>
                  <a:pt x="5271" y="1025"/>
                  <a:pt x="5271" y="1025"/>
                  <a:pt x="5271" y="1025"/>
                </a:cubicBezTo>
                <a:cubicBezTo>
                  <a:pt x="5273" y="1026"/>
                  <a:pt x="5274" y="1026"/>
                  <a:pt x="5275" y="1027"/>
                </a:cubicBezTo>
                <a:cubicBezTo>
                  <a:pt x="5275" y="1027"/>
                  <a:pt x="5276" y="1027"/>
                  <a:pt x="5277" y="1027"/>
                </a:cubicBezTo>
                <a:cubicBezTo>
                  <a:pt x="5278" y="1028"/>
                  <a:pt x="5279" y="1028"/>
                  <a:pt x="5280" y="1029"/>
                </a:cubicBezTo>
                <a:cubicBezTo>
                  <a:pt x="5280" y="1029"/>
                  <a:pt x="5281" y="1029"/>
                  <a:pt x="5281" y="1029"/>
                </a:cubicBezTo>
                <a:cubicBezTo>
                  <a:pt x="5282" y="1030"/>
                  <a:pt x="5284" y="1030"/>
                  <a:pt x="5285" y="1030"/>
                </a:cubicBezTo>
                <a:cubicBezTo>
                  <a:pt x="5285" y="1031"/>
                  <a:pt x="5286" y="1031"/>
                  <a:pt x="5287" y="1031"/>
                </a:cubicBezTo>
                <a:cubicBezTo>
                  <a:pt x="5288" y="1032"/>
                  <a:pt x="5288" y="1032"/>
                  <a:pt x="5289" y="1032"/>
                </a:cubicBezTo>
                <a:cubicBezTo>
                  <a:pt x="5290" y="1033"/>
                  <a:pt x="5291" y="1033"/>
                  <a:pt x="5291" y="1033"/>
                </a:cubicBezTo>
                <a:cubicBezTo>
                  <a:pt x="5292" y="1033"/>
                  <a:pt x="5293" y="1034"/>
                  <a:pt x="5294" y="1034"/>
                </a:cubicBezTo>
                <a:cubicBezTo>
                  <a:pt x="5295" y="1034"/>
                  <a:pt x="5296" y="1035"/>
                  <a:pt x="5297" y="1035"/>
                </a:cubicBezTo>
                <a:cubicBezTo>
                  <a:pt x="5297" y="1035"/>
                  <a:pt x="5298" y="1036"/>
                  <a:pt x="5299" y="1036"/>
                </a:cubicBezTo>
                <a:cubicBezTo>
                  <a:pt x="5300" y="1036"/>
                  <a:pt x="5301" y="1037"/>
                  <a:pt x="5302" y="1037"/>
                </a:cubicBezTo>
                <a:cubicBezTo>
                  <a:pt x="5302" y="1037"/>
                  <a:pt x="5303" y="1038"/>
                  <a:pt x="5304" y="1038"/>
                </a:cubicBezTo>
                <a:cubicBezTo>
                  <a:pt x="5305" y="1038"/>
                  <a:pt x="5306" y="1039"/>
                  <a:pt x="5307" y="1039"/>
                </a:cubicBezTo>
                <a:cubicBezTo>
                  <a:pt x="5308" y="1039"/>
                  <a:pt x="5308" y="1040"/>
                  <a:pt x="5309" y="1040"/>
                </a:cubicBezTo>
                <a:cubicBezTo>
                  <a:pt x="5310" y="1040"/>
                  <a:pt x="5311" y="1041"/>
                  <a:pt x="5312" y="1041"/>
                </a:cubicBezTo>
                <a:cubicBezTo>
                  <a:pt x="5312" y="1041"/>
                  <a:pt x="5313" y="1042"/>
                  <a:pt x="5314" y="1042"/>
                </a:cubicBezTo>
                <a:cubicBezTo>
                  <a:pt x="5315" y="1042"/>
                  <a:pt x="5316" y="1043"/>
                  <a:pt x="5317" y="1043"/>
                </a:cubicBezTo>
                <a:cubicBezTo>
                  <a:pt x="5318" y="1043"/>
                  <a:pt x="5318" y="1043"/>
                  <a:pt x="5319" y="1044"/>
                </a:cubicBezTo>
                <a:cubicBezTo>
                  <a:pt x="5320" y="1044"/>
                  <a:pt x="5321" y="1045"/>
                  <a:pt x="5322" y="1045"/>
                </a:cubicBezTo>
                <a:cubicBezTo>
                  <a:pt x="5323" y="1045"/>
                  <a:pt x="5324" y="1046"/>
                  <a:pt x="5324" y="1046"/>
                </a:cubicBezTo>
                <a:cubicBezTo>
                  <a:pt x="5326" y="1046"/>
                  <a:pt x="5327" y="1047"/>
                  <a:pt x="5329" y="1048"/>
                </a:cubicBezTo>
                <a:lnTo>
                  <a:pt x="5329" y="1214"/>
                </a:lnTo>
              </a:path>
            </a:pathLst>
          </a:custGeom>
          <a:solidFill>
            <a:srgbClr val="211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50">
            <a:extLst>
              <a:ext uri="{FF2B5EF4-FFF2-40B4-BE49-F238E27FC236}">
                <a16:creationId xmlns:a16="http://schemas.microsoft.com/office/drawing/2014/main" id="{78631BD5-EB7F-482F-BA9D-C8BD9161995C}"/>
              </a:ext>
            </a:extLst>
          </p:cNvPr>
          <p:cNvSpPr>
            <a:spLocks noEditPoints="1"/>
          </p:cNvSpPr>
          <p:nvPr/>
        </p:nvSpPr>
        <p:spPr bwMode="auto">
          <a:xfrm>
            <a:off x="6096000" y="4797690"/>
            <a:ext cx="362937" cy="2646"/>
          </a:xfrm>
          <a:custGeom>
            <a:avLst/>
            <a:gdLst>
              <a:gd name="T0" fmla="*/ 332 w 332"/>
              <a:gd name="T1" fmla="*/ 4 h 4"/>
              <a:gd name="T2" fmla="*/ 332 w 332"/>
              <a:gd name="T3" fmla="*/ 4 h 4"/>
              <a:gd name="T4" fmla="*/ 332 w 332"/>
              <a:gd name="T5" fmla="*/ 4 h 4"/>
              <a:gd name="T6" fmla="*/ 332 w 332"/>
              <a:gd name="T7" fmla="*/ 4 h 4"/>
              <a:gd name="T8" fmla="*/ 332 w 332"/>
              <a:gd name="T9" fmla="*/ 4 h 4"/>
              <a:gd name="T10" fmla="*/ 332 w 332"/>
              <a:gd name="T11" fmla="*/ 4 h 4"/>
              <a:gd name="T12" fmla="*/ 324 w 332"/>
              <a:gd name="T13" fmla="*/ 4 h 4"/>
              <a:gd name="T14" fmla="*/ 0 w 332"/>
              <a:gd name="T15" fmla="*/ 0 h 4"/>
              <a:gd name="T16" fmla="*/ 332 w 332"/>
              <a:gd name="T17" fmla="*/ 4 h 4"/>
              <a:gd name="T18" fmla="*/ 332 w 332"/>
              <a:gd name="T1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2" h="4">
                <a:moveTo>
                  <a:pt x="332" y="4"/>
                </a:moveTo>
                <a:lnTo>
                  <a:pt x="332" y="4"/>
                </a:lnTo>
                <a:lnTo>
                  <a:pt x="332" y="4"/>
                </a:lnTo>
                <a:lnTo>
                  <a:pt x="332" y="4"/>
                </a:lnTo>
                <a:moveTo>
                  <a:pt x="332" y="4"/>
                </a:moveTo>
                <a:lnTo>
                  <a:pt x="332" y="4"/>
                </a:lnTo>
                <a:cubicBezTo>
                  <a:pt x="329" y="4"/>
                  <a:pt x="327" y="4"/>
                  <a:pt x="324" y="4"/>
                </a:cubicBezTo>
                <a:cubicBezTo>
                  <a:pt x="216" y="2"/>
                  <a:pt x="108" y="0"/>
                  <a:pt x="0" y="0"/>
                </a:cubicBezTo>
                <a:cubicBezTo>
                  <a:pt x="111" y="0"/>
                  <a:pt x="221" y="2"/>
                  <a:pt x="332" y="4"/>
                </a:cubicBezTo>
                <a:cubicBezTo>
                  <a:pt x="332" y="4"/>
                  <a:pt x="332" y="4"/>
                  <a:pt x="332" y="4"/>
                </a:cubicBezTo>
              </a:path>
            </a:pathLst>
          </a:custGeom>
          <a:solidFill>
            <a:srgbClr val="8E90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51">
            <a:extLst>
              <a:ext uri="{FF2B5EF4-FFF2-40B4-BE49-F238E27FC236}">
                <a16:creationId xmlns:a16="http://schemas.microsoft.com/office/drawing/2014/main" id="{FC4529F8-5694-4879-83CA-5411ACBC3DFC}"/>
              </a:ext>
            </a:extLst>
          </p:cNvPr>
          <p:cNvSpPr>
            <a:spLocks/>
          </p:cNvSpPr>
          <p:nvPr/>
        </p:nvSpPr>
        <p:spPr bwMode="auto">
          <a:xfrm>
            <a:off x="6089279" y="4797690"/>
            <a:ext cx="6721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B0B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52">
            <a:extLst>
              <a:ext uri="{FF2B5EF4-FFF2-40B4-BE49-F238E27FC236}">
                <a16:creationId xmlns:a16="http://schemas.microsoft.com/office/drawing/2014/main" id="{6A63A209-D028-4374-AB8E-527E75180BE7}"/>
              </a:ext>
            </a:extLst>
          </p:cNvPr>
          <p:cNvSpPr>
            <a:spLocks/>
          </p:cNvSpPr>
          <p:nvPr/>
        </p:nvSpPr>
        <p:spPr bwMode="auto">
          <a:xfrm>
            <a:off x="5245785" y="4797690"/>
            <a:ext cx="1213152" cy="174558"/>
          </a:xfrm>
          <a:custGeom>
            <a:avLst/>
            <a:gdLst>
              <a:gd name="T0" fmla="*/ 175 w 1114"/>
              <a:gd name="T1" fmla="*/ 206 h 206"/>
              <a:gd name="T2" fmla="*/ 162 w 1114"/>
              <a:gd name="T3" fmla="*/ 194 h 206"/>
              <a:gd name="T4" fmla="*/ 0 w 1114"/>
              <a:gd name="T5" fmla="*/ 20 h 206"/>
              <a:gd name="T6" fmla="*/ 775 w 1114"/>
              <a:gd name="T7" fmla="*/ 0 h 206"/>
              <a:gd name="T8" fmla="*/ 776 w 1114"/>
              <a:gd name="T9" fmla="*/ 0 h 206"/>
              <a:gd name="T10" fmla="*/ 782 w 1114"/>
              <a:gd name="T11" fmla="*/ 0 h 206"/>
              <a:gd name="T12" fmla="*/ 782 w 1114"/>
              <a:gd name="T13" fmla="*/ 0 h 206"/>
              <a:gd name="T14" fmla="*/ 1106 w 1114"/>
              <a:gd name="T15" fmla="*/ 4 h 206"/>
              <a:gd name="T16" fmla="*/ 1114 w 1114"/>
              <a:gd name="T17" fmla="*/ 4 h 206"/>
              <a:gd name="T18" fmla="*/ 1114 w 1114"/>
              <a:gd name="T19" fmla="*/ 4 h 206"/>
              <a:gd name="T20" fmla="*/ 1065 w 1114"/>
              <a:gd name="T21" fmla="*/ 165 h 206"/>
              <a:gd name="T22" fmla="*/ 1003 w 1114"/>
              <a:gd name="T23" fmla="*/ 165 h 206"/>
              <a:gd name="T24" fmla="*/ 782 w 1114"/>
              <a:gd name="T25" fmla="*/ 167 h 206"/>
              <a:gd name="T26" fmla="*/ 175 w 1114"/>
              <a:gd name="T27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4" h="206">
                <a:moveTo>
                  <a:pt x="175" y="206"/>
                </a:moveTo>
                <a:cubicBezTo>
                  <a:pt x="170" y="202"/>
                  <a:pt x="166" y="198"/>
                  <a:pt x="162" y="194"/>
                </a:cubicBezTo>
                <a:cubicBezTo>
                  <a:pt x="108" y="142"/>
                  <a:pt x="54" y="84"/>
                  <a:pt x="0" y="20"/>
                </a:cubicBezTo>
                <a:cubicBezTo>
                  <a:pt x="257" y="7"/>
                  <a:pt x="515" y="0"/>
                  <a:pt x="775" y="0"/>
                </a:cubicBezTo>
                <a:lnTo>
                  <a:pt x="776" y="0"/>
                </a:lnTo>
                <a:lnTo>
                  <a:pt x="782" y="0"/>
                </a:lnTo>
                <a:lnTo>
                  <a:pt x="782" y="0"/>
                </a:lnTo>
                <a:cubicBezTo>
                  <a:pt x="890" y="0"/>
                  <a:pt x="998" y="2"/>
                  <a:pt x="1106" y="4"/>
                </a:cubicBezTo>
                <a:cubicBezTo>
                  <a:pt x="1109" y="4"/>
                  <a:pt x="1111" y="4"/>
                  <a:pt x="1114" y="4"/>
                </a:cubicBezTo>
                <a:lnTo>
                  <a:pt x="1114" y="4"/>
                </a:lnTo>
                <a:cubicBezTo>
                  <a:pt x="1100" y="62"/>
                  <a:pt x="1084" y="116"/>
                  <a:pt x="1065" y="165"/>
                </a:cubicBezTo>
                <a:cubicBezTo>
                  <a:pt x="1045" y="165"/>
                  <a:pt x="1024" y="165"/>
                  <a:pt x="1003" y="165"/>
                </a:cubicBezTo>
                <a:cubicBezTo>
                  <a:pt x="930" y="165"/>
                  <a:pt x="856" y="166"/>
                  <a:pt x="782" y="167"/>
                </a:cubicBezTo>
                <a:cubicBezTo>
                  <a:pt x="577" y="170"/>
                  <a:pt x="374" y="184"/>
                  <a:pt x="175" y="206"/>
                </a:cubicBezTo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A6168C58-D6E5-44CA-B91B-E2103E8307B8}"/>
              </a:ext>
            </a:extLst>
          </p:cNvPr>
          <p:cNvSpPr>
            <a:spLocks/>
          </p:cNvSpPr>
          <p:nvPr/>
        </p:nvSpPr>
        <p:spPr bwMode="auto">
          <a:xfrm>
            <a:off x="4734985" y="518383"/>
            <a:ext cx="7457015" cy="5604359"/>
          </a:xfrm>
          <a:custGeom>
            <a:avLst/>
            <a:gdLst>
              <a:gd name="T0" fmla="*/ 1253 w 6865"/>
              <a:gd name="T1" fmla="*/ 1051 h 6558"/>
              <a:gd name="T2" fmla="*/ 0 w 6865"/>
              <a:gd name="T3" fmla="*/ 1001 h 6558"/>
              <a:gd name="T4" fmla="*/ 785 w 6865"/>
              <a:gd name="T5" fmla="*/ 1794 h 6558"/>
              <a:gd name="T6" fmla="*/ 1328 w 6865"/>
              <a:gd name="T7" fmla="*/ 2927 h 6558"/>
              <a:gd name="T8" fmla="*/ 1585 w 6865"/>
              <a:gd name="T9" fmla="*/ 5010 h 6558"/>
              <a:gd name="T10" fmla="*/ 1251 w 6865"/>
              <a:gd name="T11" fmla="*/ 5506 h 6558"/>
              <a:gd name="T12" fmla="*/ 1253 w 6865"/>
              <a:gd name="T13" fmla="*/ 5506 h 6558"/>
              <a:gd name="T14" fmla="*/ 6865 w 6865"/>
              <a:gd name="T15" fmla="*/ 6558 h 6558"/>
              <a:gd name="T16" fmla="*/ 6865 w 6865"/>
              <a:gd name="T17" fmla="*/ 0 h 6558"/>
              <a:gd name="T18" fmla="*/ 1253 w 6865"/>
              <a:gd name="T19" fmla="*/ 1051 h 6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65" h="6558">
                <a:moveTo>
                  <a:pt x="1253" y="1051"/>
                </a:moveTo>
                <a:cubicBezTo>
                  <a:pt x="831" y="1051"/>
                  <a:pt x="413" y="1034"/>
                  <a:pt x="0" y="1001"/>
                </a:cubicBezTo>
                <a:cubicBezTo>
                  <a:pt x="252" y="1114"/>
                  <a:pt x="529" y="1397"/>
                  <a:pt x="785" y="1794"/>
                </a:cubicBezTo>
                <a:cubicBezTo>
                  <a:pt x="988" y="2109"/>
                  <a:pt x="1177" y="2495"/>
                  <a:pt x="1328" y="2927"/>
                </a:cubicBezTo>
                <a:cubicBezTo>
                  <a:pt x="1616" y="3744"/>
                  <a:pt x="1698" y="4520"/>
                  <a:pt x="1585" y="5010"/>
                </a:cubicBezTo>
                <a:cubicBezTo>
                  <a:pt x="1526" y="5264"/>
                  <a:pt x="1414" y="5441"/>
                  <a:pt x="1251" y="5506"/>
                </a:cubicBezTo>
                <a:lnTo>
                  <a:pt x="1253" y="5506"/>
                </a:lnTo>
                <a:cubicBezTo>
                  <a:pt x="3233" y="5506"/>
                  <a:pt x="5125" y="5879"/>
                  <a:pt x="6865" y="6558"/>
                </a:cubicBezTo>
                <a:lnTo>
                  <a:pt x="6865" y="0"/>
                </a:lnTo>
                <a:cubicBezTo>
                  <a:pt x="5125" y="678"/>
                  <a:pt x="3233" y="1051"/>
                  <a:pt x="1253" y="10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721058" y="2052375"/>
            <a:ext cx="5284432" cy="2724156"/>
          </a:xfrm>
        </p:spPr>
        <p:txBody>
          <a:bodyPr anchor="ctr">
            <a:noAutofit/>
          </a:bodyPr>
          <a:lstStyle>
            <a:lvl1pPr algn="ctr">
              <a:defRPr sz="6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50756" y="6068525"/>
            <a:ext cx="7699760" cy="6162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cap="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205599B7-C18B-4A49-BE57-4549D2DF8A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3977"/>
            <a:ext cx="6510236" cy="4572000"/>
          </a:xfrm>
          <a:custGeom>
            <a:avLst/>
            <a:gdLst>
              <a:gd name="connsiteX0" fmla="*/ 0 w 6510236"/>
              <a:gd name="connsiteY0" fmla="*/ 0 h 4535855"/>
              <a:gd name="connsiteX1" fmla="*/ 5588258 w 6510236"/>
              <a:gd name="connsiteY1" fmla="*/ 892131 h 4535855"/>
              <a:gd name="connsiteX2" fmla="*/ 6178040 w 6510236"/>
              <a:gd name="connsiteY2" fmla="*/ 1860316 h 4535855"/>
              <a:gd name="connsiteX3" fmla="*/ 6457181 w 6510236"/>
              <a:gd name="connsiteY3" fmla="*/ 3640306 h 4535855"/>
              <a:gd name="connsiteX4" fmla="*/ 6096578 w 6510236"/>
              <a:gd name="connsiteY4" fmla="*/ 3636888 h 4535855"/>
              <a:gd name="connsiteX5" fmla="*/ 0 w 6510236"/>
              <a:gd name="connsiteY5" fmla="*/ 4535855 h 453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0236" h="4535855">
                <a:moveTo>
                  <a:pt x="0" y="0"/>
                </a:moveTo>
                <a:cubicBezTo>
                  <a:pt x="1741104" y="534083"/>
                  <a:pt x="3622321" y="845987"/>
                  <a:pt x="5588258" y="892131"/>
                </a:cubicBezTo>
                <a:cubicBezTo>
                  <a:pt x="5808747" y="1161309"/>
                  <a:pt x="6014030" y="1491158"/>
                  <a:pt x="6178040" y="1860316"/>
                </a:cubicBezTo>
                <a:cubicBezTo>
                  <a:pt x="6490852" y="2558468"/>
                  <a:pt x="6579916" y="3221585"/>
                  <a:pt x="6457181" y="3640306"/>
                </a:cubicBezTo>
                <a:cubicBezTo>
                  <a:pt x="6336618" y="3638597"/>
                  <a:pt x="6217141" y="3636888"/>
                  <a:pt x="6096578" y="3636888"/>
                </a:cubicBezTo>
                <a:cubicBezTo>
                  <a:pt x="3945995" y="3636888"/>
                  <a:pt x="1889907" y="3955628"/>
                  <a:pt x="0" y="4535855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51116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2D6DF-3284-4912-BA5D-1DA4E71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50E5-0C55-42F1-9C20-65751E50ED0B}" type="datetimeFigureOut">
              <a:rPr lang="en-IN" smtClean="0"/>
              <a:t>31-07-2023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FACF0-6D1A-419D-875F-77756388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0254F-133D-437A-A10D-6C89A7B5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63EC-4601-41E4-969F-9BEA4A933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1817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4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2539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8AEF-0957-4EAD-832E-2FBF9228E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A3B24-F978-400E-B8FF-20859CE82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D4A5-50AF-4FB3-B8BD-D2921C2D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747-D242-4621-87D5-82D0F728B569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453CA-C21A-4A3C-9412-2793A017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DFA3A-983F-44EE-AE25-AF8D0B19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FE45-D3A9-42F3-AD88-FBEE22AD82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30832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49D4-AC0A-4554-AE83-77922B92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9CE6-C9D7-41BA-9843-3E3FDBC2E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9F47C-DC94-4B9E-B930-CC6C9E94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747-D242-4621-87D5-82D0F728B569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32CA4-14F2-4A53-9BD3-21713949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32703-55F6-4CDA-97E8-4C91431D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FE45-D3A9-42F3-AD88-FBEE22AD82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65358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8B3-C820-47A7-B432-82DE3904DB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AB13-06A3-4524-A6CD-F24237684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5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4435025"/>
      </p:ext>
    </p:extLst>
  </p:cSld>
  <p:clrMapOvr>
    <a:masterClrMapping/>
  </p:clrMapOvr>
  <p:transition spd="slow">
    <p:pu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8B3-C820-47A7-B432-82DE3904DB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AB13-06A3-4524-A6CD-F24237684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659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8B3-C820-47A7-B432-82DE3904DB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AB13-06A3-4524-A6CD-F24237684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20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8B3-C820-47A7-B432-82DE3904DB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AB13-06A3-4524-A6CD-F24237684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865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8B3-C820-47A7-B432-82DE3904DB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AB13-06A3-4524-A6CD-F24237684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875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8B3-C820-47A7-B432-82DE3904DB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AB13-06A3-4524-A6CD-F24237684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81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8B3-C820-47A7-B432-82DE3904DB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AB13-06A3-4524-A6CD-F24237684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736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8B3-C820-47A7-B432-82DE3904DB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AB13-06A3-4524-A6CD-F24237684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842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8B3-C820-47A7-B432-82DE3904DB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AB13-06A3-4524-A6CD-F24237684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706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8B3-C820-47A7-B432-82DE3904DB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AB13-06A3-4524-A6CD-F24237684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932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8B3-C820-47A7-B432-82DE3904DB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AB13-06A3-4524-A6CD-F24237684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5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0385064"/>
      </p:ext>
    </p:extLst>
  </p:cSld>
  <p:clrMapOvr>
    <a:masterClrMapping/>
  </p:clrMapOvr>
  <p:transition spd="slow">
    <p:push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p24"/>
          <p:cNvSpPr txBox="1">
            <a:spLocks noGrp="1"/>
          </p:cNvSpPr>
          <p:nvPr>
            <p:ph type="title"/>
          </p:nvPr>
        </p:nvSpPr>
        <p:spPr>
          <a:xfrm>
            <a:off x="7702567" y="654367"/>
            <a:ext cx="3538000" cy="8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90" name="Google Shape;2590;p24"/>
          <p:cNvSpPr/>
          <p:nvPr/>
        </p:nvSpPr>
        <p:spPr>
          <a:xfrm>
            <a:off x="7472267" y="711975"/>
            <a:ext cx="98765" cy="83287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91" name="Google Shape;2591;p24"/>
          <p:cNvSpPr/>
          <p:nvPr/>
        </p:nvSpPr>
        <p:spPr>
          <a:xfrm>
            <a:off x="7472267" y="1023593"/>
            <a:ext cx="98765" cy="84860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92" name="Google Shape;2592;p24"/>
          <p:cNvSpPr/>
          <p:nvPr/>
        </p:nvSpPr>
        <p:spPr>
          <a:xfrm>
            <a:off x="7472267" y="1336074"/>
            <a:ext cx="98765" cy="83997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93" name="Google Shape;2593;p24"/>
          <p:cNvSpPr/>
          <p:nvPr/>
        </p:nvSpPr>
        <p:spPr>
          <a:xfrm>
            <a:off x="7163746" y="711925"/>
            <a:ext cx="83337" cy="83337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94" name="Google Shape;2594;p24"/>
          <p:cNvSpPr/>
          <p:nvPr/>
        </p:nvSpPr>
        <p:spPr>
          <a:xfrm>
            <a:off x="7163746" y="1023542"/>
            <a:ext cx="83337" cy="84911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95" name="Google Shape;2595;p24"/>
          <p:cNvSpPr/>
          <p:nvPr/>
        </p:nvSpPr>
        <p:spPr>
          <a:xfrm>
            <a:off x="7149841" y="1336074"/>
            <a:ext cx="97244" cy="83997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96" name="Google Shape;2596;p24"/>
          <p:cNvSpPr/>
          <p:nvPr/>
        </p:nvSpPr>
        <p:spPr>
          <a:xfrm>
            <a:off x="6825889" y="711975"/>
            <a:ext cx="98765" cy="83287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97" name="Google Shape;2597;p24"/>
          <p:cNvSpPr/>
          <p:nvPr/>
        </p:nvSpPr>
        <p:spPr>
          <a:xfrm>
            <a:off x="6825889" y="1023593"/>
            <a:ext cx="98765" cy="84860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98" name="Google Shape;2598;p24"/>
          <p:cNvSpPr/>
          <p:nvPr/>
        </p:nvSpPr>
        <p:spPr>
          <a:xfrm>
            <a:off x="6825889" y="1336074"/>
            <a:ext cx="98765" cy="83997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99" name="Google Shape;2599;p24"/>
          <p:cNvSpPr/>
          <p:nvPr/>
        </p:nvSpPr>
        <p:spPr>
          <a:xfrm>
            <a:off x="6517369" y="711925"/>
            <a:ext cx="83337" cy="83337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00" name="Google Shape;2600;p24"/>
          <p:cNvSpPr/>
          <p:nvPr/>
        </p:nvSpPr>
        <p:spPr>
          <a:xfrm>
            <a:off x="6517369" y="1023542"/>
            <a:ext cx="83337" cy="84911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01" name="Google Shape;2601;p24"/>
          <p:cNvSpPr/>
          <p:nvPr/>
        </p:nvSpPr>
        <p:spPr>
          <a:xfrm>
            <a:off x="6501939" y="1336074"/>
            <a:ext cx="98765" cy="83997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02" name="Google Shape;2602;p24"/>
          <p:cNvSpPr/>
          <p:nvPr/>
        </p:nvSpPr>
        <p:spPr>
          <a:xfrm>
            <a:off x="6179512" y="711975"/>
            <a:ext cx="98817" cy="83287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03" name="Google Shape;2603;p24"/>
          <p:cNvSpPr/>
          <p:nvPr/>
        </p:nvSpPr>
        <p:spPr>
          <a:xfrm>
            <a:off x="6179512" y="1023645"/>
            <a:ext cx="98817" cy="84809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04" name="Google Shape;2604;p24"/>
          <p:cNvSpPr/>
          <p:nvPr/>
        </p:nvSpPr>
        <p:spPr>
          <a:xfrm>
            <a:off x="6179512" y="1335565"/>
            <a:ext cx="98817" cy="84504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05" name="Google Shape;2605;p24"/>
          <p:cNvSpPr/>
          <p:nvPr/>
        </p:nvSpPr>
        <p:spPr>
          <a:xfrm>
            <a:off x="5892916" y="711925"/>
            <a:ext cx="83337" cy="83337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06" name="Google Shape;2606;p24"/>
          <p:cNvSpPr/>
          <p:nvPr/>
        </p:nvSpPr>
        <p:spPr>
          <a:xfrm>
            <a:off x="5892916" y="1023542"/>
            <a:ext cx="83337" cy="84911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07" name="Google Shape;2607;p24"/>
          <p:cNvSpPr/>
          <p:nvPr/>
        </p:nvSpPr>
        <p:spPr>
          <a:xfrm>
            <a:off x="5877486" y="1336074"/>
            <a:ext cx="98765" cy="83997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08" name="Google Shape;2608;p24"/>
          <p:cNvSpPr/>
          <p:nvPr/>
        </p:nvSpPr>
        <p:spPr>
          <a:xfrm>
            <a:off x="5555059" y="711975"/>
            <a:ext cx="97244" cy="83287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09" name="Google Shape;2609;p24"/>
          <p:cNvSpPr/>
          <p:nvPr/>
        </p:nvSpPr>
        <p:spPr>
          <a:xfrm>
            <a:off x="5555059" y="1023645"/>
            <a:ext cx="97244" cy="84809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10" name="Google Shape;2610;p24"/>
          <p:cNvSpPr/>
          <p:nvPr/>
        </p:nvSpPr>
        <p:spPr>
          <a:xfrm>
            <a:off x="5555059" y="1336074"/>
            <a:ext cx="97244" cy="83997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11" name="Google Shape;2611;p24"/>
          <p:cNvSpPr/>
          <p:nvPr/>
        </p:nvSpPr>
        <p:spPr>
          <a:xfrm>
            <a:off x="5245014" y="711925"/>
            <a:ext cx="84860" cy="83337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12" name="Google Shape;2612;p24"/>
          <p:cNvSpPr/>
          <p:nvPr/>
        </p:nvSpPr>
        <p:spPr>
          <a:xfrm>
            <a:off x="5245014" y="1023542"/>
            <a:ext cx="84860" cy="84911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13" name="Google Shape;2613;p24"/>
          <p:cNvSpPr/>
          <p:nvPr/>
        </p:nvSpPr>
        <p:spPr>
          <a:xfrm>
            <a:off x="5231108" y="1336074"/>
            <a:ext cx="98765" cy="83997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14" name="Google Shape;2614;p24"/>
          <p:cNvSpPr/>
          <p:nvPr/>
        </p:nvSpPr>
        <p:spPr>
          <a:xfrm>
            <a:off x="4907158" y="711975"/>
            <a:ext cx="98765" cy="83287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15" name="Google Shape;2615;p24"/>
          <p:cNvSpPr/>
          <p:nvPr/>
        </p:nvSpPr>
        <p:spPr>
          <a:xfrm>
            <a:off x="4907158" y="1023593"/>
            <a:ext cx="98765" cy="84860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16" name="Google Shape;2616;p24"/>
          <p:cNvSpPr/>
          <p:nvPr/>
        </p:nvSpPr>
        <p:spPr>
          <a:xfrm>
            <a:off x="4907158" y="1336074"/>
            <a:ext cx="98765" cy="83997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17" name="Google Shape;2617;p24"/>
          <p:cNvSpPr/>
          <p:nvPr/>
        </p:nvSpPr>
        <p:spPr>
          <a:xfrm>
            <a:off x="4598637" y="711925"/>
            <a:ext cx="83337" cy="83337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18" name="Google Shape;2618;p24"/>
          <p:cNvSpPr/>
          <p:nvPr/>
        </p:nvSpPr>
        <p:spPr>
          <a:xfrm>
            <a:off x="4598637" y="1023542"/>
            <a:ext cx="83337" cy="84911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19" name="Google Shape;2619;p24"/>
          <p:cNvSpPr/>
          <p:nvPr/>
        </p:nvSpPr>
        <p:spPr>
          <a:xfrm>
            <a:off x="4584730" y="1336074"/>
            <a:ext cx="97244" cy="83997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20" name="Google Shape;2620;p24"/>
          <p:cNvSpPr/>
          <p:nvPr/>
        </p:nvSpPr>
        <p:spPr>
          <a:xfrm>
            <a:off x="4260781" y="711975"/>
            <a:ext cx="98817" cy="83287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21" name="Google Shape;2621;p24"/>
          <p:cNvSpPr/>
          <p:nvPr/>
        </p:nvSpPr>
        <p:spPr>
          <a:xfrm>
            <a:off x="4260781" y="1023593"/>
            <a:ext cx="98817" cy="84860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22" name="Google Shape;2622;p24"/>
          <p:cNvSpPr/>
          <p:nvPr/>
        </p:nvSpPr>
        <p:spPr>
          <a:xfrm>
            <a:off x="4260781" y="1336074"/>
            <a:ext cx="98817" cy="83997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23" name="Google Shape;2623;p24"/>
          <p:cNvSpPr/>
          <p:nvPr/>
        </p:nvSpPr>
        <p:spPr>
          <a:xfrm>
            <a:off x="3952258" y="711925"/>
            <a:ext cx="83337" cy="83337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24" name="Google Shape;2624;p24"/>
          <p:cNvSpPr/>
          <p:nvPr/>
        </p:nvSpPr>
        <p:spPr>
          <a:xfrm>
            <a:off x="3952258" y="1023542"/>
            <a:ext cx="83337" cy="84911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25" name="Google Shape;2625;p24"/>
          <p:cNvSpPr/>
          <p:nvPr/>
        </p:nvSpPr>
        <p:spPr>
          <a:xfrm>
            <a:off x="3938403" y="1336074"/>
            <a:ext cx="97192" cy="83997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26" name="Google Shape;2626;p24"/>
          <p:cNvSpPr/>
          <p:nvPr/>
        </p:nvSpPr>
        <p:spPr>
          <a:xfrm>
            <a:off x="3614402" y="711975"/>
            <a:ext cx="97244" cy="83287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27" name="Google Shape;2627;p24"/>
          <p:cNvSpPr/>
          <p:nvPr/>
        </p:nvSpPr>
        <p:spPr>
          <a:xfrm>
            <a:off x="3614402" y="1023593"/>
            <a:ext cx="97244" cy="84860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28" name="Google Shape;2628;p24"/>
          <p:cNvSpPr/>
          <p:nvPr/>
        </p:nvSpPr>
        <p:spPr>
          <a:xfrm>
            <a:off x="3614402" y="1336074"/>
            <a:ext cx="97244" cy="83997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29" name="Google Shape;2629;p24"/>
          <p:cNvSpPr/>
          <p:nvPr/>
        </p:nvSpPr>
        <p:spPr>
          <a:xfrm>
            <a:off x="3304358" y="711925"/>
            <a:ext cx="83337" cy="83337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30" name="Google Shape;2630;p24"/>
          <p:cNvSpPr/>
          <p:nvPr/>
        </p:nvSpPr>
        <p:spPr>
          <a:xfrm>
            <a:off x="3304358" y="1023542"/>
            <a:ext cx="83337" cy="84911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31" name="Google Shape;2631;p24"/>
          <p:cNvSpPr/>
          <p:nvPr/>
        </p:nvSpPr>
        <p:spPr>
          <a:xfrm>
            <a:off x="3290452" y="1336074"/>
            <a:ext cx="98817" cy="83997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32" name="Google Shape;2632;p24"/>
          <p:cNvSpPr/>
          <p:nvPr/>
        </p:nvSpPr>
        <p:spPr>
          <a:xfrm>
            <a:off x="2966502" y="711975"/>
            <a:ext cx="98817" cy="83287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33" name="Google Shape;2633;p24"/>
          <p:cNvSpPr/>
          <p:nvPr/>
        </p:nvSpPr>
        <p:spPr>
          <a:xfrm>
            <a:off x="2966502" y="1023593"/>
            <a:ext cx="98817" cy="84860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34" name="Google Shape;2634;p24"/>
          <p:cNvSpPr/>
          <p:nvPr/>
        </p:nvSpPr>
        <p:spPr>
          <a:xfrm>
            <a:off x="2966502" y="1336074"/>
            <a:ext cx="98817" cy="83997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35" name="Google Shape;2635;p24"/>
          <p:cNvSpPr/>
          <p:nvPr/>
        </p:nvSpPr>
        <p:spPr>
          <a:xfrm>
            <a:off x="2657980" y="711925"/>
            <a:ext cx="83337" cy="83337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36" name="Google Shape;2636;p24"/>
          <p:cNvSpPr/>
          <p:nvPr/>
        </p:nvSpPr>
        <p:spPr>
          <a:xfrm>
            <a:off x="2657980" y="1023542"/>
            <a:ext cx="83337" cy="84911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37" name="Google Shape;2637;p24"/>
          <p:cNvSpPr/>
          <p:nvPr/>
        </p:nvSpPr>
        <p:spPr>
          <a:xfrm>
            <a:off x="2644124" y="1336074"/>
            <a:ext cx="97192" cy="83997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38" name="Google Shape;2638;p24"/>
          <p:cNvSpPr/>
          <p:nvPr/>
        </p:nvSpPr>
        <p:spPr>
          <a:xfrm>
            <a:off x="2320124" y="711975"/>
            <a:ext cx="98817" cy="83287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39" name="Google Shape;2639;p24"/>
          <p:cNvSpPr/>
          <p:nvPr/>
        </p:nvSpPr>
        <p:spPr>
          <a:xfrm>
            <a:off x="2320124" y="1023593"/>
            <a:ext cx="98817" cy="84860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40" name="Google Shape;2640;p24"/>
          <p:cNvSpPr/>
          <p:nvPr/>
        </p:nvSpPr>
        <p:spPr>
          <a:xfrm>
            <a:off x="2320124" y="1336074"/>
            <a:ext cx="98817" cy="83997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41" name="Google Shape;2641;p24"/>
          <p:cNvSpPr/>
          <p:nvPr/>
        </p:nvSpPr>
        <p:spPr>
          <a:xfrm>
            <a:off x="1996173" y="711975"/>
            <a:ext cx="98817" cy="83287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42" name="Google Shape;2642;p24"/>
          <p:cNvSpPr/>
          <p:nvPr/>
        </p:nvSpPr>
        <p:spPr>
          <a:xfrm>
            <a:off x="1996173" y="1023593"/>
            <a:ext cx="98817" cy="84860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43" name="Google Shape;2643;p24"/>
          <p:cNvSpPr/>
          <p:nvPr/>
        </p:nvSpPr>
        <p:spPr>
          <a:xfrm>
            <a:off x="1996173" y="1336074"/>
            <a:ext cx="98817" cy="83997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44" name="Google Shape;2644;p24"/>
          <p:cNvSpPr/>
          <p:nvPr/>
        </p:nvSpPr>
        <p:spPr>
          <a:xfrm>
            <a:off x="1673797" y="711975"/>
            <a:ext cx="97244" cy="83287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45" name="Google Shape;2645;p24"/>
          <p:cNvSpPr/>
          <p:nvPr/>
        </p:nvSpPr>
        <p:spPr>
          <a:xfrm>
            <a:off x="1673797" y="1023593"/>
            <a:ext cx="97244" cy="84860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46" name="Google Shape;2646;p24"/>
          <p:cNvSpPr/>
          <p:nvPr/>
        </p:nvSpPr>
        <p:spPr>
          <a:xfrm>
            <a:off x="1673797" y="1336074"/>
            <a:ext cx="97244" cy="83997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47" name="Google Shape;2647;p24"/>
          <p:cNvSpPr/>
          <p:nvPr/>
        </p:nvSpPr>
        <p:spPr>
          <a:xfrm>
            <a:off x="1351369" y="711975"/>
            <a:ext cx="97244" cy="83388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48" name="Google Shape;2648;p24"/>
          <p:cNvSpPr/>
          <p:nvPr/>
        </p:nvSpPr>
        <p:spPr>
          <a:xfrm>
            <a:off x="1351369" y="1023645"/>
            <a:ext cx="97244" cy="84809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49" name="Google Shape;2649;p24"/>
          <p:cNvSpPr/>
          <p:nvPr/>
        </p:nvSpPr>
        <p:spPr>
          <a:xfrm>
            <a:off x="1351369" y="1336277"/>
            <a:ext cx="97244" cy="83793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50" name="Google Shape;2650;p24"/>
          <p:cNvSpPr/>
          <p:nvPr/>
        </p:nvSpPr>
        <p:spPr>
          <a:xfrm>
            <a:off x="1041274" y="711925"/>
            <a:ext cx="83388" cy="83337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51" name="Google Shape;2651;p24"/>
          <p:cNvSpPr/>
          <p:nvPr/>
        </p:nvSpPr>
        <p:spPr>
          <a:xfrm>
            <a:off x="1041274" y="1023542"/>
            <a:ext cx="83388" cy="84911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52" name="Google Shape;2652;p24"/>
          <p:cNvSpPr/>
          <p:nvPr/>
        </p:nvSpPr>
        <p:spPr>
          <a:xfrm>
            <a:off x="1025845" y="1336074"/>
            <a:ext cx="98817" cy="83997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53" name="Google Shape;2653;p24"/>
          <p:cNvSpPr/>
          <p:nvPr/>
        </p:nvSpPr>
        <p:spPr>
          <a:xfrm>
            <a:off x="703467" y="711975"/>
            <a:ext cx="97244" cy="83287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54" name="Google Shape;2654;p24"/>
          <p:cNvSpPr/>
          <p:nvPr/>
        </p:nvSpPr>
        <p:spPr>
          <a:xfrm>
            <a:off x="703467" y="1023593"/>
            <a:ext cx="97244" cy="84860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55" name="Google Shape;2655;p24"/>
          <p:cNvSpPr/>
          <p:nvPr/>
        </p:nvSpPr>
        <p:spPr>
          <a:xfrm>
            <a:off x="703467" y="1336074"/>
            <a:ext cx="97244" cy="83997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56" name="Google Shape;2656;p24"/>
          <p:cNvSpPr/>
          <p:nvPr/>
        </p:nvSpPr>
        <p:spPr>
          <a:xfrm>
            <a:off x="393372" y="711925"/>
            <a:ext cx="84911" cy="83337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57" name="Google Shape;2657;p24"/>
          <p:cNvSpPr/>
          <p:nvPr/>
        </p:nvSpPr>
        <p:spPr>
          <a:xfrm>
            <a:off x="393372" y="1023542"/>
            <a:ext cx="84911" cy="84911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58" name="Google Shape;2658;p24"/>
          <p:cNvSpPr/>
          <p:nvPr/>
        </p:nvSpPr>
        <p:spPr>
          <a:xfrm>
            <a:off x="379518" y="1336074"/>
            <a:ext cx="98765" cy="83997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59" name="Google Shape;2659;p24"/>
          <p:cNvSpPr/>
          <p:nvPr/>
        </p:nvSpPr>
        <p:spPr>
          <a:xfrm>
            <a:off x="55567" y="711975"/>
            <a:ext cx="98765" cy="83287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60" name="Google Shape;2660;p24"/>
          <p:cNvSpPr/>
          <p:nvPr/>
        </p:nvSpPr>
        <p:spPr>
          <a:xfrm>
            <a:off x="55567" y="1023593"/>
            <a:ext cx="98765" cy="84860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61" name="Google Shape;2661;p24"/>
          <p:cNvSpPr/>
          <p:nvPr/>
        </p:nvSpPr>
        <p:spPr>
          <a:xfrm>
            <a:off x="55567" y="1336074"/>
            <a:ext cx="98765" cy="83997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662" name="Google Shape;2662;p24"/>
          <p:cNvSpPr/>
          <p:nvPr/>
        </p:nvSpPr>
        <p:spPr>
          <a:xfrm>
            <a:off x="9810967" y="6141200"/>
            <a:ext cx="2381200" cy="71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869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501341"/>
            <a:ext cx="12192000" cy="384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25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B3E964D6-814E-432B-8F13-4F3E8A1C769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94614" y="-909"/>
            <a:ext cx="7597386" cy="6858000"/>
          </a:xfrm>
          <a:custGeom>
            <a:avLst/>
            <a:gdLst>
              <a:gd name="connsiteX0" fmla="*/ 6739532 w 7597386"/>
              <a:gd name="connsiteY0" fmla="*/ 6136704 h 6858000"/>
              <a:gd name="connsiteX1" fmla="*/ 6987914 w 7597386"/>
              <a:gd name="connsiteY1" fmla="*/ 6136704 h 6858000"/>
              <a:gd name="connsiteX2" fmla="*/ 7167914 w 7597386"/>
              <a:gd name="connsiteY2" fmla="*/ 6316704 h 6858000"/>
              <a:gd name="connsiteX3" fmla="*/ 6987914 w 7597386"/>
              <a:gd name="connsiteY3" fmla="*/ 6496704 h 6858000"/>
              <a:gd name="connsiteX4" fmla="*/ 6739532 w 7597386"/>
              <a:gd name="connsiteY4" fmla="*/ 6496704 h 6858000"/>
              <a:gd name="connsiteX5" fmla="*/ 6559532 w 7597386"/>
              <a:gd name="connsiteY5" fmla="*/ 6316704 h 6858000"/>
              <a:gd name="connsiteX6" fmla="*/ 6739532 w 7597386"/>
              <a:gd name="connsiteY6" fmla="*/ 6136704 h 6858000"/>
              <a:gd name="connsiteX7" fmla="*/ 1457678 w 7597386"/>
              <a:gd name="connsiteY7" fmla="*/ 5429047 h 6858000"/>
              <a:gd name="connsiteX8" fmla="*/ 1706060 w 7597386"/>
              <a:gd name="connsiteY8" fmla="*/ 5429047 h 6858000"/>
              <a:gd name="connsiteX9" fmla="*/ 1886060 w 7597386"/>
              <a:gd name="connsiteY9" fmla="*/ 5609047 h 6858000"/>
              <a:gd name="connsiteX10" fmla="*/ 1706060 w 7597386"/>
              <a:gd name="connsiteY10" fmla="*/ 5789047 h 6858000"/>
              <a:gd name="connsiteX11" fmla="*/ 1457678 w 7597386"/>
              <a:gd name="connsiteY11" fmla="*/ 5789047 h 6858000"/>
              <a:gd name="connsiteX12" fmla="*/ 1277677 w 7597386"/>
              <a:gd name="connsiteY12" fmla="*/ 5609047 h 6858000"/>
              <a:gd name="connsiteX13" fmla="*/ 1457678 w 7597386"/>
              <a:gd name="connsiteY13" fmla="*/ 5429047 h 6858000"/>
              <a:gd name="connsiteX14" fmla="*/ 180000 w 7597386"/>
              <a:gd name="connsiteY14" fmla="*/ 3595810 h 6858000"/>
              <a:gd name="connsiteX15" fmla="*/ 332390 w 7597386"/>
              <a:gd name="connsiteY15" fmla="*/ 3595810 h 6858000"/>
              <a:gd name="connsiteX16" fmla="*/ 512390 w 7597386"/>
              <a:gd name="connsiteY16" fmla="*/ 3775810 h 6858000"/>
              <a:gd name="connsiteX17" fmla="*/ 332390 w 7597386"/>
              <a:gd name="connsiteY17" fmla="*/ 3955810 h 6858000"/>
              <a:gd name="connsiteX18" fmla="*/ 180000 w 7597386"/>
              <a:gd name="connsiteY18" fmla="*/ 3955810 h 6858000"/>
              <a:gd name="connsiteX19" fmla="*/ 0 w 7597386"/>
              <a:gd name="connsiteY19" fmla="*/ 3775810 h 6858000"/>
              <a:gd name="connsiteX20" fmla="*/ 180000 w 7597386"/>
              <a:gd name="connsiteY20" fmla="*/ 3595810 h 6858000"/>
              <a:gd name="connsiteX21" fmla="*/ 660719 w 7597386"/>
              <a:gd name="connsiteY21" fmla="*/ 1778760 h 6858000"/>
              <a:gd name="connsiteX22" fmla="*/ 813109 w 7597386"/>
              <a:gd name="connsiteY22" fmla="*/ 1778760 h 6858000"/>
              <a:gd name="connsiteX23" fmla="*/ 993108 w 7597386"/>
              <a:gd name="connsiteY23" fmla="*/ 1958760 h 6858000"/>
              <a:gd name="connsiteX24" fmla="*/ 813109 w 7597386"/>
              <a:gd name="connsiteY24" fmla="*/ 2138760 h 6858000"/>
              <a:gd name="connsiteX25" fmla="*/ 660719 w 7597386"/>
              <a:gd name="connsiteY25" fmla="*/ 2138760 h 6858000"/>
              <a:gd name="connsiteX26" fmla="*/ 480718 w 7597386"/>
              <a:gd name="connsiteY26" fmla="*/ 1958760 h 6858000"/>
              <a:gd name="connsiteX27" fmla="*/ 660719 w 7597386"/>
              <a:gd name="connsiteY27" fmla="*/ 1778760 h 6858000"/>
              <a:gd name="connsiteX28" fmla="*/ 1564873 w 7597386"/>
              <a:gd name="connsiteY28" fmla="*/ 0 h 6858000"/>
              <a:gd name="connsiteX29" fmla="*/ 7552162 w 7597386"/>
              <a:gd name="connsiteY29" fmla="*/ 0 h 6858000"/>
              <a:gd name="connsiteX30" fmla="*/ 7597386 w 7597386"/>
              <a:gd name="connsiteY30" fmla="*/ 46688 h 6858000"/>
              <a:gd name="connsiteX31" fmla="*/ 7597386 w 7597386"/>
              <a:gd name="connsiteY31" fmla="*/ 4742213 h 6858000"/>
              <a:gd name="connsiteX32" fmla="*/ 7404050 w 7597386"/>
              <a:gd name="connsiteY32" fmla="*/ 4989332 h 6858000"/>
              <a:gd name="connsiteX33" fmla="*/ 7146108 w 7597386"/>
              <a:gd name="connsiteY33" fmla="*/ 5266790 h 6858000"/>
              <a:gd name="connsiteX34" fmla="*/ 6948710 w 7597386"/>
              <a:gd name="connsiteY34" fmla="*/ 5445825 h 6858000"/>
              <a:gd name="connsiteX35" fmla="*/ 6986983 w 7597386"/>
              <a:gd name="connsiteY35" fmla="*/ 5471629 h 6858000"/>
              <a:gd name="connsiteX36" fmla="*/ 7039704 w 7597386"/>
              <a:gd name="connsiteY36" fmla="*/ 5598908 h 6858000"/>
              <a:gd name="connsiteX37" fmla="*/ 6859704 w 7597386"/>
              <a:gd name="connsiteY37" fmla="*/ 5778908 h 6858000"/>
              <a:gd name="connsiteX38" fmla="*/ 6518165 w 7597386"/>
              <a:gd name="connsiteY38" fmla="*/ 5778908 h 6858000"/>
              <a:gd name="connsiteX39" fmla="*/ 6518164 w 7597386"/>
              <a:gd name="connsiteY39" fmla="*/ 5778909 h 6858000"/>
              <a:gd name="connsiteX40" fmla="*/ 6544626 w 7597386"/>
              <a:gd name="connsiteY40" fmla="*/ 5778909 h 6858000"/>
              <a:gd name="connsiteX41" fmla="*/ 6724626 w 7597386"/>
              <a:gd name="connsiteY41" fmla="*/ 5958909 h 6858000"/>
              <a:gd name="connsiteX42" fmla="*/ 6544626 w 7597386"/>
              <a:gd name="connsiteY42" fmla="*/ 6138909 h 6858000"/>
              <a:gd name="connsiteX43" fmla="*/ 5915916 w 7597386"/>
              <a:gd name="connsiteY43" fmla="*/ 6138909 h 6858000"/>
              <a:gd name="connsiteX44" fmla="*/ 5879640 w 7597386"/>
              <a:gd name="connsiteY44" fmla="*/ 6135252 h 6858000"/>
              <a:gd name="connsiteX45" fmla="*/ 5869552 w 7597386"/>
              <a:gd name="connsiteY45" fmla="*/ 6132121 h 6858000"/>
              <a:gd name="connsiteX46" fmla="*/ 5838313 w 7597386"/>
              <a:gd name="connsiteY46" fmla="*/ 6145736 h 6858000"/>
              <a:gd name="connsiteX47" fmla="*/ 6050271 w 7597386"/>
              <a:gd name="connsiteY47" fmla="*/ 6145736 h 6858000"/>
              <a:gd name="connsiteX48" fmla="*/ 6230271 w 7597386"/>
              <a:gd name="connsiteY48" fmla="*/ 6325736 h 6858000"/>
              <a:gd name="connsiteX49" fmla="*/ 6050271 w 7597386"/>
              <a:gd name="connsiteY49" fmla="*/ 6505736 h 6858000"/>
              <a:gd name="connsiteX50" fmla="*/ 5788251 w 7597386"/>
              <a:gd name="connsiteY50" fmla="*/ 6505736 h 6858000"/>
              <a:gd name="connsiteX51" fmla="*/ 5824500 w 7597386"/>
              <a:gd name="connsiteY51" fmla="*/ 6513055 h 6858000"/>
              <a:gd name="connsiteX52" fmla="*/ 5934436 w 7597386"/>
              <a:gd name="connsiteY52" fmla="*/ 6678909 h 6858000"/>
              <a:gd name="connsiteX53" fmla="*/ 5790712 w 7597386"/>
              <a:gd name="connsiteY53" fmla="*/ 6855252 h 6858000"/>
              <a:gd name="connsiteX54" fmla="*/ 5763453 w 7597386"/>
              <a:gd name="connsiteY54" fmla="*/ 6858000 h 6858000"/>
              <a:gd name="connsiteX55" fmla="*/ 3970143 w 7597386"/>
              <a:gd name="connsiteY55" fmla="*/ 6858000 h 6858000"/>
              <a:gd name="connsiteX56" fmla="*/ 3942884 w 7597386"/>
              <a:gd name="connsiteY56" fmla="*/ 6855252 h 6858000"/>
              <a:gd name="connsiteX57" fmla="*/ 3799160 w 7597386"/>
              <a:gd name="connsiteY57" fmla="*/ 6678909 h 6858000"/>
              <a:gd name="connsiteX58" fmla="*/ 3909096 w 7597386"/>
              <a:gd name="connsiteY58" fmla="*/ 6513055 h 6858000"/>
              <a:gd name="connsiteX59" fmla="*/ 3945347 w 7597386"/>
              <a:gd name="connsiteY59" fmla="*/ 6505736 h 6858000"/>
              <a:gd name="connsiteX60" fmla="*/ 2869739 w 7597386"/>
              <a:gd name="connsiteY60" fmla="*/ 6505736 h 6858000"/>
              <a:gd name="connsiteX61" fmla="*/ 2689739 w 7597386"/>
              <a:gd name="connsiteY61" fmla="*/ 6325736 h 6858000"/>
              <a:gd name="connsiteX62" fmla="*/ 2799675 w 7597386"/>
              <a:gd name="connsiteY62" fmla="*/ 6159881 h 6858000"/>
              <a:gd name="connsiteX63" fmla="*/ 2847874 w 7597386"/>
              <a:gd name="connsiteY63" fmla="*/ 6150150 h 6858000"/>
              <a:gd name="connsiteX64" fmla="*/ 2426904 w 7597386"/>
              <a:gd name="connsiteY64" fmla="*/ 6150150 h 6858000"/>
              <a:gd name="connsiteX65" fmla="*/ 2246904 w 7597386"/>
              <a:gd name="connsiteY65" fmla="*/ 5970150 h 6858000"/>
              <a:gd name="connsiteX66" fmla="*/ 2426904 w 7597386"/>
              <a:gd name="connsiteY66" fmla="*/ 5790150 h 6858000"/>
              <a:gd name="connsiteX67" fmla="*/ 2706960 w 7597386"/>
              <a:gd name="connsiteY67" fmla="*/ 5790150 h 6858000"/>
              <a:gd name="connsiteX68" fmla="*/ 2705601 w 7597386"/>
              <a:gd name="connsiteY68" fmla="*/ 5789047 h 6858000"/>
              <a:gd name="connsiteX69" fmla="*/ 2188422 w 7597386"/>
              <a:gd name="connsiteY69" fmla="*/ 5789047 h 6858000"/>
              <a:gd name="connsiteX70" fmla="*/ 2008422 w 7597386"/>
              <a:gd name="connsiteY70" fmla="*/ 5609047 h 6858000"/>
              <a:gd name="connsiteX71" fmla="*/ 2188422 w 7597386"/>
              <a:gd name="connsiteY71" fmla="*/ 5429047 h 6858000"/>
              <a:gd name="connsiteX72" fmla="*/ 2344473 w 7597386"/>
              <a:gd name="connsiteY72" fmla="*/ 5429047 h 6858000"/>
              <a:gd name="connsiteX73" fmla="*/ 2343631 w 7597386"/>
              <a:gd name="connsiteY73" fmla="*/ 5427944 h 6858000"/>
              <a:gd name="connsiteX74" fmla="*/ 1939122 w 7597386"/>
              <a:gd name="connsiteY74" fmla="*/ 5427944 h 6858000"/>
              <a:gd name="connsiteX75" fmla="*/ 1759122 w 7597386"/>
              <a:gd name="connsiteY75" fmla="*/ 5247944 h 6858000"/>
              <a:gd name="connsiteX76" fmla="*/ 1939122 w 7597386"/>
              <a:gd name="connsiteY76" fmla="*/ 5067944 h 6858000"/>
              <a:gd name="connsiteX77" fmla="*/ 2094491 w 7597386"/>
              <a:gd name="connsiteY77" fmla="*/ 5067944 h 6858000"/>
              <a:gd name="connsiteX78" fmla="*/ 2093832 w 7597386"/>
              <a:gd name="connsiteY78" fmla="*/ 5066841 h 6858000"/>
              <a:gd name="connsiteX79" fmla="*/ 452552 w 7597386"/>
              <a:gd name="connsiteY79" fmla="*/ 5066841 h 6858000"/>
              <a:gd name="connsiteX80" fmla="*/ 272552 w 7597386"/>
              <a:gd name="connsiteY80" fmla="*/ 4886841 h 6858000"/>
              <a:gd name="connsiteX81" fmla="*/ 452552 w 7597386"/>
              <a:gd name="connsiteY81" fmla="*/ 4706841 h 6858000"/>
              <a:gd name="connsiteX82" fmla="*/ 1912897 w 7597386"/>
              <a:gd name="connsiteY82" fmla="*/ 4706841 h 6858000"/>
              <a:gd name="connsiteX83" fmla="*/ 1912393 w 7597386"/>
              <a:gd name="connsiteY83" fmla="*/ 4705738 h 6858000"/>
              <a:gd name="connsiteX84" fmla="*/ 1051850 w 7597386"/>
              <a:gd name="connsiteY84" fmla="*/ 4705738 h 6858000"/>
              <a:gd name="connsiteX85" fmla="*/ 871849 w 7597386"/>
              <a:gd name="connsiteY85" fmla="*/ 4525738 h 6858000"/>
              <a:gd name="connsiteX86" fmla="*/ 1051850 w 7597386"/>
              <a:gd name="connsiteY86" fmla="*/ 4345738 h 6858000"/>
              <a:gd name="connsiteX87" fmla="*/ 1786642 w 7597386"/>
              <a:gd name="connsiteY87" fmla="*/ 4345738 h 6858000"/>
              <a:gd name="connsiteX88" fmla="*/ 1715818 w 7597386"/>
              <a:gd name="connsiteY88" fmla="*/ 4031467 h 6858000"/>
              <a:gd name="connsiteX89" fmla="*/ 1706366 w 7597386"/>
              <a:gd name="connsiteY89" fmla="*/ 3955810 h 6858000"/>
              <a:gd name="connsiteX90" fmla="*/ 788060 w 7597386"/>
              <a:gd name="connsiteY90" fmla="*/ 3955810 h 6858000"/>
              <a:gd name="connsiteX91" fmla="*/ 608060 w 7597386"/>
              <a:gd name="connsiteY91" fmla="*/ 3775810 h 6858000"/>
              <a:gd name="connsiteX92" fmla="*/ 788060 w 7597386"/>
              <a:gd name="connsiteY92" fmla="*/ 3595810 h 6858000"/>
              <a:gd name="connsiteX93" fmla="*/ 1671391 w 7597386"/>
              <a:gd name="connsiteY93" fmla="*/ 3595810 h 6858000"/>
              <a:gd name="connsiteX94" fmla="*/ 1671288 w 7597386"/>
              <a:gd name="connsiteY94" fmla="*/ 3592400 h 6858000"/>
              <a:gd name="connsiteX95" fmla="*/ 1156283 w 7597386"/>
              <a:gd name="connsiteY95" fmla="*/ 3592400 h 6858000"/>
              <a:gd name="connsiteX96" fmla="*/ 976283 w 7597386"/>
              <a:gd name="connsiteY96" fmla="*/ 3412401 h 6858000"/>
              <a:gd name="connsiteX97" fmla="*/ 1156283 w 7597386"/>
              <a:gd name="connsiteY97" fmla="*/ 3232401 h 6858000"/>
              <a:gd name="connsiteX98" fmla="*/ 1672349 w 7597386"/>
              <a:gd name="connsiteY98" fmla="*/ 3232401 h 6858000"/>
              <a:gd name="connsiteX99" fmla="*/ 1672557 w 7597386"/>
              <a:gd name="connsiteY99" fmla="*/ 3228991 h 6858000"/>
              <a:gd name="connsiteX100" fmla="*/ 932835 w 7597386"/>
              <a:gd name="connsiteY100" fmla="*/ 3228991 h 6858000"/>
              <a:gd name="connsiteX101" fmla="*/ 752835 w 7597386"/>
              <a:gd name="connsiteY101" fmla="*/ 3048991 h 6858000"/>
              <a:gd name="connsiteX102" fmla="*/ 932835 w 7597386"/>
              <a:gd name="connsiteY102" fmla="*/ 2868991 h 6858000"/>
              <a:gd name="connsiteX103" fmla="*/ 1708115 w 7597386"/>
              <a:gd name="connsiteY103" fmla="*/ 2868991 h 6858000"/>
              <a:gd name="connsiteX104" fmla="*/ 1708629 w 7597386"/>
              <a:gd name="connsiteY104" fmla="*/ 2865581 h 6858000"/>
              <a:gd name="connsiteX105" fmla="*/ 229104 w 7597386"/>
              <a:gd name="connsiteY105" fmla="*/ 2865581 h 6858000"/>
              <a:gd name="connsiteX106" fmla="*/ 49104 w 7597386"/>
              <a:gd name="connsiteY106" fmla="*/ 2685581 h 6858000"/>
              <a:gd name="connsiteX107" fmla="*/ 229104 w 7597386"/>
              <a:gd name="connsiteY107" fmla="*/ 2505581 h 6858000"/>
              <a:gd name="connsiteX108" fmla="*/ 1778254 w 7597386"/>
              <a:gd name="connsiteY108" fmla="*/ 2505581 h 6858000"/>
              <a:gd name="connsiteX109" fmla="*/ 1779078 w 7597386"/>
              <a:gd name="connsiteY109" fmla="*/ 2502171 h 6858000"/>
              <a:gd name="connsiteX110" fmla="*/ 910422 w 7597386"/>
              <a:gd name="connsiteY110" fmla="*/ 2502171 h 6858000"/>
              <a:gd name="connsiteX111" fmla="*/ 730422 w 7597386"/>
              <a:gd name="connsiteY111" fmla="*/ 2322172 h 6858000"/>
              <a:gd name="connsiteX112" fmla="*/ 910422 w 7597386"/>
              <a:gd name="connsiteY112" fmla="*/ 2142171 h 6858000"/>
              <a:gd name="connsiteX113" fmla="*/ 1883366 w 7597386"/>
              <a:gd name="connsiteY113" fmla="*/ 2142171 h 6858000"/>
              <a:gd name="connsiteX114" fmla="*/ 1884509 w 7597386"/>
              <a:gd name="connsiteY114" fmla="*/ 2138760 h 6858000"/>
              <a:gd name="connsiteX115" fmla="*/ 1591740 w 7597386"/>
              <a:gd name="connsiteY115" fmla="*/ 2138760 h 6858000"/>
              <a:gd name="connsiteX116" fmla="*/ 1411740 w 7597386"/>
              <a:gd name="connsiteY116" fmla="*/ 1958761 h 6858000"/>
              <a:gd name="connsiteX117" fmla="*/ 1591740 w 7597386"/>
              <a:gd name="connsiteY117" fmla="*/ 1778762 h 6858000"/>
              <a:gd name="connsiteX118" fmla="*/ 2025126 w 7597386"/>
              <a:gd name="connsiteY118" fmla="*/ 1778762 h 6858000"/>
              <a:gd name="connsiteX119" fmla="*/ 2026603 w 7597386"/>
              <a:gd name="connsiteY119" fmla="*/ 1775352 h 6858000"/>
              <a:gd name="connsiteX120" fmla="*/ 1244357 w 7597386"/>
              <a:gd name="connsiteY120" fmla="*/ 1775352 h 6858000"/>
              <a:gd name="connsiteX121" fmla="*/ 1064357 w 7597386"/>
              <a:gd name="connsiteY121" fmla="*/ 1595352 h 6858000"/>
              <a:gd name="connsiteX122" fmla="*/ 1244357 w 7597386"/>
              <a:gd name="connsiteY122" fmla="*/ 1415352 h 6858000"/>
              <a:gd name="connsiteX123" fmla="*/ 2206432 w 7597386"/>
              <a:gd name="connsiteY123" fmla="*/ 1415352 h 6858000"/>
              <a:gd name="connsiteX124" fmla="*/ 2208269 w 7597386"/>
              <a:gd name="connsiteY124" fmla="*/ 1411942 h 6858000"/>
              <a:gd name="connsiteX125" fmla="*/ 1939122 w 7597386"/>
              <a:gd name="connsiteY125" fmla="*/ 1411942 h 6858000"/>
              <a:gd name="connsiteX126" fmla="*/ 1759122 w 7597386"/>
              <a:gd name="connsiteY126" fmla="*/ 1231942 h 6858000"/>
              <a:gd name="connsiteX127" fmla="*/ 1939122 w 7597386"/>
              <a:gd name="connsiteY127" fmla="*/ 1051942 h 6858000"/>
              <a:gd name="connsiteX128" fmla="*/ 2431720 w 7597386"/>
              <a:gd name="connsiteY128" fmla="*/ 1051942 h 6858000"/>
              <a:gd name="connsiteX129" fmla="*/ 2435632 w 7597386"/>
              <a:gd name="connsiteY129" fmla="*/ 1045961 h 6858000"/>
              <a:gd name="connsiteX130" fmla="*/ 2387559 w 7597386"/>
              <a:gd name="connsiteY130" fmla="*/ 1027086 h 6858000"/>
              <a:gd name="connsiteX131" fmla="*/ 2300895 w 7597386"/>
              <a:gd name="connsiteY131" fmla="*/ 873146 h 6858000"/>
              <a:gd name="connsiteX132" fmla="*/ 2444619 w 7597386"/>
              <a:gd name="connsiteY132" fmla="*/ 696802 h 6858000"/>
              <a:gd name="connsiteX133" fmla="*/ 2472338 w 7597386"/>
              <a:gd name="connsiteY133" fmla="*/ 694008 h 6858000"/>
              <a:gd name="connsiteX134" fmla="*/ 2066060 w 7597386"/>
              <a:gd name="connsiteY134" fmla="*/ 694008 h 6858000"/>
              <a:gd name="connsiteX135" fmla="*/ 1886060 w 7597386"/>
              <a:gd name="connsiteY135" fmla="*/ 514008 h 6858000"/>
              <a:gd name="connsiteX136" fmla="*/ 2029784 w 7597386"/>
              <a:gd name="connsiteY136" fmla="*/ 337665 h 6858000"/>
              <a:gd name="connsiteX137" fmla="*/ 2057482 w 7597386"/>
              <a:gd name="connsiteY137" fmla="*/ 334873 h 6858000"/>
              <a:gd name="connsiteX138" fmla="*/ 1651225 w 7597386"/>
              <a:gd name="connsiteY138" fmla="*/ 334873 h 6858000"/>
              <a:gd name="connsiteX139" fmla="*/ 1471225 w 7597386"/>
              <a:gd name="connsiteY139" fmla="*/ 154873 h 6858000"/>
              <a:gd name="connsiteX140" fmla="*/ 1523946 w 7597386"/>
              <a:gd name="connsiteY140" fmla="*/ 27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7597386" h="6858000">
                <a:moveTo>
                  <a:pt x="6739532" y="6136704"/>
                </a:moveTo>
                <a:lnTo>
                  <a:pt x="6987914" y="6136704"/>
                </a:lnTo>
                <a:cubicBezTo>
                  <a:pt x="7087326" y="6136704"/>
                  <a:pt x="7167914" y="6217293"/>
                  <a:pt x="7167914" y="6316704"/>
                </a:cubicBezTo>
                <a:cubicBezTo>
                  <a:pt x="7167914" y="6416115"/>
                  <a:pt x="7087326" y="6496704"/>
                  <a:pt x="6987914" y="6496704"/>
                </a:cubicBezTo>
                <a:lnTo>
                  <a:pt x="6739532" y="6496704"/>
                </a:lnTo>
                <a:cubicBezTo>
                  <a:pt x="6640120" y="6496704"/>
                  <a:pt x="6559532" y="6416115"/>
                  <a:pt x="6559532" y="6316704"/>
                </a:cubicBezTo>
                <a:cubicBezTo>
                  <a:pt x="6559532" y="6217293"/>
                  <a:pt x="6640120" y="6136704"/>
                  <a:pt x="6739532" y="6136704"/>
                </a:cubicBezTo>
                <a:close/>
                <a:moveTo>
                  <a:pt x="1457678" y="5429047"/>
                </a:moveTo>
                <a:lnTo>
                  <a:pt x="1706060" y="5429047"/>
                </a:lnTo>
                <a:cubicBezTo>
                  <a:pt x="1805471" y="5429047"/>
                  <a:pt x="1886060" y="5509636"/>
                  <a:pt x="1886060" y="5609047"/>
                </a:cubicBezTo>
                <a:cubicBezTo>
                  <a:pt x="1886060" y="5708458"/>
                  <a:pt x="1805471" y="5789047"/>
                  <a:pt x="1706060" y="5789047"/>
                </a:cubicBezTo>
                <a:lnTo>
                  <a:pt x="1457678" y="5789047"/>
                </a:lnTo>
                <a:cubicBezTo>
                  <a:pt x="1358266" y="5789047"/>
                  <a:pt x="1277677" y="5708458"/>
                  <a:pt x="1277677" y="5609047"/>
                </a:cubicBezTo>
                <a:cubicBezTo>
                  <a:pt x="1277677" y="5509636"/>
                  <a:pt x="1358266" y="5429047"/>
                  <a:pt x="1457678" y="5429047"/>
                </a:cubicBezTo>
                <a:close/>
                <a:moveTo>
                  <a:pt x="180000" y="3595810"/>
                </a:moveTo>
                <a:lnTo>
                  <a:pt x="332390" y="3595810"/>
                </a:lnTo>
                <a:cubicBezTo>
                  <a:pt x="431802" y="3595810"/>
                  <a:pt x="512390" y="3676399"/>
                  <a:pt x="512390" y="3775810"/>
                </a:cubicBezTo>
                <a:cubicBezTo>
                  <a:pt x="512390" y="3875221"/>
                  <a:pt x="431802" y="3955810"/>
                  <a:pt x="332390" y="3955810"/>
                </a:cubicBezTo>
                <a:lnTo>
                  <a:pt x="180000" y="3955810"/>
                </a:lnTo>
                <a:cubicBezTo>
                  <a:pt x="80590" y="3955810"/>
                  <a:pt x="0" y="3875221"/>
                  <a:pt x="0" y="3775810"/>
                </a:cubicBezTo>
                <a:cubicBezTo>
                  <a:pt x="0" y="3676399"/>
                  <a:pt x="80590" y="3595810"/>
                  <a:pt x="180000" y="3595810"/>
                </a:cubicBezTo>
                <a:close/>
                <a:moveTo>
                  <a:pt x="660719" y="1778760"/>
                </a:moveTo>
                <a:lnTo>
                  <a:pt x="813109" y="1778760"/>
                </a:lnTo>
                <a:cubicBezTo>
                  <a:pt x="912519" y="1778760"/>
                  <a:pt x="993108" y="1859349"/>
                  <a:pt x="993108" y="1958760"/>
                </a:cubicBezTo>
                <a:cubicBezTo>
                  <a:pt x="993108" y="2058171"/>
                  <a:pt x="912519" y="2138760"/>
                  <a:pt x="813109" y="2138760"/>
                </a:cubicBezTo>
                <a:lnTo>
                  <a:pt x="660719" y="2138760"/>
                </a:lnTo>
                <a:cubicBezTo>
                  <a:pt x="561307" y="2138760"/>
                  <a:pt x="480718" y="2058171"/>
                  <a:pt x="480718" y="1958760"/>
                </a:cubicBezTo>
                <a:cubicBezTo>
                  <a:pt x="480718" y="1859349"/>
                  <a:pt x="561307" y="1778760"/>
                  <a:pt x="660719" y="1778760"/>
                </a:cubicBezTo>
                <a:close/>
                <a:moveTo>
                  <a:pt x="1564873" y="0"/>
                </a:moveTo>
                <a:lnTo>
                  <a:pt x="7552162" y="0"/>
                </a:lnTo>
                <a:lnTo>
                  <a:pt x="7597386" y="46688"/>
                </a:lnTo>
                <a:lnTo>
                  <a:pt x="7597386" y="4742213"/>
                </a:lnTo>
                <a:lnTo>
                  <a:pt x="7404050" y="4989332"/>
                </a:lnTo>
                <a:cubicBezTo>
                  <a:pt x="7321153" y="5086448"/>
                  <a:pt x="7235038" y="5178968"/>
                  <a:pt x="7146108" y="5266790"/>
                </a:cubicBezTo>
                <a:lnTo>
                  <a:pt x="6948710" y="5445825"/>
                </a:lnTo>
                <a:lnTo>
                  <a:pt x="6986983" y="5471629"/>
                </a:lnTo>
                <a:cubicBezTo>
                  <a:pt x="7019556" y="5504203"/>
                  <a:pt x="7039704" y="5549203"/>
                  <a:pt x="7039704" y="5598908"/>
                </a:cubicBezTo>
                <a:cubicBezTo>
                  <a:pt x="7039704" y="5698319"/>
                  <a:pt x="6959114" y="5778908"/>
                  <a:pt x="6859704" y="5778908"/>
                </a:cubicBezTo>
                <a:lnTo>
                  <a:pt x="6518165" y="5778908"/>
                </a:lnTo>
                <a:lnTo>
                  <a:pt x="6518164" y="5778909"/>
                </a:lnTo>
                <a:lnTo>
                  <a:pt x="6544626" y="5778909"/>
                </a:lnTo>
                <a:cubicBezTo>
                  <a:pt x="6644038" y="5778909"/>
                  <a:pt x="6724626" y="5859498"/>
                  <a:pt x="6724626" y="5958909"/>
                </a:cubicBezTo>
                <a:cubicBezTo>
                  <a:pt x="6724626" y="6058320"/>
                  <a:pt x="6644038" y="6138909"/>
                  <a:pt x="6544626" y="6138909"/>
                </a:cubicBezTo>
                <a:lnTo>
                  <a:pt x="5915916" y="6138909"/>
                </a:lnTo>
                <a:cubicBezTo>
                  <a:pt x="5903490" y="6138909"/>
                  <a:pt x="5891357" y="6137650"/>
                  <a:pt x="5879640" y="6135252"/>
                </a:cubicBezTo>
                <a:lnTo>
                  <a:pt x="5869552" y="6132121"/>
                </a:lnTo>
                <a:lnTo>
                  <a:pt x="5838313" y="6145736"/>
                </a:lnTo>
                <a:lnTo>
                  <a:pt x="6050271" y="6145736"/>
                </a:lnTo>
                <a:cubicBezTo>
                  <a:pt x="6149682" y="6145736"/>
                  <a:pt x="6230271" y="6226325"/>
                  <a:pt x="6230271" y="6325736"/>
                </a:cubicBezTo>
                <a:cubicBezTo>
                  <a:pt x="6230271" y="6425147"/>
                  <a:pt x="6149682" y="6505736"/>
                  <a:pt x="6050271" y="6505736"/>
                </a:cubicBezTo>
                <a:lnTo>
                  <a:pt x="5788251" y="6505736"/>
                </a:lnTo>
                <a:lnTo>
                  <a:pt x="5824500" y="6513055"/>
                </a:lnTo>
                <a:cubicBezTo>
                  <a:pt x="5889105" y="6540380"/>
                  <a:pt x="5934436" y="6604351"/>
                  <a:pt x="5934436" y="6678909"/>
                </a:cubicBezTo>
                <a:cubicBezTo>
                  <a:pt x="5934436" y="6765894"/>
                  <a:pt x="5872735" y="6838468"/>
                  <a:pt x="5790712" y="6855252"/>
                </a:cubicBezTo>
                <a:lnTo>
                  <a:pt x="5763453" y="6858000"/>
                </a:lnTo>
                <a:lnTo>
                  <a:pt x="3970143" y="6858000"/>
                </a:lnTo>
                <a:lnTo>
                  <a:pt x="3942884" y="6855252"/>
                </a:lnTo>
                <a:cubicBezTo>
                  <a:pt x="3860861" y="6838468"/>
                  <a:pt x="3799160" y="6765894"/>
                  <a:pt x="3799160" y="6678909"/>
                </a:cubicBezTo>
                <a:cubicBezTo>
                  <a:pt x="3799160" y="6604351"/>
                  <a:pt x="3844491" y="6540380"/>
                  <a:pt x="3909096" y="6513055"/>
                </a:cubicBezTo>
                <a:lnTo>
                  <a:pt x="3945347" y="6505736"/>
                </a:lnTo>
                <a:lnTo>
                  <a:pt x="2869739" y="6505736"/>
                </a:lnTo>
                <a:cubicBezTo>
                  <a:pt x="2770328" y="6505736"/>
                  <a:pt x="2689739" y="6425147"/>
                  <a:pt x="2689739" y="6325736"/>
                </a:cubicBezTo>
                <a:cubicBezTo>
                  <a:pt x="2689739" y="6251178"/>
                  <a:pt x="2735071" y="6187207"/>
                  <a:pt x="2799675" y="6159881"/>
                </a:cubicBezTo>
                <a:lnTo>
                  <a:pt x="2847874" y="6150150"/>
                </a:lnTo>
                <a:lnTo>
                  <a:pt x="2426904" y="6150150"/>
                </a:lnTo>
                <a:cubicBezTo>
                  <a:pt x="2327493" y="6150150"/>
                  <a:pt x="2246904" y="6069561"/>
                  <a:pt x="2246904" y="5970150"/>
                </a:cubicBezTo>
                <a:cubicBezTo>
                  <a:pt x="2246904" y="5870739"/>
                  <a:pt x="2327493" y="5790150"/>
                  <a:pt x="2426904" y="5790150"/>
                </a:cubicBezTo>
                <a:lnTo>
                  <a:pt x="2706960" y="5790150"/>
                </a:lnTo>
                <a:lnTo>
                  <a:pt x="2705601" y="5789047"/>
                </a:lnTo>
                <a:lnTo>
                  <a:pt x="2188422" y="5789047"/>
                </a:lnTo>
                <a:cubicBezTo>
                  <a:pt x="2089011" y="5789047"/>
                  <a:pt x="2008422" y="5708458"/>
                  <a:pt x="2008422" y="5609047"/>
                </a:cubicBezTo>
                <a:cubicBezTo>
                  <a:pt x="2008422" y="5509636"/>
                  <a:pt x="2089011" y="5429047"/>
                  <a:pt x="2188422" y="5429047"/>
                </a:cubicBezTo>
                <a:lnTo>
                  <a:pt x="2344473" y="5429047"/>
                </a:lnTo>
                <a:lnTo>
                  <a:pt x="2343631" y="5427944"/>
                </a:lnTo>
                <a:lnTo>
                  <a:pt x="1939122" y="5427944"/>
                </a:lnTo>
                <a:cubicBezTo>
                  <a:pt x="1839711" y="5427944"/>
                  <a:pt x="1759122" y="5347355"/>
                  <a:pt x="1759122" y="5247944"/>
                </a:cubicBezTo>
                <a:cubicBezTo>
                  <a:pt x="1759122" y="5148533"/>
                  <a:pt x="1839711" y="5067944"/>
                  <a:pt x="1939122" y="5067944"/>
                </a:cubicBezTo>
                <a:lnTo>
                  <a:pt x="2094491" y="5067944"/>
                </a:lnTo>
                <a:lnTo>
                  <a:pt x="2093832" y="5066841"/>
                </a:lnTo>
                <a:lnTo>
                  <a:pt x="452552" y="5066841"/>
                </a:lnTo>
                <a:cubicBezTo>
                  <a:pt x="353142" y="5066841"/>
                  <a:pt x="272552" y="4986252"/>
                  <a:pt x="272552" y="4886841"/>
                </a:cubicBezTo>
                <a:cubicBezTo>
                  <a:pt x="272552" y="4787430"/>
                  <a:pt x="353142" y="4706841"/>
                  <a:pt x="452552" y="4706841"/>
                </a:cubicBezTo>
                <a:lnTo>
                  <a:pt x="1912897" y="4706841"/>
                </a:lnTo>
                <a:lnTo>
                  <a:pt x="1912393" y="4705738"/>
                </a:lnTo>
                <a:lnTo>
                  <a:pt x="1051850" y="4705738"/>
                </a:lnTo>
                <a:cubicBezTo>
                  <a:pt x="952438" y="4705738"/>
                  <a:pt x="871849" y="4625149"/>
                  <a:pt x="871849" y="4525738"/>
                </a:cubicBezTo>
                <a:cubicBezTo>
                  <a:pt x="871849" y="4426327"/>
                  <a:pt x="952438" y="4345738"/>
                  <a:pt x="1051850" y="4345738"/>
                </a:cubicBezTo>
                <a:lnTo>
                  <a:pt x="1786642" y="4345738"/>
                </a:lnTo>
                <a:lnTo>
                  <a:pt x="1715818" y="4031467"/>
                </a:lnTo>
                <a:lnTo>
                  <a:pt x="1706366" y="3955810"/>
                </a:lnTo>
                <a:lnTo>
                  <a:pt x="788060" y="3955810"/>
                </a:lnTo>
                <a:cubicBezTo>
                  <a:pt x="688649" y="3955810"/>
                  <a:pt x="608060" y="3875221"/>
                  <a:pt x="608060" y="3775810"/>
                </a:cubicBezTo>
                <a:cubicBezTo>
                  <a:pt x="608060" y="3676399"/>
                  <a:pt x="688649" y="3595810"/>
                  <a:pt x="788060" y="3595810"/>
                </a:cubicBezTo>
                <a:lnTo>
                  <a:pt x="1671391" y="3595810"/>
                </a:lnTo>
                <a:lnTo>
                  <a:pt x="1671288" y="3592400"/>
                </a:lnTo>
                <a:lnTo>
                  <a:pt x="1156283" y="3592400"/>
                </a:lnTo>
                <a:cubicBezTo>
                  <a:pt x="1056872" y="3592400"/>
                  <a:pt x="976283" y="3511811"/>
                  <a:pt x="976283" y="3412401"/>
                </a:cubicBezTo>
                <a:cubicBezTo>
                  <a:pt x="976283" y="3312989"/>
                  <a:pt x="1056872" y="3232401"/>
                  <a:pt x="1156283" y="3232401"/>
                </a:cubicBezTo>
                <a:lnTo>
                  <a:pt x="1672349" y="3232401"/>
                </a:lnTo>
                <a:lnTo>
                  <a:pt x="1672557" y="3228991"/>
                </a:lnTo>
                <a:lnTo>
                  <a:pt x="932835" y="3228991"/>
                </a:lnTo>
                <a:cubicBezTo>
                  <a:pt x="833424" y="3228991"/>
                  <a:pt x="752835" y="3148402"/>
                  <a:pt x="752835" y="3048991"/>
                </a:cubicBezTo>
                <a:cubicBezTo>
                  <a:pt x="752835" y="2949580"/>
                  <a:pt x="833424" y="2868991"/>
                  <a:pt x="932835" y="2868991"/>
                </a:cubicBezTo>
                <a:lnTo>
                  <a:pt x="1708115" y="2868991"/>
                </a:lnTo>
                <a:lnTo>
                  <a:pt x="1708629" y="2865581"/>
                </a:lnTo>
                <a:lnTo>
                  <a:pt x="229104" y="2865581"/>
                </a:lnTo>
                <a:cubicBezTo>
                  <a:pt x="129694" y="2865581"/>
                  <a:pt x="49104" y="2784992"/>
                  <a:pt x="49104" y="2685581"/>
                </a:cubicBezTo>
                <a:cubicBezTo>
                  <a:pt x="49104" y="2586170"/>
                  <a:pt x="129694" y="2505581"/>
                  <a:pt x="229104" y="2505581"/>
                </a:cubicBezTo>
                <a:lnTo>
                  <a:pt x="1778254" y="2505581"/>
                </a:lnTo>
                <a:lnTo>
                  <a:pt x="1779078" y="2502171"/>
                </a:lnTo>
                <a:lnTo>
                  <a:pt x="910422" y="2502171"/>
                </a:lnTo>
                <a:cubicBezTo>
                  <a:pt x="811012" y="2502171"/>
                  <a:pt x="730422" y="2421582"/>
                  <a:pt x="730422" y="2322172"/>
                </a:cubicBezTo>
                <a:cubicBezTo>
                  <a:pt x="730422" y="2222760"/>
                  <a:pt x="811012" y="2142171"/>
                  <a:pt x="910422" y="2142171"/>
                </a:cubicBezTo>
                <a:lnTo>
                  <a:pt x="1883366" y="2142171"/>
                </a:lnTo>
                <a:lnTo>
                  <a:pt x="1884509" y="2138760"/>
                </a:lnTo>
                <a:lnTo>
                  <a:pt x="1591740" y="2138760"/>
                </a:lnTo>
                <a:cubicBezTo>
                  <a:pt x="1492330" y="2138760"/>
                  <a:pt x="1411740" y="2058173"/>
                  <a:pt x="1411740" y="1958761"/>
                </a:cubicBezTo>
                <a:cubicBezTo>
                  <a:pt x="1411740" y="1859351"/>
                  <a:pt x="1492330" y="1778762"/>
                  <a:pt x="1591740" y="1778762"/>
                </a:cubicBezTo>
                <a:lnTo>
                  <a:pt x="2025126" y="1778762"/>
                </a:lnTo>
                <a:lnTo>
                  <a:pt x="2026603" y="1775352"/>
                </a:lnTo>
                <a:lnTo>
                  <a:pt x="1244357" y="1775352"/>
                </a:lnTo>
                <a:cubicBezTo>
                  <a:pt x="1144947" y="1775352"/>
                  <a:pt x="1064357" y="1694763"/>
                  <a:pt x="1064357" y="1595352"/>
                </a:cubicBezTo>
                <a:cubicBezTo>
                  <a:pt x="1064357" y="1495941"/>
                  <a:pt x="1144947" y="1415352"/>
                  <a:pt x="1244357" y="1415352"/>
                </a:cubicBezTo>
                <a:lnTo>
                  <a:pt x="2206432" y="1415352"/>
                </a:lnTo>
                <a:lnTo>
                  <a:pt x="2208269" y="1411942"/>
                </a:lnTo>
                <a:lnTo>
                  <a:pt x="1939122" y="1411942"/>
                </a:lnTo>
                <a:cubicBezTo>
                  <a:pt x="1839711" y="1411942"/>
                  <a:pt x="1759122" y="1331353"/>
                  <a:pt x="1759122" y="1231942"/>
                </a:cubicBezTo>
                <a:cubicBezTo>
                  <a:pt x="1759122" y="1132531"/>
                  <a:pt x="1839711" y="1051942"/>
                  <a:pt x="1939122" y="1051942"/>
                </a:cubicBezTo>
                <a:lnTo>
                  <a:pt x="2431720" y="1051942"/>
                </a:lnTo>
                <a:lnTo>
                  <a:pt x="2435632" y="1045961"/>
                </a:lnTo>
                <a:lnTo>
                  <a:pt x="2387559" y="1027086"/>
                </a:lnTo>
                <a:cubicBezTo>
                  <a:pt x="2335602" y="995516"/>
                  <a:pt x="2300895" y="938384"/>
                  <a:pt x="2300895" y="873146"/>
                </a:cubicBezTo>
                <a:cubicBezTo>
                  <a:pt x="2300895" y="786161"/>
                  <a:pt x="2362596" y="713587"/>
                  <a:pt x="2444619" y="696802"/>
                </a:cubicBezTo>
                <a:lnTo>
                  <a:pt x="2472338" y="694008"/>
                </a:lnTo>
                <a:lnTo>
                  <a:pt x="2066060" y="694008"/>
                </a:lnTo>
                <a:cubicBezTo>
                  <a:pt x="1966649" y="694008"/>
                  <a:pt x="1886060" y="613419"/>
                  <a:pt x="1886060" y="514008"/>
                </a:cubicBezTo>
                <a:cubicBezTo>
                  <a:pt x="1886060" y="427023"/>
                  <a:pt x="1947761" y="354449"/>
                  <a:pt x="2029784" y="337665"/>
                </a:cubicBezTo>
                <a:lnTo>
                  <a:pt x="2057482" y="334873"/>
                </a:lnTo>
                <a:lnTo>
                  <a:pt x="1651225" y="334873"/>
                </a:lnTo>
                <a:cubicBezTo>
                  <a:pt x="1551814" y="334873"/>
                  <a:pt x="1471225" y="254284"/>
                  <a:pt x="1471225" y="154873"/>
                </a:cubicBezTo>
                <a:cubicBezTo>
                  <a:pt x="1471225" y="105168"/>
                  <a:pt x="1491373" y="60168"/>
                  <a:pt x="1523946" y="275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0194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714" y="339510"/>
            <a:ext cx="1136001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CBB0CA-119D-4687-9635-82B274DA4ED4}"/>
              </a:ext>
            </a:extLst>
          </p:cNvPr>
          <p:cNvGrpSpPr/>
          <p:nvPr userDrawn="1"/>
        </p:nvGrpSpPr>
        <p:grpSpPr>
          <a:xfrm>
            <a:off x="5882126" y="565526"/>
            <a:ext cx="427751" cy="272215"/>
            <a:chOff x="4411405" y="1607745"/>
            <a:chExt cx="520434" cy="272215"/>
          </a:xfrm>
        </p:grpSpPr>
        <p:sp>
          <p:nvSpPr>
            <p:cNvPr id="4" name="Graphic 167">
              <a:extLst>
                <a:ext uri="{FF2B5EF4-FFF2-40B4-BE49-F238E27FC236}">
                  <a16:creationId xmlns:a16="http://schemas.microsoft.com/office/drawing/2014/main" id="{BF025FC5-EBC1-4DC2-AF56-AA05EA641B70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" name="Graphic 167">
              <a:extLst>
                <a:ext uri="{FF2B5EF4-FFF2-40B4-BE49-F238E27FC236}">
                  <a16:creationId xmlns:a16="http://schemas.microsoft.com/office/drawing/2014/main" id="{1B03ED14-3DC9-42FE-83F2-5B0530440001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36C84BE-66F1-40D1-B272-A3F7A50AB41B}"/>
              </a:ext>
            </a:extLst>
          </p:cNvPr>
          <p:cNvSpPr/>
          <p:nvPr userDrawn="1"/>
        </p:nvSpPr>
        <p:spPr>
          <a:xfrm>
            <a:off x="6490253" y="685799"/>
            <a:ext cx="5701748" cy="49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841F3-E66E-4970-AD49-92CF80F3F282}"/>
              </a:ext>
            </a:extLst>
          </p:cNvPr>
          <p:cNvSpPr/>
          <p:nvPr userDrawn="1"/>
        </p:nvSpPr>
        <p:spPr>
          <a:xfrm>
            <a:off x="0" y="685799"/>
            <a:ext cx="548640" cy="49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4141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554" y="483688"/>
            <a:ext cx="1955379" cy="58733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4078" y="2192425"/>
            <a:ext cx="10710363" cy="5581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27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0479" y="3465023"/>
            <a:ext cx="7937562" cy="348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67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2882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780" y="2074540"/>
            <a:ext cx="8462030" cy="697755"/>
          </a:xfrm>
        </p:spPr>
        <p:txBody>
          <a:bodyPr lIns="0" tIns="0" rIns="0" bIns="0"/>
          <a:lstStyle>
            <a:lvl1pPr>
              <a:defRPr sz="4534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780" y="2074540"/>
            <a:ext cx="8462030" cy="697755"/>
          </a:xfrm>
        </p:spPr>
        <p:txBody>
          <a:bodyPr lIns="0" tIns="0" rIns="0" bIns="0"/>
          <a:lstStyle>
            <a:lvl1pPr>
              <a:defRPr sz="4534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41291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780" y="2074540"/>
            <a:ext cx="8462030" cy="697755"/>
          </a:xfrm>
        </p:spPr>
        <p:txBody>
          <a:bodyPr lIns="0" tIns="0" rIns="0" bIns="0"/>
          <a:lstStyle>
            <a:lvl1pPr>
              <a:defRPr sz="4534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26" y="1577340"/>
            <a:ext cx="530635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237" y="1577340"/>
            <a:ext cx="530635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67100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554" y="483687"/>
            <a:ext cx="11826892" cy="58675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780" y="2074540"/>
            <a:ext cx="8462030" cy="697755"/>
          </a:xfrm>
        </p:spPr>
        <p:txBody>
          <a:bodyPr lIns="0" tIns="0" rIns="0" bIns="0"/>
          <a:lstStyle>
            <a:lvl1pPr>
              <a:defRPr sz="4534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0971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587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7EFD-96C6-EE50-AB9E-B42DFC548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02120-1D3C-E628-F8B5-91CBD19C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B4EC2-E4D8-43EE-3E14-D3AF87BA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1599-33FD-448C-954A-E6F181A38AF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6F466-A843-E87C-D61D-223AE838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F5CD2-540D-10EE-0817-096FF6D3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636-33FF-421D-83D9-06FEC9285D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763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jp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8.xml" /><Relationship Id="rId7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7.xml" /><Relationship Id="rId1" Type="http://schemas.openxmlformats.org/officeDocument/2006/relationships/slideLayout" Target="../slideLayouts/slideLayout6.xml" /><Relationship Id="rId6" Type="http://schemas.openxmlformats.org/officeDocument/2006/relationships/slideLayout" Target="../slideLayouts/slideLayout11.xml" /><Relationship Id="rId11" Type="http://schemas.openxmlformats.org/officeDocument/2006/relationships/theme" Target="../theme/theme2.xml" /><Relationship Id="rId5" Type="http://schemas.openxmlformats.org/officeDocument/2006/relationships/slideLayout" Target="../slideLayouts/slideLayout10.xml" /><Relationship Id="rId10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9.xml" /><Relationship Id="rId9" Type="http://schemas.openxmlformats.org/officeDocument/2006/relationships/slideLayout" Target="../slideLayouts/slideLayout14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8.xml" /><Relationship Id="rId3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7.xml" /><Relationship Id="rId2" Type="http://schemas.openxmlformats.org/officeDocument/2006/relationships/slideLayout" Target="../slideLayouts/slideLayout17.xml" /><Relationship Id="rId16" Type="http://schemas.openxmlformats.org/officeDocument/2006/relationships/theme" Target="../theme/theme3.xml" /><Relationship Id="rId1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0.xml" /><Relationship Id="rId15" Type="http://schemas.openxmlformats.org/officeDocument/2006/relationships/slideLayout" Target="../slideLayouts/slideLayout30.xml" /><Relationship Id="rId10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4.xml" /><Relationship Id="rId14" Type="http://schemas.openxmlformats.org/officeDocument/2006/relationships/slideLayout" Target="../slideLayouts/slideLayout29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 /><Relationship Id="rId13" Type="http://schemas.openxmlformats.org/officeDocument/2006/relationships/slideLayout" Target="../slideLayouts/slideLayout43.xml" /><Relationship Id="rId18" Type="http://schemas.openxmlformats.org/officeDocument/2006/relationships/theme" Target="../theme/theme4.xml" /><Relationship Id="rId3" Type="http://schemas.openxmlformats.org/officeDocument/2006/relationships/slideLayout" Target="../slideLayouts/slideLayout33.xml" /><Relationship Id="rId7" Type="http://schemas.openxmlformats.org/officeDocument/2006/relationships/slideLayout" Target="../slideLayouts/slideLayout37.xml" /><Relationship Id="rId12" Type="http://schemas.openxmlformats.org/officeDocument/2006/relationships/slideLayout" Target="../slideLayouts/slideLayout42.xml" /><Relationship Id="rId17" Type="http://schemas.openxmlformats.org/officeDocument/2006/relationships/slideLayout" Target="../slideLayouts/slideLayout47.xml" /><Relationship Id="rId2" Type="http://schemas.openxmlformats.org/officeDocument/2006/relationships/slideLayout" Target="../slideLayouts/slideLayout32.xml" /><Relationship Id="rId16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31.xml" /><Relationship Id="rId6" Type="http://schemas.openxmlformats.org/officeDocument/2006/relationships/slideLayout" Target="../slideLayouts/slideLayout36.xml" /><Relationship Id="rId11" Type="http://schemas.openxmlformats.org/officeDocument/2006/relationships/slideLayout" Target="../slideLayouts/slideLayout41.xml" /><Relationship Id="rId5" Type="http://schemas.openxmlformats.org/officeDocument/2006/relationships/slideLayout" Target="../slideLayouts/slideLayout35.xml" /><Relationship Id="rId15" Type="http://schemas.openxmlformats.org/officeDocument/2006/relationships/slideLayout" Target="../slideLayouts/slideLayout45.xml" /><Relationship Id="rId10" Type="http://schemas.openxmlformats.org/officeDocument/2006/relationships/slideLayout" Target="../slideLayouts/slideLayout40.xml" /><Relationship Id="rId4" Type="http://schemas.openxmlformats.org/officeDocument/2006/relationships/slideLayout" Target="../slideLayouts/slideLayout34.xml" /><Relationship Id="rId9" Type="http://schemas.openxmlformats.org/officeDocument/2006/relationships/slideLayout" Target="../slideLayouts/slideLayout39.xml" /><Relationship Id="rId14" Type="http://schemas.openxmlformats.org/officeDocument/2006/relationships/slideLayout" Target="../slideLayouts/slideLayout44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 /><Relationship Id="rId3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4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9.xml" /><Relationship Id="rId1" Type="http://schemas.openxmlformats.org/officeDocument/2006/relationships/slideLayout" Target="../slideLayouts/slideLayout48.xml" /><Relationship Id="rId6" Type="http://schemas.openxmlformats.org/officeDocument/2006/relationships/slideLayout" Target="../slideLayouts/slideLayout53.xml" /><Relationship Id="rId11" Type="http://schemas.openxmlformats.org/officeDocument/2006/relationships/slideLayout" Target="../slideLayouts/slideLayout58.xml" /><Relationship Id="rId5" Type="http://schemas.openxmlformats.org/officeDocument/2006/relationships/slideLayout" Target="../slideLayouts/slideLayout52.xml" /><Relationship Id="rId10" Type="http://schemas.openxmlformats.org/officeDocument/2006/relationships/slideLayout" Target="../slideLayouts/slideLayout57.xml" /><Relationship Id="rId4" Type="http://schemas.openxmlformats.org/officeDocument/2006/relationships/slideLayout" Target="../slideLayouts/slideLayout51.xml" /><Relationship Id="rId9" Type="http://schemas.openxmlformats.org/officeDocument/2006/relationships/slideLayout" Target="../slideLayouts/slideLayout56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 /><Relationship Id="rId13" Type="http://schemas.openxmlformats.org/officeDocument/2006/relationships/slideLayout" Target="../slideLayouts/slideLayout71.xml" /><Relationship Id="rId18" Type="http://schemas.openxmlformats.org/officeDocument/2006/relationships/slideLayout" Target="../slideLayouts/slideLayout76.xml" /><Relationship Id="rId3" Type="http://schemas.openxmlformats.org/officeDocument/2006/relationships/slideLayout" Target="../slideLayouts/slideLayout61.xml" /><Relationship Id="rId21" Type="http://schemas.openxmlformats.org/officeDocument/2006/relationships/theme" Target="../theme/theme6.xml" /><Relationship Id="rId7" Type="http://schemas.openxmlformats.org/officeDocument/2006/relationships/slideLayout" Target="../slideLayouts/slideLayout65.xml" /><Relationship Id="rId12" Type="http://schemas.openxmlformats.org/officeDocument/2006/relationships/slideLayout" Target="../slideLayouts/slideLayout70.xml" /><Relationship Id="rId17" Type="http://schemas.openxmlformats.org/officeDocument/2006/relationships/slideLayout" Target="../slideLayouts/slideLayout75.xml" /><Relationship Id="rId2" Type="http://schemas.openxmlformats.org/officeDocument/2006/relationships/slideLayout" Target="../slideLayouts/slideLayout60.xml" /><Relationship Id="rId16" Type="http://schemas.openxmlformats.org/officeDocument/2006/relationships/slideLayout" Target="../slideLayouts/slideLayout74.xml" /><Relationship Id="rId20" Type="http://schemas.openxmlformats.org/officeDocument/2006/relationships/slideLayout" Target="../slideLayouts/slideLayout78.xml" /><Relationship Id="rId1" Type="http://schemas.openxmlformats.org/officeDocument/2006/relationships/slideLayout" Target="../slideLayouts/slideLayout59.xml" /><Relationship Id="rId6" Type="http://schemas.openxmlformats.org/officeDocument/2006/relationships/slideLayout" Target="../slideLayouts/slideLayout64.xml" /><Relationship Id="rId11" Type="http://schemas.openxmlformats.org/officeDocument/2006/relationships/slideLayout" Target="../slideLayouts/slideLayout69.xml" /><Relationship Id="rId5" Type="http://schemas.openxmlformats.org/officeDocument/2006/relationships/slideLayout" Target="../slideLayouts/slideLayout63.xml" /><Relationship Id="rId15" Type="http://schemas.openxmlformats.org/officeDocument/2006/relationships/slideLayout" Target="../slideLayouts/slideLayout73.xml" /><Relationship Id="rId10" Type="http://schemas.openxmlformats.org/officeDocument/2006/relationships/slideLayout" Target="../slideLayouts/slideLayout68.xml" /><Relationship Id="rId19" Type="http://schemas.openxmlformats.org/officeDocument/2006/relationships/slideLayout" Target="../slideLayouts/slideLayout77.xml" /><Relationship Id="rId4" Type="http://schemas.openxmlformats.org/officeDocument/2006/relationships/slideLayout" Target="../slideLayouts/slideLayout62.xml" /><Relationship Id="rId9" Type="http://schemas.openxmlformats.org/officeDocument/2006/relationships/slideLayout" Target="../slideLayouts/slideLayout67.xml" /><Relationship Id="rId14" Type="http://schemas.openxmlformats.org/officeDocument/2006/relationships/slideLayout" Target="../slideLayouts/slideLayout72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 /><Relationship Id="rId13" Type="http://schemas.openxmlformats.org/officeDocument/2006/relationships/slideLayout" Target="../slideLayouts/slideLayout91.xml" /><Relationship Id="rId3" Type="http://schemas.openxmlformats.org/officeDocument/2006/relationships/slideLayout" Target="../slideLayouts/slideLayout81.xml" /><Relationship Id="rId7" Type="http://schemas.openxmlformats.org/officeDocument/2006/relationships/slideLayout" Target="../slideLayouts/slideLayout85.xml" /><Relationship Id="rId12" Type="http://schemas.openxmlformats.org/officeDocument/2006/relationships/slideLayout" Target="../slideLayouts/slideLayout90.xml" /><Relationship Id="rId2" Type="http://schemas.openxmlformats.org/officeDocument/2006/relationships/slideLayout" Target="../slideLayouts/slideLayout80.xml" /><Relationship Id="rId16" Type="http://schemas.openxmlformats.org/officeDocument/2006/relationships/theme" Target="../theme/theme7.xml" /><Relationship Id="rId1" Type="http://schemas.openxmlformats.org/officeDocument/2006/relationships/slideLayout" Target="../slideLayouts/slideLayout79.xml" /><Relationship Id="rId6" Type="http://schemas.openxmlformats.org/officeDocument/2006/relationships/slideLayout" Target="../slideLayouts/slideLayout84.xml" /><Relationship Id="rId11" Type="http://schemas.openxmlformats.org/officeDocument/2006/relationships/slideLayout" Target="../slideLayouts/slideLayout89.xml" /><Relationship Id="rId5" Type="http://schemas.openxmlformats.org/officeDocument/2006/relationships/slideLayout" Target="../slideLayouts/slideLayout83.xml" /><Relationship Id="rId15" Type="http://schemas.openxmlformats.org/officeDocument/2006/relationships/slideLayout" Target="../slideLayouts/slideLayout93.xml" /><Relationship Id="rId10" Type="http://schemas.openxmlformats.org/officeDocument/2006/relationships/slideLayout" Target="../slideLayouts/slideLayout88.xml" /><Relationship Id="rId4" Type="http://schemas.openxmlformats.org/officeDocument/2006/relationships/slideLayout" Target="../slideLayouts/slideLayout82.xml" /><Relationship Id="rId9" Type="http://schemas.openxmlformats.org/officeDocument/2006/relationships/slideLayout" Target="../slideLayouts/slideLayout87.xml" /><Relationship Id="rId14" Type="http://schemas.openxmlformats.org/officeDocument/2006/relationships/slideLayout" Target="../slideLayouts/slideLayout92.xml" 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 /><Relationship Id="rId7" Type="http://schemas.openxmlformats.org/officeDocument/2006/relationships/image" Target="../media/image13.jpg" /><Relationship Id="rId2" Type="http://schemas.openxmlformats.org/officeDocument/2006/relationships/slideLayout" Target="../slideLayouts/slideLayout95.xml" /><Relationship Id="rId1" Type="http://schemas.openxmlformats.org/officeDocument/2006/relationships/slideLayout" Target="../slideLayouts/slideLayout94.xml" /><Relationship Id="rId6" Type="http://schemas.openxmlformats.org/officeDocument/2006/relationships/theme" Target="../theme/theme8.xml" /><Relationship Id="rId5" Type="http://schemas.openxmlformats.org/officeDocument/2006/relationships/slideLayout" Target="../slideLayouts/slideLayout98.xml" /><Relationship Id="rId4" Type="http://schemas.openxmlformats.org/officeDocument/2006/relationships/slideLayout" Target="../slideLayouts/slideLayout97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 /><Relationship Id="rId13" Type="http://schemas.openxmlformats.org/officeDocument/2006/relationships/slideLayout" Target="../slideLayouts/slideLayout111.xml" /><Relationship Id="rId3" Type="http://schemas.openxmlformats.org/officeDocument/2006/relationships/slideLayout" Target="../slideLayouts/slideLayout101.xml" /><Relationship Id="rId7" Type="http://schemas.openxmlformats.org/officeDocument/2006/relationships/slideLayout" Target="../slideLayouts/slideLayout105.xml" /><Relationship Id="rId12" Type="http://schemas.openxmlformats.org/officeDocument/2006/relationships/slideLayout" Target="../slideLayouts/slideLayout110.xml" /><Relationship Id="rId2" Type="http://schemas.openxmlformats.org/officeDocument/2006/relationships/slideLayout" Target="../slideLayouts/slideLayout100.xml" /><Relationship Id="rId16" Type="http://schemas.openxmlformats.org/officeDocument/2006/relationships/theme" Target="../theme/theme9.xml" /><Relationship Id="rId1" Type="http://schemas.openxmlformats.org/officeDocument/2006/relationships/slideLayout" Target="../slideLayouts/slideLayout99.xml" /><Relationship Id="rId6" Type="http://schemas.openxmlformats.org/officeDocument/2006/relationships/slideLayout" Target="../slideLayouts/slideLayout104.xml" /><Relationship Id="rId11" Type="http://schemas.openxmlformats.org/officeDocument/2006/relationships/slideLayout" Target="../slideLayouts/slideLayout109.xml" /><Relationship Id="rId5" Type="http://schemas.openxmlformats.org/officeDocument/2006/relationships/slideLayout" Target="../slideLayouts/slideLayout103.xml" /><Relationship Id="rId15" Type="http://schemas.openxmlformats.org/officeDocument/2006/relationships/slideLayout" Target="../slideLayouts/slideLayout113.xml" /><Relationship Id="rId10" Type="http://schemas.openxmlformats.org/officeDocument/2006/relationships/slideLayout" Target="../slideLayouts/slideLayout108.xml" /><Relationship Id="rId4" Type="http://schemas.openxmlformats.org/officeDocument/2006/relationships/slideLayout" Target="../slideLayouts/slideLayout102.xml" /><Relationship Id="rId9" Type="http://schemas.openxmlformats.org/officeDocument/2006/relationships/slideLayout" Target="../slideLayouts/slideLayout107.xml" /><Relationship Id="rId14" Type="http://schemas.openxmlformats.org/officeDocument/2006/relationships/slideLayout" Target="../slideLayouts/slideLayout1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555" y="434629"/>
            <a:ext cx="11682920" cy="64233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599" y="370789"/>
            <a:ext cx="1097280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B4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050" y="2279650"/>
            <a:ext cx="11534775" cy="2532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0361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6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84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4B776-FE4B-4E84-8B83-1C2A3100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8D446-9332-493A-9231-5BA84546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D8709-8463-486E-96FA-FE3BA756F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0751-9370-45F2-B779-AC3DE009752E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CAA3-CF38-432A-B5CD-BBFE1A4C5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9CAF-1173-482D-9DDF-E9EBC974D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75AC4-D494-4934-84F0-F5D188B078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835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65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821" r:id="rId17"/>
    <p:sldLayoutId id="2147483822" r:id="rId18"/>
    <p:sldLayoutId id="2147483823" r:id="rId19"/>
    <p:sldLayoutId id="214748382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9D8B3-C820-47A7-B432-82DE3904DB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AB13-06A3-4524-A6CD-F24237684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2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554" y="483688"/>
            <a:ext cx="11826892" cy="9606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780" y="2074540"/>
            <a:ext cx="846203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780" y="2074540"/>
            <a:ext cx="846203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97" y="6377939"/>
            <a:ext cx="39035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26" y="6377939"/>
            <a:ext cx="28056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935" y="6377939"/>
            <a:ext cx="28056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155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7E014-D664-A8D2-336A-80F4E0A8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3658A-15C7-C4A4-09F0-B78895E0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F49C-7AED-0F85-7A7F-B8920E615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E1599-33FD-448C-954A-E6F181A38AF7}" type="datetimeFigureOut">
              <a:rPr lang="en-ID" smtClean="0"/>
              <a:t>31/07/2023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3C21-292A-B82B-668A-BDD6C898B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0B55E-4708-CBDB-9FFA-F9026F56B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CC636-33FF-421D-83D9-06FEC9285D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141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4.xml" /><Relationship Id="rId5" Type="http://schemas.openxmlformats.org/officeDocument/2006/relationships/image" Target="../media/image20.jpg" /><Relationship Id="rId4" Type="http://schemas.openxmlformats.org/officeDocument/2006/relationships/image" Target="../media/image19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 /><Relationship Id="rId13" Type="http://schemas.openxmlformats.org/officeDocument/2006/relationships/image" Target="../media/image52.png" /><Relationship Id="rId3" Type="http://schemas.openxmlformats.org/officeDocument/2006/relationships/image" Target="../media/image42.png" /><Relationship Id="rId7" Type="http://schemas.openxmlformats.org/officeDocument/2006/relationships/image" Target="../media/image46.png" /><Relationship Id="rId12" Type="http://schemas.openxmlformats.org/officeDocument/2006/relationships/image" Target="../media/image51.pn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9.xml" /><Relationship Id="rId6" Type="http://schemas.openxmlformats.org/officeDocument/2006/relationships/image" Target="../media/image45.png" /><Relationship Id="rId11" Type="http://schemas.openxmlformats.org/officeDocument/2006/relationships/image" Target="../media/image50.png" /><Relationship Id="rId5" Type="http://schemas.openxmlformats.org/officeDocument/2006/relationships/image" Target="../media/image44.png" /><Relationship Id="rId10" Type="http://schemas.openxmlformats.org/officeDocument/2006/relationships/image" Target="../media/image49.png" /><Relationship Id="rId4" Type="http://schemas.openxmlformats.org/officeDocument/2006/relationships/image" Target="../media/image43.png" /><Relationship Id="rId9" Type="http://schemas.openxmlformats.org/officeDocument/2006/relationships/image" Target="../media/image48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93.xml" /><Relationship Id="rId5" Type="http://schemas.openxmlformats.org/officeDocument/2006/relationships/image" Target="../media/image53.emf" /><Relationship Id="rId4" Type="http://schemas.openxmlformats.org/officeDocument/2006/relationships/image" Target="../media/image19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93.xml" /><Relationship Id="rId5" Type="http://schemas.openxmlformats.org/officeDocument/2006/relationships/image" Target="../media/image54.emf" /><Relationship Id="rId4" Type="http://schemas.openxmlformats.org/officeDocument/2006/relationships/image" Target="../media/image19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 /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9.pn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5.xml" /><Relationship Id="rId4" Type="http://schemas.openxmlformats.org/officeDocument/2006/relationships/image" Target="../media/image19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5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5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5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5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5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5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5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5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5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5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5.xml" /><Relationship Id="rId4" Type="http://schemas.openxmlformats.org/officeDocument/2006/relationships/image" Target="../media/image19.png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54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irh.kemenkumham.go.id/" TargetMode="External" /><Relationship Id="rId1" Type="http://schemas.openxmlformats.org/officeDocument/2006/relationships/slideLayout" Target="../slideLayouts/slideLayout94.xml" 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 /><Relationship Id="rId13" Type="http://schemas.openxmlformats.org/officeDocument/2006/relationships/image" Target="../media/image27.png" /><Relationship Id="rId3" Type="http://schemas.openxmlformats.org/officeDocument/2006/relationships/image" Target="../media/image56.png" /><Relationship Id="rId7" Type="http://schemas.openxmlformats.org/officeDocument/2006/relationships/image" Target="../media/image60.png" /><Relationship Id="rId12" Type="http://schemas.openxmlformats.org/officeDocument/2006/relationships/image" Target="../media/image26.png" /><Relationship Id="rId17" Type="http://schemas.openxmlformats.org/officeDocument/2006/relationships/image" Target="../media/image31.png" /><Relationship Id="rId2" Type="http://schemas.openxmlformats.org/officeDocument/2006/relationships/notesSlide" Target="../notesSlides/notesSlide20.xml" /><Relationship Id="rId16" Type="http://schemas.openxmlformats.org/officeDocument/2006/relationships/image" Target="../media/image30.png" /><Relationship Id="rId1" Type="http://schemas.openxmlformats.org/officeDocument/2006/relationships/slideLayout" Target="../slideLayouts/slideLayout105.xml" /><Relationship Id="rId6" Type="http://schemas.openxmlformats.org/officeDocument/2006/relationships/image" Target="../media/image59.png" /><Relationship Id="rId11" Type="http://schemas.openxmlformats.org/officeDocument/2006/relationships/chart" Target="../charts/chart1.xml" /><Relationship Id="rId5" Type="http://schemas.openxmlformats.org/officeDocument/2006/relationships/image" Target="../media/image58.jpeg" /><Relationship Id="rId15" Type="http://schemas.openxmlformats.org/officeDocument/2006/relationships/image" Target="../media/image29.jpg" /><Relationship Id="rId10" Type="http://schemas.openxmlformats.org/officeDocument/2006/relationships/image" Target="../media/image63.png" /><Relationship Id="rId4" Type="http://schemas.openxmlformats.org/officeDocument/2006/relationships/image" Target="../media/image57.jpeg" /><Relationship Id="rId9" Type="http://schemas.openxmlformats.org/officeDocument/2006/relationships/image" Target="../media/image62.png" /><Relationship Id="rId14" Type="http://schemas.openxmlformats.org/officeDocument/2006/relationships/image" Target="../media/image28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9.xml" /><Relationship Id="rId4" Type="http://schemas.openxmlformats.org/officeDocument/2006/relationships/image" Target="../media/image21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 /><Relationship Id="rId3" Type="http://schemas.openxmlformats.org/officeDocument/2006/relationships/image" Target="../media/image23.svg" /><Relationship Id="rId7" Type="http://schemas.openxmlformats.org/officeDocument/2006/relationships/image" Target="../media/image26.png" /><Relationship Id="rId12" Type="http://schemas.openxmlformats.org/officeDocument/2006/relationships/image" Target="../media/image31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7.xml" /><Relationship Id="rId6" Type="http://schemas.microsoft.com/office/2007/relationships/hdphoto" Target="../media/hdphoto1.wdp" /><Relationship Id="rId11" Type="http://schemas.openxmlformats.org/officeDocument/2006/relationships/image" Target="../media/image30.png" /><Relationship Id="rId5" Type="http://schemas.openxmlformats.org/officeDocument/2006/relationships/image" Target="../media/image25.png" /><Relationship Id="rId10" Type="http://schemas.openxmlformats.org/officeDocument/2006/relationships/image" Target="../media/image29.jpg" /><Relationship Id="rId4" Type="http://schemas.openxmlformats.org/officeDocument/2006/relationships/image" Target="../media/image24.png" /><Relationship Id="rId9" Type="http://schemas.openxmlformats.org/officeDocument/2006/relationships/image" Target="../media/image2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8.xml" /><Relationship Id="rId5" Type="http://schemas.openxmlformats.org/officeDocument/2006/relationships/image" Target="../media/image35.svg" /><Relationship Id="rId4" Type="http://schemas.openxmlformats.org/officeDocument/2006/relationships/image" Target="../media/image34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microsoft.com/office/2007/relationships/hdphoto" Target="../media/hdphoto2.wdp" /><Relationship Id="rId7" Type="http://schemas.openxmlformats.org/officeDocument/2006/relationships/image" Target="../media/image29.jp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8.xml" /><Relationship Id="rId6" Type="http://schemas.openxmlformats.org/officeDocument/2006/relationships/image" Target="../media/image28.png" /><Relationship Id="rId5" Type="http://schemas.openxmlformats.org/officeDocument/2006/relationships/image" Target="../media/image27.png" /><Relationship Id="rId4" Type="http://schemas.openxmlformats.org/officeDocument/2006/relationships/image" Target="../media/image26.png" /><Relationship Id="rId9" Type="http://schemas.openxmlformats.org/officeDocument/2006/relationships/image" Target="../media/image31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microsoft.com/office/2007/relationships/hdphoto" Target="../media/hdphoto2.wdp" /><Relationship Id="rId7" Type="http://schemas.openxmlformats.org/officeDocument/2006/relationships/image" Target="../media/image29.jp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8.xml" /><Relationship Id="rId6" Type="http://schemas.openxmlformats.org/officeDocument/2006/relationships/image" Target="../media/image28.png" /><Relationship Id="rId5" Type="http://schemas.openxmlformats.org/officeDocument/2006/relationships/image" Target="../media/image27.png" /><Relationship Id="rId4" Type="http://schemas.openxmlformats.org/officeDocument/2006/relationships/image" Target="../media/image26.png" /><Relationship Id="rId9" Type="http://schemas.openxmlformats.org/officeDocument/2006/relationships/image" Target="../media/image31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7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0" y="1905000"/>
            <a:ext cx="6400800" cy="2514600"/>
          </a:xfrm>
        </p:spPr>
        <p:txBody>
          <a:bodyPr>
            <a:noAutofit/>
          </a:bodyPr>
          <a:lstStyle/>
          <a:p>
            <a:pPr marL="12700" marR="5080" lvl="0" algn="ctr" defTabSz="914400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cap="none" spc="50" dirty="0">
                <a:highlight>
                  <a:srgbClr val="FF0000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SOSIALISASI </a:t>
            </a:r>
            <a:r>
              <a:rPr kumimoji="0" lang="en-US" sz="280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PENILAIAN</a:t>
            </a:r>
            <a:br>
              <a:rPr kumimoji="0" lang="en-US" sz="280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n-US" sz="280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INDEKS REFORMASI HUKUM (IRH)</a:t>
            </a:r>
            <a:br>
              <a:rPr kumimoji="0" lang="en-US" sz="280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n-US" sz="280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TAHUN 2023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0000"/>
              </a:highlight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7BFE491-3F42-E2E5-3F5A-658BE394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r="-1008"/>
          <a:stretch/>
        </p:blipFill>
        <p:spPr>
          <a:xfrm>
            <a:off x="0" y="1135175"/>
            <a:ext cx="6510236" cy="4572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1D7EAA-815B-B209-0235-31B58ADDC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356" y="5958179"/>
            <a:ext cx="4958416" cy="713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1130-774C-02E1-22B2-65E30DA4A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0" y="432567"/>
            <a:ext cx="1176971" cy="1176971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46AD65DF-C780-CD4C-F70A-869147EC5F1C}"/>
              </a:ext>
            </a:extLst>
          </p:cNvPr>
          <p:cNvSpPr txBox="1"/>
          <p:nvPr/>
        </p:nvSpPr>
        <p:spPr>
          <a:xfrm>
            <a:off x="3048000" y="6218705"/>
            <a:ext cx="33055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b="1" spc="50" dirty="0">
                <a:solidFill>
                  <a:srgbClr val="FFF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Jakarta, 27 </a:t>
            </a:r>
            <a:r>
              <a:rPr lang="en-US" sz="2400" b="1" spc="50" dirty="0" err="1">
                <a:solidFill>
                  <a:srgbClr val="FFF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Maret</a:t>
            </a:r>
            <a:r>
              <a:rPr lang="en-US" sz="2400" b="1" spc="50" dirty="0">
                <a:solidFill>
                  <a:srgbClr val="FFF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2023</a:t>
            </a:r>
            <a:endParaRPr sz="2400" b="1" dirty="0">
              <a:solidFill>
                <a:srgbClr val="FFFF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8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FBE88B-3847-AC86-4CA2-807FC93BF653}"/>
              </a:ext>
            </a:extLst>
          </p:cNvPr>
          <p:cNvSpPr/>
          <p:nvPr/>
        </p:nvSpPr>
        <p:spPr>
          <a:xfrm>
            <a:off x="-9054" y="0"/>
            <a:ext cx="12201053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060E6DEC-2D66-6DB9-F10F-547F1897B539}"/>
              </a:ext>
            </a:extLst>
          </p:cNvPr>
          <p:cNvSpPr txBox="1"/>
          <p:nvPr/>
        </p:nvSpPr>
        <p:spPr>
          <a:xfrm>
            <a:off x="838200" y="2146851"/>
            <a:ext cx="10820400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8800" b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Peserta</a:t>
            </a:r>
            <a:endParaRPr lang="en-US" sz="88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dirty="0" err="1">
                <a:solidFill>
                  <a:srgbClr val="FFF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Penilaian</a:t>
            </a:r>
            <a:r>
              <a:rPr lang="en-US" sz="4400" b="1" dirty="0">
                <a:solidFill>
                  <a:srgbClr val="FFF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Indeks</a:t>
            </a:r>
            <a:r>
              <a:rPr lang="en-US" sz="4400" b="1" dirty="0">
                <a:solidFill>
                  <a:srgbClr val="FFF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Reformasi Hukum (IRH)</a:t>
            </a:r>
            <a:endParaRPr sz="4400" b="1" dirty="0">
              <a:solidFill>
                <a:srgbClr val="FFFF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2B9BE-40F0-714B-17DF-6C460E0F130F}"/>
              </a:ext>
            </a:extLst>
          </p:cNvPr>
          <p:cNvGrpSpPr/>
          <p:nvPr/>
        </p:nvGrpSpPr>
        <p:grpSpPr>
          <a:xfrm>
            <a:off x="6860676" y="6044501"/>
            <a:ext cx="5179818" cy="750481"/>
            <a:chOff x="3312180" y="6070053"/>
            <a:chExt cx="5567638" cy="713047"/>
          </a:xfrm>
        </p:grpSpPr>
        <p:sp>
          <p:nvSpPr>
            <p:cNvPr id="15" name="Rounded Rectangle 68">
              <a:extLst>
                <a:ext uri="{FF2B5EF4-FFF2-40B4-BE49-F238E27FC236}">
                  <a16:creationId xmlns:a16="http://schemas.microsoft.com/office/drawing/2014/main" id="{D4CDD751-B315-89E5-B968-A191910FAD3B}"/>
                </a:ext>
              </a:extLst>
            </p:cNvPr>
            <p:cNvSpPr/>
            <p:nvPr/>
          </p:nvSpPr>
          <p:spPr>
            <a:xfrm>
              <a:off x="3312180" y="6261719"/>
              <a:ext cx="5567638" cy="432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207A6D-1B5E-459C-548B-D2E2BC2C5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6791" y="6070053"/>
              <a:ext cx="4958416" cy="713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98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DF4A2F7C-DCEC-42D4-A1D0-0D8D80A431AA}"/>
              </a:ext>
            </a:extLst>
          </p:cNvPr>
          <p:cNvSpPr/>
          <p:nvPr/>
        </p:nvSpPr>
        <p:spPr>
          <a:xfrm>
            <a:off x="6076950" y="0"/>
            <a:ext cx="6115050" cy="6858000"/>
          </a:xfrm>
          <a:prstGeom prst="flowChartProcess">
            <a:avLst/>
          </a:prstGeom>
          <a:solidFill>
            <a:srgbClr val="004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32F073-4B82-4BB5-80F7-562FAE5A1418}"/>
              </a:ext>
            </a:extLst>
          </p:cNvPr>
          <p:cNvGrpSpPr/>
          <p:nvPr/>
        </p:nvGrpSpPr>
        <p:grpSpPr>
          <a:xfrm>
            <a:off x="10653861" y="-1133475"/>
            <a:ext cx="3076277" cy="9124950"/>
            <a:chOff x="9933435" y="-70823"/>
            <a:chExt cx="2222447" cy="7271723"/>
          </a:xfrm>
          <a:solidFill>
            <a:schemeClr val="bg1"/>
          </a:solidFill>
        </p:grpSpPr>
        <p:pic>
          <p:nvPicPr>
            <p:cNvPr id="6" name="Graphic 5" descr="Braille">
              <a:extLst>
                <a:ext uri="{FF2B5EF4-FFF2-40B4-BE49-F238E27FC236}">
                  <a16:creationId xmlns:a16="http://schemas.microsoft.com/office/drawing/2014/main" id="{A15932BD-3690-4477-B15A-912E5BD42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33435" y="3717470"/>
              <a:ext cx="2199331" cy="2199331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31BA73-4BAF-4F01-B684-8A037E26B52C}"/>
                </a:ext>
              </a:extLst>
            </p:cNvPr>
            <p:cNvGrpSpPr/>
            <p:nvPr/>
          </p:nvGrpSpPr>
          <p:grpSpPr>
            <a:xfrm>
              <a:off x="9934154" y="-70823"/>
              <a:ext cx="2221728" cy="7271723"/>
              <a:chOff x="9992669" y="-246720"/>
              <a:chExt cx="2221728" cy="7271723"/>
            </a:xfrm>
            <a:grpFill/>
          </p:grpSpPr>
          <p:pic>
            <p:nvPicPr>
              <p:cNvPr id="8" name="Graphic 7" descr="Braille">
                <a:extLst>
                  <a:ext uri="{FF2B5EF4-FFF2-40B4-BE49-F238E27FC236}">
                    <a16:creationId xmlns:a16="http://schemas.microsoft.com/office/drawing/2014/main" id="{D1A9D974-64E7-4E66-9269-875BE8B662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992669" y="1005060"/>
                <a:ext cx="2199331" cy="2199331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22D1AA7-A051-4683-AC22-C641CED98528}"/>
                  </a:ext>
                </a:extLst>
              </p:cNvPr>
              <p:cNvGrpSpPr/>
              <p:nvPr/>
            </p:nvGrpSpPr>
            <p:grpSpPr>
              <a:xfrm>
                <a:off x="9992669" y="-246720"/>
                <a:ext cx="2221728" cy="7271723"/>
                <a:chOff x="9992669" y="-246720"/>
                <a:chExt cx="2221728" cy="7271723"/>
              </a:xfrm>
              <a:grpFill/>
            </p:grpSpPr>
            <p:pic>
              <p:nvPicPr>
                <p:cNvPr id="10" name="Graphic 9" descr="Braille">
                  <a:extLst>
                    <a:ext uri="{FF2B5EF4-FFF2-40B4-BE49-F238E27FC236}">
                      <a16:creationId xmlns:a16="http://schemas.microsoft.com/office/drawing/2014/main" id="{2955CDED-1ADA-41B1-904C-D120F79166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92669" y="-246720"/>
                  <a:ext cx="2199331" cy="2199331"/>
                </a:xfrm>
                <a:prstGeom prst="rect">
                  <a:avLst/>
                </a:prstGeom>
              </p:spPr>
            </p:pic>
            <p:pic>
              <p:nvPicPr>
                <p:cNvPr id="11" name="Graphic 10" descr="Braille">
                  <a:extLst>
                    <a:ext uri="{FF2B5EF4-FFF2-40B4-BE49-F238E27FC236}">
                      <a16:creationId xmlns:a16="http://schemas.microsoft.com/office/drawing/2014/main" id="{E70B0B24-7FD8-4C86-8A23-0CA6CD387F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92669" y="2305705"/>
                  <a:ext cx="2199331" cy="2199331"/>
                </a:xfrm>
                <a:prstGeom prst="rect">
                  <a:avLst/>
                </a:prstGeom>
              </p:spPr>
            </p:pic>
            <p:pic>
              <p:nvPicPr>
                <p:cNvPr id="12" name="Graphic 11" descr="Braille">
                  <a:extLst>
                    <a:ext uri="{FF2B5EF4-FFF2-40B4-BE49-F238E27FC236}">
                      <a16:creationId xmlns:a16="http://schemas.microsoft.com/office/drawing/2014/main" id="{D46EA0E2-9050-42F7-AEB5-2B6419A630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66" y="4825672"/>
                  <a:ext cx="2199331" cy="219933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8BAD2-9A7D-4A83-9C5C-264543CAA54C}"/>
              </a:ext>
            </a:extLst>
          </p:cNvPr>
          <p:cNvSpPr/>
          <p:nvPr/>
        </p:nvSpPr>
        <p:spPr>
          <a:xfrm>
            <a:off x="-334050" y="348937"/>
            <a:ext cx="5629950" cy="58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5A820-BA7B-4707-AAB3-2C822FE2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340" y="425430"/>
            <a:ext cx="5806318" cy="4298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Peserta</a:t>
            </a:r>
            <a:r>
              <a:rPr lang="en-US" sz="3200" b="1" dirty="0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Penilaian</a:t>
            </a:r>
            <a:r>
              <a:rPr lang="en-US" sz="3200" b="1" dirty="0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IRH</a:t>
            </a:r>
            <a:endParaRPr lang="en-ID" sz="3200" b="1" dirty="0">
              <a:solidFill>
                <a:srgbClr val="004E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E05C208-94EA-4B1C-B4A9-600AEC767C91}"/>
              </a:ext>
            </a:extLst>
          </p:cNvPr>
          <p:cNvSpPr txBox="1">
            <a:spLocks/>
          </p:cNvSpPr>
          <p:nvPr/>
        </p:nvSpPr>
        <p:spPr>
          <a:xfrm>
            <a:off x="1707625" y="1215751"/>
            <a:ext cx="2394402" cy="380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TAHUN 2022</a:t>
            </a:r>
            <a:endParaRPr lang="en-ID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10B76D-EDD3-4BD2-8C28-48744648184F}"/>
              </a:ext>
            </a:extLst>
          </p:cNvPr>
          <p:cNvSpPr txBox="1">
            <a:spLocks/>
          </p:cNvSpPr>
          <p:nvPr/>
        </p:nvSpPr>
        <p:spPr>
          <a:xfrm>
            <a:off x="7272993" y="1196743"/>
            <a:ext cx="2394402" cy="380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 2023</a:t>
            </a:r>
            <a:endParaRPr lang="en-ID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842AAA-7C02-40CC-89ED-748AA6CADDDA}"/>
              </a:ext>
            </a:extLst>
          </p:cNvPr>
          <p:cNvSpPr txBox="1"/>
          <p:nvPr/>
        </p:nvSpPr>
        <p:spPr>
          <a:xfrm>
            <a:off x="75358" y="6480750"/>
            <a:ext cx="32645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2860" lvl="0" indent="0" defTabSz="914400" rtl="0" eaLnBrk="1" fontAlgn="auto" latinLnBrk="0" hangingPunct="1">
              <a:lnSpc>
                <a:spcPct val="100000"/>
              </a:lnSpc>
              <a:spcBef>
                <a:spcPts val="14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1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Biro</a:t>
            </a:r>
            <a:r>
              <a:rPr kumimoji="0" lang="en-ID" sz="11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ID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Perencanaan</a:t>
            </a:r>
            <a:r>
              <a:rPr kumimoji="0" lang="en-ID" sz="11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ID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en-ID" sz="11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ID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Sekretariat</a:t>
            </a:r>
            <a:r>
              <a:rPr kumimoji="0" lang="en-ID" sz="11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ID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Jenderal</a:t>
            </a:r>
            <a:endParaRPr kumimoji="0" lang="en-ID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58A9843-5DB6-4B3F-B161-1486919459B4}"/>
              </a:ext>
            </a:extLst>
          </p:cNvPr>
          <p:cNvGraphicFramePr>
            <a:graphicFrameLocks noGrp="1"/>
          </p:cNvGraphicFramePr>
          <p:nvPr/>
        </p:nvGraphicFramePr>
        <p:xfrm>
          <a:off x="311764" y="1785911"/>
          <a:ext cx="5400000" cy="2071730"/>
        </p:xfrm>
        <a:graphic>
          <a:graphicData uri="http://schemas.openxmlformats.org/drawingml/2006/table">
            <a:tbl>
              <a:tblPr/>
              <a:tblGrid>
                <a:gridCol w="900000">
                  <a:extLst>
                    <a:ext uri="{9D8B030D-6E8A-4147-A177-3AD203B41FA5}">
                      <a16:colId xmlns:a16="http://schemas.microsoft.com/office/drawing/2014/main" val="24896883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8890386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68002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8187984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49399034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438465186"/>
                    </a:ext>
                  </a:extLst>
                </a:gridCol>
              </a:tblGrid>
              <a:tr h="61438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JUMLAH INSTANSI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JUMLAH DINILAI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JUMLAH TIDAK DINILAI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237783"/>
                  </a:ext>
                </a:extLst>
              </a:tr>
              <a:tr h="4784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K/L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PEMDA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K/L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PEMDA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K/L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PEMDA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995342"/>
                  </a:ext>
                </a:extLst>
              </a:tr>
              <a:tr h="5583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0" dirty="0"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0" dirty="0">
                          <a:effectLst/>
                          <a:latin typeface="Arial" panose="020B0604020202020204" pitchFamily="34" charset="0"/>
                        </a:rPr>
                        <a:t>547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0" dirty="0"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0" dirty="0"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0" dirty="0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0" dirty="0"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840136"/>
                  </a:ext>
                </a:extLst>
              </a:tr>
              <a:tr h="420511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687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2802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F71C099-D9FB-4BA8-9809-7485EB3152A5}"/>
              </a:ext>
            </a:extLst>
          </p:cNvPr>
          <p:cNvGraphicFramePr>
            <a:graphicFrameLocks noGrp="1"/>
          </p:cNvGraphicFramePr>
          <p:nvPr/>
        </p:nvGraphicFramePr>
        <p:xfrm>
          <a:off x="6727268" y="1785912"/>
          <a:ext cx="3708000" cy="2071732"/>
        </p:xfrm>
        <a:graphic>
          <a:graphicData uri="http://schemas.openxmlformats.org/drawingml/2006/table">
            <a:tbl>
              <a:tblPr/>
              <a:tblGrid>
                <a:gridCol w="972000">
                  <a:extLst>
                    <a:ext uri="{9D8B030D-6E8A-4147-A177-3AD203B41FA5}">
                      <a16:colId xmlns:a16="http://schemas.microsoft.com/office/drawing/2014/main" val="248968834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38890386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68002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81879844"/>
                    </a:ext>
                  </a:extLst>
                </a:gridCol>
              </a:tblGrid>
              <a:tr h="79416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JUMLAH INSTANSI (HASIL EVALUASI)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JUMLAH PIC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237783"/>
                  </a:ext>
                </a:extLst>
              </a:tr>
              <a:tr h="4258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K/L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PEMDA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K/L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PEMDA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995342"/>
                  </a:ext>
                </a:extLst>
              </a:tr>
              <a:tr h="4258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543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423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840136"/>
                  </a:ext>
                </a:extLst>
              </a:tr>
              <a:tr h="42585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497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2802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D528A8E-F538-461E-B73F-E49772D91918}"/>
              </a:ext>
            </a:extLst>
          </p:cNvPr>
          <p:cNvGraphicFramePr>
            <a:graphicFrameLocks noGrp="1"/>
          </p:cNvGraphicFramePr>
          <p:nvPr/>
        </p:nvGraphicFramePr>
        <p:xfrm>
          <a:off x="311763" y="4036425"/>
          <a:ext cx="5400000" cy="2149037"/>
        </p:xfrm>
        <a:graphic>
          <a:graphicData uri="http://schemas.openxmlformats.org/drawingml/2006/table">
            <a:tbl>
              <a:tblPr/>
              <a:tblGrid>
                <a:gridCol w="3022388">
                  <a:extLst>
                    <a:ext uri="{9D8B030D-6E8A-4147-A177-3AD203B41FA5}">
                      <a16:colId xmlns:a16="http://schemas.microsoft.com/office/drawing/2014/main" val="2706551934"/>
                    </a:ext>
                  </a:extLst>
                </a:gridCol>
                <a:gridCol w="604478">
                  <a:extLst>
                    <a:ext uri="{9D8B030D-6E8A-4147-A177-3AD203B41FA5}">
                      <a16:colId xmlns:a16="http://schemas.microsoft.com/office/drawing/2014/main" val="3064256940"/>
                    </a:ext>
                  </a:extLst>
                </a:gridCol>
                <a:gridCol w="886567">
                  <a:extLst>
                    <a:ext uri="{9D8B030D-6E8A-4147-A177-3AD203B41FA5}">
                      <a16:colId xmlns:a16="http://schemas.microsoft.com/office/drawing/2014/main" val="954425054"/>
                    </a:ext>
                  </a:extLst>
                </a:gridCol>
                <a:gridCol w="886567">
                  <a:extLst>
                    <a:ext uri="{9D8B030D-6E8A-4147-A177-3AD203B41FA5}">
                      <a16:colId xmlns:a16="http://schemas.microsoft.com/office/drawing/2014/main" val="3220685167"/>
                    </a:ext>
                  </a:extLst>
                </a:gridCol>
              </a:tblGrid>
              <a:tr h="574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Keterangan</a:t>
                      </a:r>
                      <a:endParaRPr lang="en-ID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K/L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Pemda</a:t>
                      </a:r>
                      <a:endParaRPr lang="en-ID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en-ID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089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en-ID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mengirim</a:t>
                      </a:r>
                      <a:r>
                        <a:rPr lang="en-ID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PIC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594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en-ID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unggah</a:t>
                      </a:r>
                      <a:r>
                        <a:rPr lang="en-ID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endParaRPr lang="en-ID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679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en-ID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Unggah</a:t>
                      </a:r>
                      <a:r>
                        <a:rPr lang="en-ID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ID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sebagian</a:t>
                      </a:r>
                      <a:endParaRPr lang="en-ID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97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en-ID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diharmonisasi</a:t>
                      </a:r>
                      <a:endParaRPr lang="en-ID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ID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90876"/>
                  </a:ext>
                </a:extLst>
              </a:tr>
              <a:tr h="568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en-ID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6529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EDA9FA2-6BCD-49AC-83C7-29A039DA4B16}"/>
              </a:ext>
            </a:extLst>
          </p:cNvPr>
          <p:cNvGraphicFramePr>
            <a:graphicFrameLocks noGrp="1"/>
          </p:cNvGraphicFramePr>
          <p:nvPr/>
        </p:nvGraphicFramePr>
        <p:xfrm>
          <a:off x="6727268" y="4614528"/>
          <a:ext cx="3708000" cy="1630891"/>
        </p:xfrm>
        <a:graphic>
          <a:graphicData uri="http://schemas.openxmlformats.org/drawingml/2006/table">
            <a:tbl>
              <a:tblPr/>
              <a:tblGrid>
                <a:gridCol w="1816163">
                  <a:extLst>
                    <a:ext uri="{9D8B030D-6E8A-4147-A177-3AD203B41FA5}">
                      <a16:colId xmlns:a16="http://schemas.microsoft.com/office/drawing/2014/main" val="276800279"/>
                    </a:ext>
                  </a:extLst>
                </a:gridCol>
                <a:gridCol w="1891837">
                  <a:extLst>
                    <a:ext uri="{9D8B030D-6E8A-4147-A177-3AD203B41FA5}">
                      <a16:colId xmlns:a16="http://schemas.microsoft.com/office/drawing/2014/main" val="1881879844"/>
                    </a:ext>
                  </a:extLst>
                </a:gridCol>
              </a:tblGrid>
              <a:tr h="60219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D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JUMLAH BELUM ADA PIC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237783"/>
                  </a:ext>
                </a:extLst>
              </a:tr>
              <a:tr h="3229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K/L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PEMDA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995342"/>
                  </a:ext>
                </a:extLst>
              </a:tr>
              <a:tr h="3229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840136"/>
                  </a:ext>
                </a:extLst>
              </a:tr>
              <a:tr h="32291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28026"/>
                  </a:ext>
                </a:extLst>
              </a:tr>
            </a:tbl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632DA56B-5F56-4A4A-A5CD-6D4368EE2048}"/>
              </a:ext>
            </a:extLst>
          </p:cNvPr>
          <p:cNvSpPr/>
          <p:nvPr/>
        </p:nvSpPr>
        <p:spPr>
          <a:xfrm>
            <a:off x="8202241" y="4036425"/>
            <a:ext cx="758053" cy="46337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49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FBE88B-3847-AC86-4CA2-807FC93BF653}"/>
              </a:ext>
            </a:extLst>
          </p:cNvPr>
          <p:cNvSpPr/>
          <p:nvPr/>
        </p:nvSpPr>
        <p:spPr>
          <a:xfrm>
            <a:off x="0" y="15240"/>
            <a:ext cx="12201053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060E6DEC-2D66-6DB9-F10F-547F1897B539}"/>
              </a:ext>
            </a:extLst>
          </p:cNvPr>
          <p:cNvSpPr txBox="1"/>
          <p:nvPr/>
        </p:nvSpPr>
        <p:spPr>
          <a:xfrm>
            <a:off x="838200" y="2209800"/>
            <a:ext cx="10820400" cy="1933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8000" b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Pembinaan</a:t>
            </a:r>
            <a:r>
              <a:rPr lang="en-US" sz="4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dirty="0" err="1">
                <a:solidFill>
                  <a:srgbClr val="FFF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Indeks</a:t>
            </a:r>
            <a:r>
              <a:rPr lang="en-US" sz="4400" b="1" dirty="0">
                <a:solidFill>
                  <a:srgbClr val="FFF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Reformasi Hukum (IRH)</a:t>
            </a:r>
            <a:endParaRPr sz="4400" b="1" dirty="0">
              <a:solidFill>
                <a:srgbClr val="FFFF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2B9BE-40F0-714B-17DF-6C460E0F130F}"/>
              </a:ext>
            </a:extLst>
          </p:cNvPr>
          <p:cNvGrpSpPr/>
          <p:nvPr/>
        </p:nvGrpSpPr>
        <p:grpSpPr>
          <a:xfrm>
            <a:off x="6860676" y="6044501"/>
            <a:ext cx="5179818" cy="750481"/>
            <a:chOff x="3312180" y="6070053"/>
            <a:chExt cx="5567638" cy="713047"/>
          </a:xfrm>
        </p:grpSpPr>
        <p:sp>
          <p:nvSpPr>
            <p:cNvPr id="15" name="Rounded Rectangle 68">
              <a:extLst>
                <a:ext uri="{FF2B5EF4-FFF2-40B4-BE49-F238E27FC236}">
                  <a16:creationId xmlns:a16="http://schemas.microsoft.com/office/drawing/2014/main" id="{D4CDD751-B315-89E5-B968-A191910FAD3B}"/>
                </a:ext>
              </a:extLst>
            </p:cNvPr>
            <p:cNvSpPr/>
            <p:nvPr/>
          </p:nvSpPr>
          <p:spPr>
            <a:xfrm>
              <a:off x="3312180" y="6261719"/>
              <a:ext cx="5567638" cy="432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207A6D-1B5E-459C-548B-D2E2BC2C5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6791" y="6070053"/>
              <a:ext cx="4958416" cy="713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17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"/>
          <p:cNvSpPr/>
          <p:nvPr/>
        </p:nvSpPr>
        <p:spPr>
          <a:xfrm>
            <a:off x="4389161" y="0"/>
            <a:ext cx="7802841" cy="6837416"/>
          </a:xfrm>
          <a:prstGeom prst="rect">
            <a:avLst/>
          </a:prstGeom>
          <a:solidFill>
            <a:srgbClr val="C9C9C9">
              <a:alpha val="45882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2"/>
          <p:cNvGrpSpPr/>
          <p:nvPr/>
        </p:nvGrpSpPr>
        <p:grpSpPr>
          <a:xfrm>
            <a:off x="0" y="244703"/>
            <a:ext cx="12192000" cy="593779"/>
            <a:chOff x="0" y="325385"/>
            <a:chExt cx="12192000" cy="593778"/>
          </a:xfrm>
        </p:grpSpPr>
        <p:sp>
          <p:nvSpPr>
            <p:cNvPr id="220" name="Google Shape;220;p2"/>
            <p:cNvSpPr/>
            <p:nvPr/>
          </p:nvSpPr>
          <p:spPr>
            <a:xfrm rot="10800000" flipH="1">
              <a:off x="0" y="325385"/>
              <a:ext cx="12192000" cy="5884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 txBox="1"/>
            <p:nvPr/>
          </p:nvSpPr>
          <p:spPr>
            <a:xfrm>
              <a:off x="1209015" y="382853"/>
              <a:ext cx="10247879" cy="536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rPr>
                <a:t>PEMBINAAN IRH TAHUN 2022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222" name="Google Shape;2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628" y="382853"/>
              <a:ext cx="435435" cy="47602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6E070DDB-A98E-4C98-9E42-EDE2BC5AD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577363"/>
              </p:ext>
            </p:extLst>
          </p:nvPr>
        </p:nvGraphicFramePr>
        <p:xfrm>
          <a:off x="816428" y="975600"/>
          <a:ext cx="10640466" cy="571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549">
                  <a:extLst>
                    <a:ext uri="{9D8B030D-6E8A-4147-A177-3AD203B41FA5}">
                      <a16:colId xmlns:a16="http://schemas.microsoft.com/office/drawing/2014/main" val="27085728"/>
                    </a:ext>
                  </a:extLst>
                </a:gridCol>
                <a:gridCol w="9897917">
                  <a:extLst>
                    <a:ext uri="{9D8B030D-6E8A-4147-A177-3AD203B41FA5}">
                      <a16:colId xmlns:a16="http://schemas.microsoft.com/office/drawing/2014/main" val="1853809"/>
                    </a:ext>
                  </a:extLst>
                </a:gridCol>
              </a:tblGrid>
              <a:tr h="5529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NO.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KEGIATAN</a:t>
                      </a:r>
                      <a:endParaRPr lang="en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232776"/>
                  </a:ext>
                </a:extLst>
              </a:tr>
              <a:tr h="5529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</a:t>
                      </a:r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i-FI" sz="1400" dirty="0">
                          <a:effectLst/>
                        </a:rPr>
                        <a:t>Penyusunan Peraturan Menteri Hukum dan HAM tentang Pedoman Pelaksanaan Indeks Reformasi Hukum pada Instansi Kementerian/Lembaga dan Pemerintah Daerah;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655683"/>
                  </a:ext>
                </a:extLst>
              </a:tr>
              <a:tr h="645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</a:t>
                      </a:r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dirty="0" err="1">
                          <a:effectLst/>
                        </a:rPr>
                        <a:t>Pembentukan</a:t>
                      </a:r>
                      <a:r>
                        <a:rPr lang="en-US" sz="1400" dirty="0">
                          <a:effectLst/>
                        </a:rPr>
                        <a:t> Tim </a:t>
                      </a:r>
                      <a:r>
                        <a:rPr lang="en-US" sz="1400" dirty="0" err="1">
                          <a:effectLst/>
                        </a:rPr>
                        <a:t>Penilaian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Indeks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Reformasi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Hukum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lingkungan</a:t>
                      </a:r>
                      <a:r>
                        <a:rPr lang="en-US" sz="1400" dirty="0">
                          <a:effectLst/>
                        </a:rPr>
                        <a:t> Kementerian </a:t>
                      </a:r>
                      <a:r>
                        <a:rPr lang="en-US" sz="1400" dirty="0" err="1">
                          <a:effectLst/>
                        </a:rPr>
                        <a:t>Hukum</a:t>
                      </a:r>
                      <a:r>
                        <a:rPr lang="en-US" sz="1400" dirty="0">
                          <a:effectLst/>
                        </a:rPr>
                        <a:t> dan HAM</a:t>
                      </a:r>
                      <a:endParaRPr lang="en-ID" sz="1400" dirty="0">
                        <a:effectLst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270142"/>
                  </a:ext>
                </a:extLst>
              </a:tr>
              <a:tr h="5529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</a:t>
                      </a:r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dirty="0" err="1">
                          <a:effectLst/>
                        </a:rPr>
                        <a:t>Permintaan</a:t>
                      </a:r>
                      <a:r>
                        <a:rPr lang="en-US" sz="1400" dirty="0">
                          <a:effectLst/>
                        </a:rPr>
                        <a:t> PIC pada K/L dan </a:t>
                      </a:r>
                      <a:r>
                        <a:rPr lang="en-US" sz="1400" dirty="0" err="1">
                          <a:effectLst/>
                        </a:rPr>
                        <a:t>Pemda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sebagai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penghubung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teknis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pelaksanaan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Indeks</a:t>
                      </a:r>
                      <a:r>
                        <a:rPr lang="en-US" sz="1400" dirty="0">
                          <a:effectLst/>
                        </a:rPr>
                        <a:t> Reformasi Hukum </a:t>
                      </a:r>
                      <a:endParaRPr lang="en-ID" sz="1400" dirty="0">
                        <a:effectLst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761170"/>
                  </a:ext>
                </a:extLst>
              </a:tr>
              <a:tr h="5529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</a:t>
                      </a:r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dirty="0" err="1">
                          <a:effectLst/>
                        </a:rPr>
                        <a:t>Pembentukan</a:t>
                      </a:r>
                      <a:r>
                        <a:rPr lang="en-US" sz="1400" dirty="0">
                          <a:effectLst/>
                        </a:rPr>
                        <a:t> PIC di Kantor Wilayah Kementerian Hukum dan HAM </a:t>
                      </a:r>
                      <a:r>
                        <a:rPr lang="en-US" sz="1400" dirty="0" err="1">
                          <a:effectLst/>
                        </a:rPr>
                        <a:t>sebagai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penghubung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teknis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pelaksanaan</a:t>
                      </a:r>
                      <a:r>
                        <a:rPr lang="en-US" sz="1400" dirty="0">
                          <a:effectLst/>
                        </a:rPr>
                        <a:t> IRH pada </a:t>
                      </a:r>
                      <a:r>
                        <a:rPr lang="en-US" sz="1400" dirty="0" err="1">
                          <a:effectLst/>
                        </a:rPr>
                        <a:t>Pemerintah</a:t>
                      </a:r>
                      <a:r>
                        <a:rPr lang="en-US" sz="1400" dirty="0">
                          <a:effectLst/>
                        </a:rPr>
                        <a:t> Daerah </a:t>
                      </a:r>
                      <a:endParaRPr lang="en-ID" sz="1400" dirty="0">
                        <a:effectLst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362162"/>
                  </a:ext>
                </a:extLst>
              </a:tr>
              <a:tr h="5529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</a:t>
                      </a:r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dirty="0">
                          <a:effectLst/>
                        </a:rPr>
                        <a:t>P</a:t>
                      </a:r>
                      <a:r>
                        <a:rPr lang="en-ID" sz="1400" dirty="0" err="1">
                          <a:effectLst/>
                        </a:rPr>
                        <a:t>embentukan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Grup</a:t>
                      </a:r>
                      <a:r>
                        <a:rPr lang="en-ID" sz="1400" dirty="0">
                          <a:effectLst/>
                        </a:rPr>
                        <a:t> WA </a:t>
                      </a:r>
                      <a:r>
                        <a:rPr lang="en-ID" sz="1400" dirty="0" err="1">
                          <a:effectLst/>
                        </a:rPr>
                        <a:t>sebagai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sarana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koordinasi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dalam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pelaksanaan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Penilaian</a:t>
                      </a:r>
                      <a:r>
                        <a:rPr lang="en-ID" sz="1400" dirty="0">
                          <a:effectLst/>
                        </a:rPr>
                        <a:t> IRH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866091"/>
                  </a:ext>
                </a:extLst>
              </a:tr>
              <a:tr h="645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</a:t>
                      </a:r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dirty="0" err="1">
                          <a:effectLst/>
                        </a:rPr>
                        <a:t>Sosialisasi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Pelaksanaan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Penilaian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Indeks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Indeks</a:t>
                      </a:r>
                      <a:r>
                        <a:rPr lang="en-US" sz="1400" dirty="0">
                          <a:effectLst/>
                        </a:rPr>
                        <a:t> Reformasi Hukum pada Kementerian/Lembaga dan </a:t>
                      </a:r>
                      <a:r>
                        <a:rPr lang="en-US" sz="1400" dirty="0" err="1">
                          <a:effectLst/>
                        </a:rPr>
                        <a:t>Pemda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sebanyak</a:t>
                      </a:r>
                      <a:r>
                        <a:rPr lang="en-US" sz="1400" dirty="0">
                          <a:effectLst/>
                        </a:rPr>
                        <a:t> 2 kali </a:t>
                      </a:r>
                      <a:endParaRPr lang="en-ID" sz="1400" dirty="0">
                        <a:effectLst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232441"/>
                  </a:ext>
                </a:extLst>
              </a:tr>
              <a:tr h="5529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</a:t>
                      </a:r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dirty="0" err="1">
                          <a:effectLst/>
                        </a:rPr>
                        <a:t>Pelaksanaan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Penilaian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Indeks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Reformasi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Hukum</a:t>
                      </a:r>
                      <a:r>
                        <a:rPr lang="en-US" sz="1400" dirty="0">
                          <a:effectLst/>
                        </a:rPr>
                        <a:t> pada K/L dan </a:t>
                      </a:r>
                      <a:r>
                        <a:rPr lang="en-US" sz="1400" dirty="0" err="1">
                          <a:effectLst/>
                        </a:rPr>
                        <a:t>Pemda</a:t>
                      </a:r>
                      <a:r>
                        <a:rPr lang="en-US" sz="1400" dirty="0">
                          <a:effectLst/>
                        </a:rPr>
                        <a:t> oleh Tim </a:t>
                      </a:r>
                      <a:r>
                        <a:rPr lang="en-US" sz="1400" dirty="0" err="1">
                          <a:effectLst/>
                        </a:rPr>
                        <a:t>Penilai</a:t>
                      </a:r>
                      <a:r>
                        <a:rPr lang="en-US" sz="1400" dirty="0">
                          <a:effectLst/>
                        </a:rPr>
                        <a:t> Nasional (TPN)</a:t>
                      </a:r>
                      <a:endParaRPr lang="en-ID" sz="1400" dirty="0">
                        <a:effectLst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116068"/>
                  </a:ext>
                </a:extLst>
              </a:tr>
              <a:tr h="5529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</a:t>
                      </a:r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dirty="0" err="1">
                          <a:effectLst/>
                        </a:rPr>
                        <a:t>Pelaksanaan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pleno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atas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hasil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Penilaian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Indeks</a:t>
                      </a:r>
                      <a:r>
                        <a:rPr lang="en-US" sz="1400" dirty="0">
                          <a:effectLst/>
                        </a:rPr>
                        <a:t> Reformasi </a:t>
                      </a:r>
                      <a:r>
                        <a:rPr lang="en-US" sz="1400" dirty="0" err="1">
                          <a:effectLst/>
                        </a:rPr>
                        <a:t>Hulum</a:t>
                      </a:r>
                      <a:endParaRPr lang="en-ID" sz="1400" dirty="0">
                        <a:effectLst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883713"/>
                  </a:ext>
                </a:extLst>
              </a:tr>
              <a:tr h="5529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</a:t>
                      </a:r>
                      <a:endParaRPr lang="en-ID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i-FI" sz="1400" dirty="0">
                          <a:effectLst/>
                        </a:rPr>
                        <a:t>Evaluasi Pelaksanaan Indeks Reformasi Hukum Tahun 2022 dan Rencana Pelaksanaan IRH Tahun 2023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880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00488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"/>
          <p:cNvSpPr/>
          <p:nvPr/>
        </p:nvSpPr>
        <p:spPr>
          <a:xfrm>
            <a:off x="4389161" y="0"/>
            <a:ext cx="7802841" cy="6837416"/>
          </a:xfrm>
          <a:prstGeom prst="rect">
            <a:avLst/>
          </a:prstGeom>
          <a:solidFill>
            <a:srgbClr val="C9C9C9">
              <a:alpha val="45882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2"/>
          <p:cNvGrpSpPr/>
          <p:nvPr/>
        </p:nvGrpSpPr>
        <p:grpSpPr>
          <a:xfrm>
            <a:off x="0" y="244703"/>
            <a:ext cx="12192000" cy="593779"/>
            <a:chOff x="0" y="325385"/>
            <a:chExt cx="12192000" cy="593778"/>
          </a:xfrm>
        </p:grpSpPr>
        <p:sp>
          <p:nvSpPr>
            <p:cNvPr id="220" name="Google Shape;220;p2"/>
            <p:cNvSpPr/>
            <p:nvPr/>
          </p:nvSpPr>
          <p:spPr>
            <a:xfrm rot="10800000" flipH="1">
              <a:off x="0" y="325385"/>
              <a:ext cx="12192000" cy="5884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 txBox="1"/>
            <p:nvPr/>
          </p:nvSpPr>
          <p:spPr>
            <a:xfrm>
              <a:off x="1209015" y="382853"/>
              <a:ext cx="10247879" cy="536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rPr>
                <a:t>PEMBINAAN IRH TAHUN 2023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222" name="Google Shape;2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628" y="382853"/>
              <a:ext cx="435435" cy="47602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6E070DDB-A98E-4C98-9E42-EDE2BC5AD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235075"/>
              </p:ext>
            </p:extLst>
          </p:nvPr>
        </p:nvGraphicFramePr>
        <p:xfrm>
          <a:off x="816428" y="899269"/>
          <a:ext cx="10640465" cy="5608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>
                  <a:extLst>
                    <a:ext uri="{9D8B030D-6E8A-4147-A177-3AD203B41FA5}">
                      <a16:colId xmlns:a16="http://schemas.microsoft.com/office/drawing/2014/main" val="27085728"/>
                    </a:ext>
                  </a:extLst>
                </a:gridCol>
                <a:gridCol w="9987322">
                  <a:extLst>
                    <a:ext uri="{9D8B030D-6E8A-4147-A177-3AD203B41FA5}">
                      <a16:colId xmlns:a16="http://schemas.microsoft.com/office/drawing/2014/main" val="185380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NO.</a:t>
                      </a:r>
                      <a:endParaRPr lang="en-ID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KEGIATAN</a:t>
                      </a:r>
                      <a:endParaRPr lang="en-ID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232776"/>
                  </a:ext>
                </a:extLst>
              </a:tr>
              <a:tr h="38089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1.</a:t>
                      </a:r>
                      <a:endParaRPr lang="en-ID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i-FI" sz="1300" dirty="0">
                          <a:effectLst/>
                        </a:rPr>
                        <a:t>Sosialisasi IRH kepada Kementerian/Lembaga dan Pemerintah Daerah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65568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2.</a:t>
                      </a:r>
                      <a:endParaRPr lang="en-ID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 err="1">
                          <a:effectLst/>
                        </a:rPr>
                        <a:t>Pembentukan</a:t>
                      </a:r>
                      <a:r>
                        <a:rPr lang="en-US" sz="1300" dirty="0">
                          <a:effectLst/>
                        </a:rPr>
                        <a:t> Tim </a:t>
                      </a:r>
                      <a:r>
                        <a:rPr lang="en-US" sz="1300" dirty="0" err="1">
                          <a:effectLst/>
                        </a:rPr>
                        <a:t>Penilaian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Indeks</a:t>
                      </a:r>
                      <a:r>
                        <a:rPr lang="en-US" sz="1300" dirty="0">
                          <a:effectLst/>
                        </a:rPr>
                        <a:t> Reformasi Hukum (Tim </a:t>
                      </a:r>
                      <a:r>
                        <a:rPr lang="en-US" sz="1300" dirty="0" err="1">
                          <a:effectLst/>
                        </a:rPr>
                        <a:t>Kerja</a:t>
                      </a:r>
                      <a:r>
                        <a:rPr lang="en-US" sz="1300" dirty="0">
                          <a:effectLst/>
                        </a:rPr>
                        <a:t>, Tim </a:t>
                      </a:r>
                      <a:r>
                        <a:rPr lang="en-US" sz="1300" dirty="0" err="1">
                          <a:effectLst/>
                        </a:rPr>
                        <a:t>Asesor</a:t>
                      </a:r>
                      <a:r>
                        <a:rPr lang="en-US" sz="1300" dirty="0">
                          <a:effectLst/>
                        </a:rPr>
                        <a:t>, Tim </a:t>
                      </a:r>
                      <a:r>
                        <a:rPr lang="en-US" sz="1300" dirty="0" err="1">
                          <a:effectLst/>
                        </a:rPr>
                        <a:t>Penilai</a:t>
                      </a:r>
                      <a:r>
                        <a:rPr lang="en-US" sz="1300" dirty="0">
                          <a:effectLst/>
                        </a:rPr>
                        <a:t> Nasional) di </a:t>
                      </a:r>
                      <a:r>
                        <a:rPr lang="en-US" sz="1300" dirty="0" err="1">
                          <a:effectLst/>
                        </a:rPr>
                        <a:t>lingkungan</a:t>
                      </a:r>
                      <a:r>
                        <a:rPr lang="en-US" sz="1300" dirty="0">
                          <a:effectLst/>
                        </a:rPr>
                        <a:t> Kementerian Hukum dan HAM</a:t>
                      </a:r>
                      <a:endParaRPr lang="en-ID" sz="1300" dirty="0">
                        <a:effectLst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9656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3.</a:t>
                      </a:r>
                      <a:endParaRPr lang="en-ID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ID" sz="1300" dirty="0" err="1">
                          <a:effectLst/>
                        </a:rPr>
                        <a:t>Penguatan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peran</a:t>
                      </a:r>
                      <a:r>
                        <a:rPr lang="en-ID" sz="1300" dirty="0">
                          <a:effectLst/>
                        </a:rPr>
                        <a:t> Kantor Wilayah oleh </a:t>
                      </a:r>
                      <a:r>
                        <a:rPr lang="en-ID" sz="1300" dirty="0" err="1">
                          <a:effectLst/>
                        </a:rPr>
                        <a:t>Sekretariat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Jenderal</a:t>
                      </a:r>
                      <a:r>
                        <a:rPr lang="en-ID" sz="1300" dirty="0">
                          <a:effectLst/>
                        </a:rPr>
                        <a:t>, </a:t>
                      </a:r>
                      <a:r>
                        <a:rPr lang="en-ID" sz="1300" dirty="0" err="1">
                          <a:effectLst/>
                        </a:rPr>
                        <a:t>Direktorat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Jenderal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Peraturan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Perundang-Undangan</a:t>
                      </a:r>
                      <a:r>
                        <a:rPr lang="en-ID" sz="1300" dirty="0">
                          <a:effectLst/>
                        </a:rPr>
                        <a:t>, Badan </a:t>
                      </a:r>
                      <a:r>
                        <a:rPr lang="en-ID" sz="1300" dirty="0" err="1">
                          <a:effectLst/>
                        </a:rPr>
                        <a:t>Pembinaan</a:t>
                      </a:r>
                      <a:r>
                        <a:rPr lang="en-ID" sz="1300" dirty="0">
                          <a:effectLst/>
                        </a:rPr>
                        <a:t> Hukum Nasional, Badan </a:t>
                      </a:r>
                      <a:r>
                        <a:rPr lang="en-ID" sz="1300" dirty="0" err="1">
                          <a:effectLst/>
                        </a:rPr>
                        <a:t>Penelitian</a:t>
                      </a:r>
                      <a:r>
                        <a:rPr lang="en-ID" sz="1300" dirty="0">
                          <a:effectLst/>
                        </a:rPr>
                        <a:t> dan </a:t>
                      </a:r>
                      <a:r>
                        <a:rPr lang="en-ID" sz="1300" dirty="0" err="1">
                          <a:effectLst/>
                        </a:rPr>
                        <a:t>Pengembangan</a:t>
                      </a:r>
                      <a:r>
                        <a:rPr lang="en-ID" sz="1300" dirty="0">
                          <a:effectLst/>
                        </a:rPr>
                        <a:t> Hukum dan HAM Kementerian Hukum dan HAM </a:t>
                      </a:r>
                      <a:r>
                        <a:rPr lang="en-ID" sz="1300" dirty="0" err="1">
                          <a:effectLst/>
                        </a:rPr>
                        <a:t>terkait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Indeks</a:t>
                      </a:r>
                      <a:r>
                        <a:rPr lang="en-ID" sz="1300" dirty="0">
                          <a:effectLst/>
                        </a:rPr>
                        <a:t> Reformasi Hukum </a:t>
                      </a:r>
                      <a:r>
                        <a:rPr lang="en-ID" sz="1300" dirty="0" err="1">
                          <a:effectLst/>
                        </a:rPr>
                        <a:t>kepada</a:t>
                      </a:r>
                      <a:r>
                        <a:rPr lang="en-ID" sz="1300" dirty="0">
                          <a:effectLst/>
                        </a:rPr>
                        <a:t> Kantor Wilayah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27014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4.</a:t>
                      </a:r>
                      <a:endParaRPr lang="en-ID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ID" sz="1300" dirty="0" err="1">
                          <a:effectLst/>
                        </a:rPr>
                        <a:t>Sosialisasi</a:t>
                      </a:r>
                      <a:r>
                        <a:rPr lang="en-ID" sz="1300" dirty="0">
                          <a:effectLst/>
                        </a:rPr>
                        <a:t> oleh Kantor Wilayah </a:t>
                      </a:r>
                      <a:r>
                        <a:rPr lang="en-ID" sz="1300" dirty="0" err="1">
                          <a:effectLst/>
                        </a:rPr>
                        <a:t>terkait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Indeks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Reformasi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Hukum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kepada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seluruh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Pemerintah</a:t>
                      </a:r>
                      <a:r>
                        <a:rPr lang="en-ID" sz="1300" dirty="0">
                          <a:effectLst/>
                        </a:rPr>
                        <a:t> Daerah </a:t>
                      </a:r>
                      <a:r>
                        <a:rPr lang="en-ID" sz="1300" dirty="0" err="1">
                          <a:effectLst/>
                        </a:rPr>
                        <a:t>Provinsi</a:t>
                      </a:r>
                      <a:r>
                        <a:rPr lang="en-ID" sz="1300" dirty="0">
                          <a:effectLst/>
                        </a:rPr>
                        <a:t>, </a:t>
                      </a:r>
                      <a:r>
                        <a:rPr lang="en-ID" sz="1300" dirty="0" err="1">
                          <a:effectLst/>
                        </a:rPr>
                        <a:t>Pemerintah</a:t>
                      </a:r>
                      <a:r>
                        <a:rPr lang="en-ID" sz="1300" dirty="0">
                          <a:effectLst/>
                        </a:rPr>
                        <a:t> Daerah </a:t>
                      </a:r>
                      <a:r>
                        <a:rPr lang="en-ID" sz="1300" dirty="0" err="1">
                          <a:effectLst/>
                        </a:rPr>
                        <a:t>Kabupaten</a:t>
                      </a:r>
                      <a:r>
                        <a:rPr lang="en-ID" sz="1300" dirty="0">
                          <a:effectLst/>
                        </a:rPr>
                        <a:t> dan </a:t>
                      </a:r>
                      <a:r>
                        <a:rPr lang="en-ID" sz="1300" dirty="0" err="1">
                          <a:effectLst/>
                        </a:rPr>
                        <a:t>Pemerintah</a:t>
                      </a:r>
                      <a:r>
                        <a:rPr lang="en-ID" sz="1300" dirty="0">
                          <a:effectLst/>
                        </a:rPr>
                        <a:t> Daerah Kota </a:t>
                      </a:r>
                      <a:r>
                        <a:rPr lang="en-ID" sz="1300" dirty="0" err="1">
                          <a:effectLst/>
                        </a:rPr>
                        <a:t>sesuai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dengan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wilayahnya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masing-masing</a:t>
                      </a:r>
                      <a:endParaRPr lang="en-ID" sz="1300" dirty="0">
                        <a:effectLst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76117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5.</a:t>
                      </a:r>
                      <a:endParaRPr lang="en-ID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ID" sz="1300" dirty="0">
                          <a:effectLst/>
                        </a:rPr>
                        <a:t>Menyusun </a:t>
                      </a:r>
                      <a:r>
                        <a:rPr lang="en-ID" sz="1300" dirty="0" err="1">
                          <a:effectLst/>
                        </a:rPr>
                        <a:t>buku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pedoman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tentang</a:t>
                      </a:r>
                      <a:r>
                        <a:rPr lang="en-ID" sz="1300" dirty="0">
                          <a:effectLst/>
                        </a:rPr>
                        <a:t> tata </a:t>
                      </a:r>
                      <a:r>
                        <a:rPr lang="en-ID" sz="1300" dirty="0" err="1">
                          <a:effectLst/>
                        </a:rPr>
                        <a:t>cara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melakukan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pemenuhan</a:t>
                      </a:r>
                      <a:r>
                        <a:rPr lang="en-ID" sz="1300" dirty="0">
                          <a:effectLst/>
                        </a:rPr>
                        <a:t> data </a:t>
                      </a:r>
                      <a:r>
                        <a:rPr lang="en-ID" sz="1300" dirty="0" err="1">
                          <a:effectLst/>
                        </a:rPr>
                        <a:t>dukung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Penilaian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Indeks</a:t>
                      </a:r>
                      <a:r>
                        <a:rPr lang="en-ID" sz="1300" dirty="0">
                          <a:effectLst/>
                        </a:rPr>
                        <a:t> Reformasi Hukum 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3621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6.</a:t>
                      </a:r>
                      <a:endParaRPr lang="en-ID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ID" sz="1300" dirty="0" err="1">
                          <a:effectLst/>
                        </a:rPr>
                        <a:t>Pendampingan</a:t>
                      </a:r>
                      <a:r>
                        <a:rPr lang="en-ID" sz="1300" dirty="0">
                          <a:effectLst/>
                        </a:rPr>
                        <a:t> Kantor Wilayah </a:t>
                      </a:r>
                      <a:r>
                        <a:rPr lang="en-ID" sz="1300" dirty="0" err="1">
                          <a:effectLst/>
                        </a:rPr>
                        <a:t>dalam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Penilaain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Mandiri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Pelaksanaan</a:t>
                      </a:r>
                      <a:r>
                        <a:rPr lang="en-ID" sz="1300" dirty="0">
                          <a:effectLst/>
                        </a:rPr>
                        <a:t> IRH pada </a:t>
                      </a:r>
                      <a:r>
                        <a:rPr lang="en-ID" sz="1300" dirty="0" err="1">
                          <a:effectLst/>
                        </a:rPr>
                        <a:t>Pemerintah</a:t>
                      </a:r>
                      <a:r>
                        <a:rPr lang="en-ID" sz="1300" dirty="0">
                          <a:effectLst/>
                        </a:rPr>
                        <a:t> Daerah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86609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7.</a:t>
                      </a:r>
                      <a:endParaRPr lang="en-ID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ID" sz="1300" dirty="0" err="1">
                          <a:effectLst/>
                        </a:rPr>
                        <a:t>Sosialisasi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Penilaian</a:t>
                      </a:r>
                      <a:r>
                        <a:rPr lang="en-ID" sz="1300" dirty="0">
                          <a:effectLst/>
                        </a:rPr>
                        <a:t> IRH </a:t>
                      </a:r>
                      <a:r>
                        <a:rPr lang="en-ID" sz="1300" dirty="0" err="1">
                          <a:effectLst/>
                        </a:rPr>
                        <a:t>variabel</a:t>
                      </a:r>
                      <a:r>
                        <a:rPr lang="en-ID" sz="1300" dirty="0">
                          <a:effectLst/>
                        </a:rPr>
                        <a:t> I Tingkat </a:t>
                      </a:r>
                      <a:r>
                        <a:rPr lang="en-ID" sz="1300" dirty="0" err="1">
                          <a:effectLst/>
                        </a:rPr>
                        <a:t>koordinasi</a:t>
                      </a:r>
                      <a:r>
                        <a:rPr lang="en-ID" sz="1300" dirty="0">
                          <a:effectLst/>
                        </a:rPr>
                        <a:t> Kementerian Hukum dan HAM </a:t>
                      </a:r>
                      <a:r>
                        <a:rPr lang="en-ID" sz="1300" dirty="0" err="1">
                          <a:effectLst/>
                        </a:rPr>
                        <a:t>untuk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melakukan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harmonisasi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regulasi</a:t>
                      </a:r>
                      <a:r>
                        <a:rPr lang="en-ID" sz="1300" dirty="0">
                          <a:effectLst/>
                        </a:rPr>
                        <a:t>/</a:t>
                      </a:r>
                      <a:r>
                        <a:rPr lang="en-ID" sz="1300" dirty="0" err="1">
                          <a:effectLst/>
                        </a:rPr>
                        <a:t>memperkuat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koordinasi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untuk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melakukan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harmonisasi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regulasi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serta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variabel</a:t>
                      </a:r>
                      <a:r>
                        <a:rPr lang="en-ID" sz="1300" dirty="0">
                          <a:effectLst/>
                        </a:rPr>
                        <a:t> II. </a:t>
                      </a:r>
                      <a:r>
                        <a:rPr lang="en-ID" sz="1300" dirty="0" err="1">
                          <a:effectLst/>
                        </a:rPr>
                        <a:t>Kompetensi</a:t>
                      </a:r>
                      <a:r>
                        <a:rPr lang="en-ID" sz="1300" dirty="0">
                          <a:effectLst/>
                        </a:rPr>
                        <a:t> ASN </a:t>
                      </a:r>
                      <a:r>
                        <a:rPr lang="en-ID" sz="1300" dirty="0" err="1">
                          <a:effectLst/>
                        </a:rPr>
                        <a:t>sebagai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perancang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peraturan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perundang-undangan</a:t>
                      </a:r>
                      <a:r>
                        <a:rPr lang="en-ID" sz="1300" dirty="0">
                          <a:effectLst/>
                        </a:rPr>
                        <a:t> (</a:t>
                      </a:r>
                      <a:r>
                        <a:rPr lang="en-ID" sz="1300" i="1" dirty="0">
                          <a:effectLst/>
                        </a:rPr>
                        <a:t>legal drafter</a:t>
                      </a:r>
                      <a:r>
                        <a:rPr lang="en-ID" sz="1300" dirty="0">
                          <a:effectLst/>
                        </a:rPr>
                        <a:t>) </a:t>
                      </a:r>
                      <a:r>
                        <a:rPr lang="en-ID" sz="1300" dirty="0" err="1">
                          <a:effectLst/>
                        </a:rPr>
                        <a:t>pusat</a:t>
                      </a:r>
                      <a:r>
                        <a:rPr lang="en-ID" sz="1300" dirty="0">
                          <a:effectLst/>
                        </a:rPr>
                        <a:t> yang </a:t>
                      </a:r>
                      <a:r>
                        <a:rPr lang="en-ID" sz="1300" dirty="0" err="1">
                          <a:effectLst/>
                        </a:rPr>
                        <a:t>berkualitas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23244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8.</a:t>
                      </a:r>
                      <a:endParaRPr lang="en-ID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i-FI" sz="1300" dirty="0">
                          <a:effectLst/>
                        </a:rPr>
                        <a:t>Sosialisasi, fasilitasi, dan monev pelaksanaan perencanaan pembentukan PUU 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1160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9.</a:t>
                      </a:r>
                      <a:endParaRPr lang="en-ID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ID" sz="1300" dirty="0" err="1">
                          <a:effectLst/>
                        </a:rPr>
                        <a:t>Sosialisasi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analisis</a:t>
                      </a:r>
                      <a:r>
                        <a:rPr lang="en-ID" sz="1300" dirty="0">
                          <a:effectLst/>
                        </a:rPr>
                        <a:t> dan </a:t>
                      </a:r>
                      <a:r>
                        <a:rPr lang="en-ID" sz="1300" dirty="0" err="1">
                          <a:effectLst/>
                        </a:rPr>
                        <a:t>evaluasi</a:t>
                      </a:r>
                      <a:r>
                        <a:rPr lang="en-ID" sz="1300" dirty="0">
                          <a:effectLst/>
                        </a:rPr>
                        <a:t> 6 </a:t>
                      </a:r>
                      <a:r>
                        <a:rPr lang="en-ID" sz="1300" dirty="0" err="1">
                          <a:effectLst/>
                        </a:rPr>
                        <a:t>dimensi</a:t>
                      </a:r>
                      <a:r>
                        <a:rPr lang="en-ID" sz="1300" dirty="0">
                          <a:effectLst/>
                        </a:rPr>
                        <a:t>, </a:t>
                      </a:r>
                      <a:r>
                        <a:rPr lang="en-ID" sz="1300" dirty="0" err="1">
                          <a:effectLst/>
                        </a:rPr>
                        <a:t>rekomendasi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berdasarkan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anev</a:t>
                      </a:r>
                      <a:r>
                        <a:rPr lang="en-ID" sz="1300" dirty="0">
                          <a:effectLst/>
                        </a:rPr>
                        <a:t> per-</a:t>
                      </a:r>
                      <a:r>
                        <a:rPr lang="en-ID" sz="1300" dirty="0" err="1">
                          <a:effectLst/>
                        </a:rPr>
                        <a:t>uu</a:t>
                      </a:r>
                      <a:r>
                        <a:rPr lang="en-ID" sz="1300" dirty="0">
                          <a:effectLst/>
                        </a:rPr>
                        <a:t>-an, </a:t>
                      </a:r>
                      <a:r>
                        <a:rPr lang="en-ID" sz="1300" dirty="0" err="1">
                          <a:effectLst/>
                        </a:rPr>
                        <a:t>anev</a:t>
                      </a:r>
                      <a:r>
                        <a:rPr lang="en-ID" sz="1300" dirty="0">
                          <a:effectLst/>
                        </a:rPr>
                        <a:t> per-</a:t>
                      </a:r>
                      <a:r>
                        <a:rPr lang="en-ID" sz="1300" dirty="0" err="1">
                          <a:effectLst/>
                        </a:rPr>
                        <a:t>uu</a:t>
                      </a:r>
                      <a:r>
                        <a:rPr lang="en-ID" sz="1300" dirty="0">
                          <a:effectLst/>
                        </a:rPr>
                        <a:t>-an </a:t>
                      </a:r>
                      <a:r>
                        <a:rPr lang="en-ID" sz="1300" dirty="0" err="1">
                          <a:effectLst/>
                        </a:rPr>
                        <a:t>dalam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naskah</a:t>
                      </a:r>
                      <a:r>
                        <a:rPr lang="en-ID" sz="1300" dirty="0">
                          <a:effectLst/>
                        </a:rPr>
                        <a:t> </a:t>
                      </a:r>
                      <a:r>
                        <a:rPr lang="en-ID" sz="1300" dirty="0" err="1">
                          <a:effectLst/>
                        </a:rPr>
                        <a:t>akademik</a:t>
                      </a:r>
                      <a:endParaRPr lang="en-ID" sz="1300" dirty="0">
                        <a:effectLst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88371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10.</a:t>
                      </a:r>
                      <a:endParaRPr lang="en-ID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nn-NO" sz="1300" dirty="0">
                          <a:effectLst/>
                        </a:rPr>
                        <a:t>Sosialisasi, validasi, asistensi, dan optimalisasi pemanfaatan TIK dalam rangka mewujudkan </a:t>
                      </a:r>
                      <a:r>
                        <a:rPr lang="nn-NO" sz="1300" i="1" dirty="0">
                          <a:effectLst/>
                        </a:rPr>
                        <a:t>database</a:t>
                      </a:r>
                      <a:r>
                        <a:rPr lang="nn-NO" sz="1300" dirty="0">
                          <a:effectLst/>
                        </a:rPr>
                        <a:t> dokumen hukum nasional yang lengkap, akurat, mudah, dan cepat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880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43647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7">
            <a:extLst>
              <a:ext uri="{FF2B5EF4-FFF2-40B4-BE49-F238E27FC236}">
                <a16:creationId xmlns:a16="http://schemas.microsoft.com/office/drawing/2014/main" id="{DDAF4804-157F-846E-2FF5-F08CEEA768C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008" y="6028777"/>
            <a:ext cx="6127125" cy="850450"/>
          </a:xfrm>
          <a:prstGeom prst="rect">
            <a:avLst/>
          </a:prstGeom>
        </p:spPr>
      </p:pic>
      <p:sp>
        <p:nvSpPr>
          <p:cNvPr id="96" name="Slide Number Placeholder 1">
            <a:extLst>
              <a:ext uri="{FF2B5EF4-FFF2-40B4-BE49-F238E27FC236}">
                <a16:creationId xmlns:a16="http://schemas.microsoft.com/office/drawing/2014/main" id="{E5A38961-1C89-43A5-ADBE-8B418AA8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9067" y="5948660"/>
            <a:ext cx="434553" cy="967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C646E-8A71-4229-9321-274B093DFD0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7206890-20A1-4E12-AD1E-B4196C7EA882}"/>
              </a:ext>
            </a:extLst>
          </p:cNvPr>
          <p:cNvGrpSpPr/>
          <p:nvPr/>
        </p:nvGrpSpPr>
        <p:grpSpPr>
          <a:xfrm>
            <a:off x="3141947" y="736454"/>
            <a:ext cx="6034617" cy="462317"/>
            <a:chOff x="3057980" y="1059148"/>
            <a:chExt cx="6034617" cy="347345"/>
          </a:xfrm>
        </p:grpSpPr>
        <p:sp>
          <p:nvSpPr>
            <p:cNvPr id="100" name="object 14">
              <a:extLst>
                <a:ext uri="{FF2B5EF4-FFF2-40B4-BE49-F238E27FC236}">
                  <a16:creationId xmlns:a16="http://schemas.microsoft.com/office/drawing/2014/main" id="{714F2872-4F47-4FE6-9969-60FB993B97EB}"/>
                </a:ext>
              </a:extLst>
            </p:cNvPr>
            <p:cNvSpPr/>
            <p:nvPr/>
          </p:nvSpPr>
          <p:spPr>
            <a:xfrm>
              <a:off x="3123597" y="1059148"/>
              <a:ext cx="5969000" cy="347345"/>
            </a:xfrm>
            <a:custGeom>
              <a:avLst/>
              <a:gdLst/>
              <a:ahLst/>
              <a:cxnLst/>
              <a:rect l="l" t="t" r="r" b="b"/>
              <a:pathLst>
                <a:path w="5969000" h="347344">
                  <a:moveTo>
                    <a:pt x="5867400" y="0"/>
                  </a:moveTo>
                  <a:lnTo>
                    <a:pt x="101600" y="0"/>
                  </a:lnTo>
                  <a:lnTo>
                    <a:pt x="62150" y="8016"/>
                  </a:lnTo>
                  <a:lnTo>
                    <a:pt x="29845" y="29845"/>
                  </a:lnTo>
                  <a:lnTo>
                    <a:pt x="8016" y="62150"/>
                  </a:lnTo>
                  <a:lnTo>
                    <a:pt x="0" y="101600"/>
                  </a:lnTo>
                  <a:lnTo>
                    <a:pt x="0" y="245529"/>
                  </a:lnTo>
                  <a:lnTo>
                    <a:pt x="8016" y="284978"/>
                  </a:lnTo>
                  <a:lnTo>
                    <a:pt x="29845" y="317284"/>
                  </a:lnTo>
                  <a:lnTo>
                    <a:pt x="62150" y="339112"/>
                  </a:lnTo>
                  <a:lnTo>
                    <a:pt x="101600" y="347129"/>
                  </a:lnTo>
                  <a:lnTo>
                    <a:pt x="5867400" y="347129"/>
                  </a:lnTo>
                  <a:lnTo>
                    <a:pt x="5906849" y="339112"/>
                  </a:lnTo>
                  <a:lnTo>
                    <a:pt x="5939155" y="317284"/>
                  </a:lnTo>
                  <a:lnTo>
                    <a:pt x="5960983" y="284978"/>
                  </a:lnTo>
                  <a:lnTo>
                    <a:pt x="5969000" y="245529"/>
                  </a:lnTo>
                  <a:lnTo>
                    <a:pt x="5969000" y="101600"/>
                  </a:lnTo>
                  <a:lnTo>
                    <a:pt x="5960983" y="62150"/>
                  </a:lnTo>
                  <a:lnTo>
                    <a:pt x="5939155" y="29845"/>
                  </a:lnTo>
                  <a:lnTo>
                    <a:pt x="5906849" y="8016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00598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5">
              <a:extLst>
                <a:ext uri="{FF2B5EF4-FFF2-40B4-BE49-F238E27FC236}">
                  <a16:creationId xmlns:a16="http://schemas.microsoft.com/office/drawing/2014/main" id="{6B60BFC4-CA5C-48B9-ADD1-AA959AF618DB}"/>
                </a:ext>
              </a:extLst>
            </p:cNvPr>
            <p:cNvSpPr txBox="1"/>
            <p:nvPr/>
          </p:nvSpPr>
          <p:spPr>
            <a:xfrm>
              <a:off x="3057980" y="1082633"/>
              <a:ext cx="5967777" cy="287119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400" b="1" i="0" u="none" strike="noStrike" kern="1200" cap="none" spc="-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ronos Pro"/>
                  <a:ea typeface="+mn-ea"/>
                  <a:cs typeface="Cronos Pro"/>
                </a:rPr>
                <a:t>Pilar</a:t>
              </a:r>
              <a:r>
                <a:rPr kumimoji="0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ronos Pro"/>
                  <a:ea typeface="+mn-ea"/>
                  <a:cs typeface="Cronos Pro"/>
                </a:rPr>
                <a:t> Pembangunan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ronos Pro"/>
                  <a:ea typeface="+mn-ea"/>
                  <a:cs typeface="Cronos Pro"/>
                </a:rPr>
                <a:t> Indonesia 2045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ronos Pro"/>
                <a:ea typeface="+mn-ea"/>
                <a:cs typeface="Cronos Pro"/>
              </a:endParaRPr>
            </a:p>
          </p:txBody>
        </p:sp>
      </p:grpSp>
      <p:sp>
        <p:nvSpPr>
          <p:cNvPr id="114" name="object 29">
            <a:extLst>
              <a:ext uri="{FF2B5EF4-FFF2-40B4-BE49-F238E27FC236}">
                <a16:creationId xmlns:a16="http://schemas.microsoft.com/office/drawing/2014/main" id="{D31E8FC7-CD75-49D2-AC76-08334D04ECB0}"/>
              </a:ext>
            </a:extLst>
          </p:cNvPr>
          <p:cNvSpPr txBox="1"/>
          <p:nvPr/>
        </p:nvSpPr>
        <p:spPr>
          <a:xfrm>
            <a:off x="1410167" y="4837307"/>
            <a:ext cx="35302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Pengunggahan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dukung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verifikasi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IRH</a:t>
            </a:r>
            <a:endParaRPr lang="en-ID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bject 36">
            <a:extLst>
              <a:ext uri="{FF2B5EF4-FFF2-40B4-BE49-F238E27FC236}">
                <a16:creationId xmlns:a16="http://schemas.microsoft.com/office/drawing/2014/main" id="{C8D31099-3CC2-4DC8-AACB-60C5BADC2BDE}"/>
              </a:ext>
            </a:extLst>
          </p:cNvPr>
          <p:cNvSpPr txBox="1"/>
          <p:nvPr/>
        </p:nvSpPr>
        <p:spPr>
          <a:xfrm>
            <a:off x="1450232" y="4105294"/>
            <a:ext cx="22202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Pembinaan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IRH</a:t>
            </a:r>
          </a:p>
        </p:txBody>
      </p:sp>
      <p:sp>
        <p:nvSpPr>
          <p:cNvPr id="125" name="object 40">
            <a:extLst>
              <a:ext uri="{FF2B5EF4-FFF2-40B4-BE49-F238E27FC236}">
                <a16:creationId xmlns:a16="http://schemas.microsoft.com/office/drawing/2014/main" id="{01666BC8-3DE4-41C1-A27E-7A712A9C7A04}"/>
              </a:ext>
            </a:extLst>
          </p:cNvPr>
          <p:cNvSpPr txBox="1"/>
          <p:nvPr/>
        </p:nvSpPr>
        <p:spPr>
          <a:xfrm>
            <a:off x="6495653" y="2047188"/>
            <a:ext cx="491594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Penilaian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IRH: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Validasi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Tim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Penilai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IRH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 Hasil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Tim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Penilai</a:t>
            </a:r>
            <a:endParaRPr lang="en-ID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Rapat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pleno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penilaian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IRH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64476DD-8557-4CF9-9B99-6A7C31A76847}"/>
              </a:ext>
            </a:extLst>
          </p:cNvPr>
          <p:cNvGrpSpPr/>
          <p:nvPr/>
        </p:nvGrpSpPr>
        <p:grpSpPr>
          <a:xfrm>
            <a:off x="805992" y="4035712"/>
            <a:ext cx="577006" cy="353651"/>
            <a:chOff x="3699542" y="2946187"/>
            <a:chExt cx="524243" cy="201552"/>
          </a:xfrm>
        </p:grpSpPr>
        <p:sp>
          <p:nvSpPr>
            <p:cNvPr id="204" name="object 375">
              <a:extLst>
                <a:ext uri="{FF2B5EF4-FFF2-40B4-BE49-F238E27FC236}">
                  <a16:creationId xmlns:a16="http://schemas.microsoft.com/office/drawing/2014/main" id="{F6BDA37D-9E1B-4561-B239-1F0F9F0EFF56}"/>
                </a:ext>
              </a:extLst>
            </p:cNvPr>
            <p:cNvSpPr/>
            <p:nvPr/>
          </p:nvSpPr>
          <p:spPr>
            <a:xfrm>
              <a:off x="3699542" y="2946187"/>
              <a:ext cx="521588" cy="201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object 376">
              <a:extLst>
                <a:ext uri="{FF2B5EF4-FFF2-40B4-BE49-F238E27FC236}">
                  <a16:creationId xmlns:a16="http://schemas.microsoft.com/office/drawing/2014/main" id="{DDEFAEC6-3975-4A86-8ED5-97E022D36D6B}"/>
                </a:ext>
              </a:extLst>
            </p:cNvPr>
            <p:cNvSpPr/>
            <p:nvPr/>
          </p:nvSpPr>
          <p:spPr>
            <a:xfrm>
              <a:off x="4115162" y="3026507"/>
              <a:ext cx="4533" cy="109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object 377">
              <a:extLst>
                <a:ext uri="{FF2B5EF4-FFF2-40B4-BE49-F238E27FC236}">
                  <a16:creationId xmlns:a16="http://schemas.microsoft.com/office/drawing/2014/main" id="{E5ECD8EC-D7C4-4457-891F-F7C013F5B195}"/>
                </a:ext>
              </a:extLst>
            </p:cNvPr>
            <p:cNvSpPr/>
            <p:nvPr/>
          </p:nvSpPr>
          <p:spPr>
            <a:xfrm>
              <a:off x="4095579" y="302396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2616" y="0"/>
                  </a:moveTo>
                  <a:lnTo>
                    <a:pt x="1384" y="520"/>
                  </a:lnTo>
                  <a:lnTo>
                    <a:pt x="520" y="1625"/>
                  </a:lnTo>
                  <a:lnTo>
                    <a:pt x="0" y="3327"/>
                  </a:lnTo>
                  <a:lnTo>
                    <a:pt x="2870" y="5257"/>
                  </a:lnTo>
                  <a:lnTo>
                    <a:pt x="3263" y="5333"/>
                  </a:lnTo>
                  <a:lnTo>
                    <a:pt x="3594" y="4483"/>
                  </a:lnTo>
                  <a:lnTo>
                    <a:pt x="3428" y="3251"/>
                  </a:lnTo>
                  <a:lnTo>
                    <a:pt x="2717" y="2501"/>
                  </a:lnTo>
                  <a:lnTo>
                    <a:pt x="3149" y="1866"/>
                  </a:lnTo>
                  <a:lnTo>
                    <a:pt x="3035" y="419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E822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object 378">
              <a:extLst>
                <a:ext uri="{FF2B5EF4-FFF2-40B4-BE49-F238E27FC236}">
                  <a16:creationId xmlns:a16="http://schemas.microsoft.com/office/drawing/2014/main" id="{A988A433-E48D-418C-8B77-892A3A55E277}"/>
                </a:ext>
              </a:extLst>
            </p:cNvPr>
            <p:cNvSpPr/>
            <p:nvPr/>
          </p:nvSpPr>
          <p:spPr>
            <a:xfrm>
              <a:off x="4098195" y="3023076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>
                  <a:moveTo>
                    <a:pt x="2044" y="0"/>
                  </a:moveTo>
                  <a:lnTo>
                    <a:pt x="0" y="889"/>
                  </a:lnTo>
                  <a:lnTo>
                    <a:pt x="419" y="1308"/>
                  </a:lnTo>
                  <a:lnTo>
                    <a:pt x="533" y="2755"/>
                  </a:lnTo>
                  <a:lnTo>
                    <a:pt x="201" y="3289"/>
                  </a:lnTo>
                  <a:lnTo>
                    <a:pt x="812" y="4140"/>
                  </a:lnTo>
                  <a:lnTo>
                    <a:pt x="958" y="5422"/>
                  </a:lnTo>
                  <a:lnTo>
                    <a:pt x="647" y="6223"/>
                  </a:lnTo>
                  <a:lnTo>
                    <a:pt x="1739" y="6362"/>
                  </a:lnTo>
                  <a:lnTo>
                    <a:pt x="3086" y="6096"/>
                  </a:lnTo>
                  <a:lnTo>
                    <a:pt x="4785" y="5372"/>
                  </a:lnTo>
                  <a:lnTo>
                    <a:pt x="6769" y="4470"/>
                  </a:lnTo>
                  <a:lnTo>
                    <a:pt x="8445" y="3644"/>
                  </a:lnTo>
                  <a:lnTo>
                    <a:pt x="12937" y="3644"/>
                  </a:lnTo>
                  <a:lnTo>
                    <a:pt x="12930" y="3289"/>
                  </a:lnTo>
                  <a:lnTo>
                    <a:pt x="9143" y="3289"/>
                  </a:lnTo>
                  <a:lnTo>
                    <a:pt x="5092" y="812"/>
                  </a:lnTo>
                  <a:lnTo>
                    <a:pt x="2044" y="0"/>
                  </a:lnTo>
                  <a:close/>
                </a:path>
                <a:path w="13335" h="6985">
                  <a:moveTo>
                    <a:pt x="12937" y="3644"/>
                  </a:moveTo>
                  <a:lnTo>
                    <a:pt x="8445" y="3644"/>
                  </a:lnTo>
                  <a:lnTo>
                    <a:pt x="10439" y="4394"/>
                  </a:lnTo>
                  <a:lnTo>
                    <a:pt x="11937" y="5130"/>
                  </a:lnTo>
                  <a:lnTo>
                    <a:pt x="12979" y="5905"/>
                  </a:lnTo>
                  <a:lnTo>
                    <a:pt x="12937" y="3644"/>
                  </a:lnTo>
                  <a:close/>
                </a:path>
                <a:path w="13335" h="6985">
                  <a:moveTo>
                    <a:pt x="12903" y="1841"/>
                  </a:moveTo>
                  <a:lnTo>
                    <a:pt x="9702" y="2984"/>
                  </a:lnTo>
                  <a:lnTo>
                    <a:pt x="9143" y="3289"/>
                  </a:lnTo>
                  <a:lnTo>
                    <a:pt x="12930" y="3289"/>
                  </a:lnTo>
                  <a:lnTo>
                    <a:pt x="12903" y="1841"/>
                  </a:lnTo>
                  <a:close/>
                </a:path>
              </a:pathLst>
            </a:custGeom>
            <a:solidFill>
              <a:srgbClr val="FCB31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object 379">
              <a:extLst>
                <a:ext uri="{FF2B5EF4-FFF2-40B4-BE49-F238E27FC236}">
                  <a16:creationId xmlns:a16="http://schemas.microsoft.com/office/drawing/2014/main" id="{D46A6DE1-5B82-46F4-B7BC-31FC4473DA83}"/>
                </a:ext>
              </a:extLst>
            </p:cNvPr>
            <p:cNvSpPr/>
            <p:nvPr/>
          </p:nvSpPr>
          <p:spPr>
            <a:xfrm>
              <a:off x="4103809" y="302987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409" y="0"/>
                  </a:moveTo>
                  <a:lnTo>
                    <a:pt x="0" y="1790"/>
                  </a:lnTo>
                  <a:lnTo>
                    <a:pt x="1562" y="2832"/>
                  </a:lnTo>
                  <a:lnTo>
                    <a:pt x="1765" y="2870"/>
                  </a:lnTo>
                  <a:lnTo>
                    <a:pt x="1854" y="1752"/>
                  </a:lnTo>
                  <a:lnTo>
                    <a:pt x="1473" y="1346"/>
                  </a:lnTo>
                  <a:lnTo>
                    <a:pt x="1638" y="228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903F9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object 380">
              <a:extLst>
                <a:ext uri="{FF2B5EF4-FFF2-40B4-BE49-F238E27FC236}">
                  <a16:creationId xmlns:a16="http://schemas.microsoft.com/office/drawing/2014/main" id="{B8E52226-51EE-4FC9-A172-807ACF0966BC}"/>
                </a:ext>
              </a:extLst>
            </p:cNvPr>
            <p:cNvSpPr/>
            <p:nvPr/>
          </p:nvSpPr>
          <p:spPr>
            <a:xfrm>
              <a:off x="4105218" y="3029388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1117" y="0"/>
                  </a:moveTo>
                  <a:lnTo>
                    <a:pt x="0" y="482"/>
                  </a:lnTo>
                  <a:lnTo>
                    <a:pt x="228" y="711"/>
                  </a:lnTo>
                  <a:lnTo>
                    <a:pt x="182" y="1955"/>
                  </a:lnTo>
                  <a:lnTo>
                    <a:pt x="444" y="2235"/>
                  </a:lnTo>
                  <a:lnTo>
                    <a:pt x="419" y="3187"/>
                  </a:lnTo>
                  <a:lnTo>
                    <a:pt x="355" y="3352"/>
                  </a:lnTo>
                  <a:lnTo>
                    <a:pt x="2527" y="2933"/>
                  </a:lnTo>
                  <a:lnTo>
                    <a:pt x="4559" y="1955"/>
                  </a:lnTo>
                  <a:lnTo>
                    <a:pt x="6976" y="1955"/>
                  </a:lnTo>
                  <a:lnTo>
                    <a:pt x="6973" y="1778"/>
                  </a:lnTo>
                  <a:lnTo>
                    <a:pt x="4940" y="1778"/>
                  </a:lnTo>
                  <a:lnTo>
                    <a:pt x="2755" y="431"/>
                  </a:lnTo>
                  <a:lnTo>
                    <a:pt x="1117" y="0"/>
                  </a:lnTo>
                  <a:close/>
                </a:path>
                <a:path w="7620" h="3810">
                  <a:moveTo>
                    <a:pt x="6976" y="1955"/>
                  </a:moveTo>
                  <a:lnTo>
                    <a:pt x="4559" y="1955"/>
                  </a:lnTo>
                  <a:lnTo>
                    <a:pt x="6997" y="3187"/>
                  </a:lnTo>
                  <a:lnTo>
                    <a:pt x="6976" y="1955"/>
                  </a:lnTo>
                  <a:close/>
                </a:path>
                <a:path w="7620" h="3810">
                  <a:moveTo>
                    <a:pt x="6959" y="990"/>
                  </a:moveTo>
                  <a:lnTo>
                    <a:pt x="5232" y="1612"/>
                  </a:lnTo>
                  <a:lnTo>
                    <a:pt x="4940" y="1778"/>
                  </a:lnTo>
                  <a:lnTo>
                    <a:pt x="6973" y="1778"/>
                  </a:lnTo>
                  <a:lnTo>
                    <a:pt x="6959" y="990"/>
                  </a:lnTo>
                  <a:close/>
                </a:path>
              </a:pathLst>
            </a:custGeom>
            <a:solidFill>
              <a:srgbClr val="E822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object 381">
              <a:extLst>
                <a:ext uri="{FF2B5EF4-FFF2-40B4-BE49-F238E27FC236}">
                  <a16:creationId xmlns:a16="http://schemas.microsoft.com/office/drawing/2014/main" id="{9295AFBC-5074-4A7A-B31B-5BCC60E538BA}"/>
                </a:ext>
              </a:extLst>
            </p:cNvPr>
            <p:cNvSpPr/>
            <p:nvPr/>
          </p:nvSpPr>
          <p:spPr>
            <a:xfrm>
              <a:off x="4101497" y="303365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520" y="0"/>
                  </a:moveTo>
                  <a:lnTo>
                    <a:pt x="292" y="228"/>
                  </a:lnTo>
                  <a:lnTo>
                    <a:pt x="228" y="1003"/>
                  </a:lnTo>
                  <a:lnTo>
                    <a:pt x="457" y="1346"/>
                  </a:lnTo>
                  <a:lnTo>
                    <a:pt x="88" y="1752"/>
                  </a:lnTo>
                  <a:lnTo>
                    <a:pt x="0" y="2413"/>
                  </a:lnTo>
                  <a:lnTo>
                    <a:pt x="177" y="2882"/>
                  </a:lnTo>
                  <a:lnTo>
                    <a:pt x="393" y="2832"/>
                  </a:lnTo>
                  <a:lnTo>
                    <a:pt x="1943" y="1803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03F9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object 382">
              <a:extLst>
                <a:ext uri="{FF2B5EF4-FFF2-40B4-BE49-F238E27FC236}">
                  <a16:creationId xmlns:a16="http://schemas.microsoft.com/office/drawing/2014/main" id="{55BD0BFA-BDAD-4343-B45B-5964594503FC}"/>
                </a:ext>
              </a:extLst>
            </p:cNvPr>
            <p:cNvSpPr/>
            <p:nvPr/>
          </p:nvSpPr>
          <p:spPr>
            <a:xfrm>
              <a:off x="4095033" y="303317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794" y="1968"/>
                  </a:moveTo>
                  <a:lnTo>
                    <a:pt x="2438" y="1968"/>
                  </a:lnTo>
                  <a:lnTo>
                    <a:pt x="4470" y="2921"/>
                  </a:lnTo>
                  <a:lnTo>
                    <a:pt x="6642" y="3365"/>
                  </a:lnTo>
                  <a:lnTo>
                    <a:pt x="6574" y="3187"/>
                  </a:lnTo>
                  <a:lnTo>
                    <a:pt x="6553" y="2235"/>
                  </a:lnTo>
                  <a:lnTo>
                    <a:pt x="6794" y="1968"/>
                  </a:lnTo>
                  <a:close/>
                </a:path>
                <a:path w="6985" h="3810">
                  <a:moveTo>
                    <a:pt x="38" y="990"/>
                  </a:moveTo>
                  <a:lnTo>
                    <a:pt x="0" y="3187"/>
                  </a:lnTo>
                  <a:lnTo>
                    <a:pt x="2438" y="1968"/>
                  </a:lnTo>
                  <a:lnTo>
                    <a:pt x="6794" y="1968"/>
                  </a:lnTo>
                  <a:lnTo>
                    <a:pt x="6887" y="1778"/>
                  </a:lnTo>
                  <a:lnTo>
                    <a:pt x="2057" y="1778"/>
                  </a:lnTo>
                  <a:lnTo>
                    <a:pt x="1752" y="1612"/>
                  </a:lnTo>
                  <a:lnTo>
                    <a:pt x="38" y="990"/>
                  </a:lnTo>
                  <a:close/>
                </a:path>
                <a:path w="6985" h="3810">
                  <a:moveTo>
                    <a:pt x="5880" y="0"/>
                  </a:moveTo>
                  <a:lnTo>
                    <a:pt x="4241" y="431"/>
                  </a:lnTo>
                  <a:lnTo>
                    <a:pt x="2057" y="1778"/>
                  </a:lnTo>
                  <a:lnTo>
                    <a:pt x="6887" y="1778"/>
                  </a:lnTo>
                  <a:lnTo>
                    <a:pt x="6777" y="1612"/>
                  </a:lnTo>
                  <a:lnTo>
                    <a:pt x="6756" y="711"/>
                  </a:lnTo>
                  <a:lnTo>
                    <a:pt x="6868" y="431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E822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object 383">
              <a:extLst>
                <a:ext uri="{FF2B5EF4-FFF2-40B4-BE49-F238E27FC236}">
                  <a16:creationId xmlns:a16="http://schemas.microsoft.com/office/drawing/2014/main" id="{77F2A58A-8846-4B16-890D-FECF9AAF6550}"/>
                </a:ext>
              </a:extLst>
            </p:cNvPr>
            <p:cNvSpPr/>
            <p:nvPr/>
          </p:nvSpPr>
          <p:spPr>
            <a:xfrm>
              <a:off x="4108292" y="303597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663" y="0"/>
                  </a:moveTo>
                  <a:lnTo>
                    <a:pt x="0" y="2095"/>
                  </a:lnTo>
                  <a:lnTo>
                    <a:pt x="1828" y="3314"/>
                  </a:lnTo>
                  <a:lnTo>
                    <a:pt x="2070" y="3365"/>
                  </a:lnTo>
                  <a:lnTo>
                    <a:pt x="2171" y="2057"/>
                  </a:lnTo>
                  <a:lnTo>
                    <a:pt x="1727" y="1574"/>
                  </a:lnTo>
                  <a:lnTo>
                    <a:pt x="1993" y="1168"/>
                  </a:lnTo>
                  <a:lnTo>
                    <a:pt x="1930" y="24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0097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object 384">
              <a:extLst>
                <a:ext uri="{FF2B5EF4-FFF2-40B4-BE49-F238E27FC236}">
                  <a16:creationId xmlns:a16="http://schemas.microsoft.com/office/drawing/2014/main" id="{C022B2BC-5E93-466D-9B4D-9D34A9DC3A80}"/>
                </a:ext>
              </a:extLst>
            </p:cNvPr>
            <p:cNvSpPr/>
            <p:nvPr/>
          </p:nvSpPr>
          <p:spPr>
            <a:xfrm>
              <a:off x="4109955" y="303540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1295" y="0"/>
                  </a:moveTo>
                  <a:lnTo>
                    <a:pt x="0" y="571"/>
                  </a:lnTo>
                  <a:lnTo>
                    <a:pt x="266" y="812"/>
                  </a:lnTo>
                  <a:lnTo>
                    <a:pt x="240" y="1892"/>
                  </a:lnTo>
                  <a:lnTo>
                    <a:pt x="129" y="2082"/>
                  </a:lnTo>
                  <a:lnTo>
                    <a:pt x="508" y="2628"/>
                  </a:lnTo>
                  <a:lnTo>
                    <a:pt x="607" y="3429"/>
                  </a:lnTo>
                  <a:lnTo>
                    <a:pt x="406" y="3937"/>
                  </a:lnTo>
                  <a:lnTo>
                    <a:pt x="2959" y="3429"/>
                  </a:lnTo>
                  <a:lnTo>
                    <a:pt x="5346" y="2298"/>
                  </a:lnTo>
                  <a:lnTo>
                    <a:pt x="8195" y="2298"/>
                  </a:lnTo>
                  <a:lnTo>
                    <a:pt x="8192" y="2082"/>
                  </a:lnTo>
                  <a:lnTo>
                    <a:pt x="5791" y="2082"/>
                  </a:lnTo>
                  <a:lnTo>
                    <a:pt x="3238" y="508"/>
                  </a:lnTo>
                  <a:lnTo>
                    <a:pt x="1295" y="0"/>
                  </a:lnTo>
                  <a:close/>
                </a:path>
                <a:path w="8254" h="4445">
                  <a:moveTo>
                    <a:pt x="8195" y="2298"/>
                  </a:moveTo>
                  <a:lnTo>
                    <a:pt x="5346" y="2298"/>
                  </a:lnTo>
                  <a:lnTo>
                    <a:pt x="6616" y="2768"/>
                  </a:lnTo>
                  <a:lnTo>
                    <a:pt x="7569" y="3263"/>
                  </a:lnTo>
                  <a:lnTo>
                    <a:pt x="8216" y="3746"/>
                  </a:lnTo>
                  <a:lnTo>
                    <a:pt x="8195" y="2298"/>
                  </a:lnTo>
                  <a:close/>
                </a:path>
                <a:path w="8254" h="4445">
                  <a:moveTo>
                    <a:pt x="8178" y="1168"/>
                  </a:moveTo>
                  <a:lnTo>
                    <a:pt x="6146" y="1892"/>
                  </a:lnTo>
                  <a:lnTo>
                    <a:pt x="5791" y="2082"/>
                  </a:lnTo>
                  <a:lnTo>
                    <a:pt x="8192" y="2082"/>
                  </a:lnTo>
                  <a:lnTo>
                    <a:pt x="8178" y="1168"/>
                  </a:lnTo>
                  <a:close/>
                </a:path>
              </a:pathLst>
            </a:custGeom>
            <a:solidFill>
              <a:srgbClr val="3E83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object 385">
              <a:extLst>
                <a:ext uri="{FF2B5EF4-FFF2-40B4-BE49-F238E27FC236}">
                  <a16:creationId xmlns:a16="http://schemas.microsoft.com/office/drawing/2014/main" id="{42D3EE8E-1371-4C04-BCDA-3A4A521727BD}"/>
                </a:ext>
              </a:extLst>
            </p:cNvPr>
            <p:cNvSpPr/>
            <p:nvPr/>
          </p:nvSpPr>
          <p:spPr>
            <a:xfrm>
              <a:off x="4098157" y="304150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663" y="0"/>
                  </a:moveTo>
                  <a:lnTo>
                    <a:pt x="0" y="2108"/>
                  </a:lnTo>
                  <a:lnTo>
                    <a:pt x="1828" y="3340"/>
                  </a:lnTo>
                  <a:lnTo>
                    <a:pt x="2070" y="3390"/>
                  </a:lnTo>
                  <a:lnTo>
                    <a:pt x="2171" y="2070"/>
                  </a:lnTo>
                  <a:lnTo>
                    <a:pt x="1727" y="1587"/>
                  </a:lnTo>
                  <a:lnTo>
                    <a:pt x="1993" y="1181"/>
                  </a:lnTo>
                  <a:lnTo>
                    <a:pt x="1930" y="26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CB31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object 386">
              <a:extLst>
                <a:ext uri="{FF2B5EF4-FFF2-40B4-BE49-F238E27FC236}">
                  <a16:creationId xmlns:a16="http://schemas.microsoft.com/office/drawing/2014/main" id="{2613C491-35E7-43CB-AFE2-A0F34EC908AF}"/>
                </a:ext>
              </a:extLst>
            </p:cNvPr>
            <p:cNvSpPr/>
            <p:nvPr/>
          </p:nvSpPr>
          <p:spPr>
            <a:xfrm>
              <a:off x="4099820" y="304094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1295" y="0"/>
                  </a:moveTo>
                  <a:lnTo>
                    <a:pt x="0" y="558"/>
                  </a:lnTo>
                  <a:lnTo>
                    <a:pt x="266" y="825"/>
                  </a:lnTo>
                  <a:lnTo>
                    <a:pt x="233" y="1904"/>
                  </a:lnTo>
                  <a:lnTo>
                    <a:pt x="129" y="2082"/>
                  </a:lnTo>
                  <a:lnTo>
                    <a:pt x="508" y="2628"/>
                  </a:lnTo>
                  <a:lnTo>
                    <a:pt x="607" y="3441"/>
                  </a:lnTo>
                  <a:lnTo>
                    <a:pt x="406" y="3949"/>
                  </a:lnTo>
                  <a:lnTo>
                    <a:pt x="2959" y="3441"/>
                  </a:lnTo>
                  <a:lnTo>
                    <a:pt x="5346" y="2311"/>
                  </a:lnTo>
                  <a:lnTo>
                    <a:pt x="8195" y="2311"/>
                  </a:lnTo>
                  <a:lnTo>
                    <a:pt x="8192" y="2082"/>
                  </a:lnTo>
                  <a:lnTo>
                    <a:pt x="5803" y="2082"/>
                  </a:lnTo>
                  <a:lnTo>
                    <a:pt x="3225" y="507"/>
                  </a:lnTo>
                  <a:lnTo>
                    <a:pt x="1295" y="0"/>
                  </a:lnTo>
                  <a:close/>
                </a:path>
                <a:path w="8254" h="4445">
                  <a:moveTo>
                    <a:pt x="8195" y="2311"/>
                  </a:moveTo>
                  <a:lnTo>
                    <a:pt x="5346" y="2311"/>
                  </a:lnTo>
                  <a:lnTo>
                    <a:pt x="6604" y="2781"/>
                  </a:lnTo>
                  <a:lnTo>
                    <a:pt x="7569" y="3251"/>
                  </a:lnTo>
                  <a:lnTo>
                    <a:pt x="8216" y="3746"/>
                  </a:lnTo>
                  <a:lnTo>
                    <a:pt x="8195" y="2311"/>
                  </a:lnTo>
                  <a:close/>
                </a:path>
                <a:path w="8254" h="4445">
                  <a:moveTo>
                    <a:pt x="8178" y="1168"/>
                  </a:moveTo>
                  <a:lnTo>
                    <a:pt x="6146" y="1904"/>
                  </a:lnTo>
                  <a:lnTo>
                    <a:pt x="5803" y="2082"/>
                  </a:lnTo>
                  <a:lnTo>
                    <a:pt x="8192" y="2082"/>
                  </a:lnTo>
                  <a:lnTo>
                    <a:pt x="8178" y="1168"/>
                  </a:lnTo>
                  <a:close/>
                </a:path>
              </a:pathLst>
            </a:custGeom>
            <a:solidFill>
              <a:srgbClr val="AC6DA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object 387">
              <a:extLst>
                <a:ext uri="{FF2B5EF4-FFF2-40B4-BE49-F238E27FC236}">
                  <a16:creationId xmlns:a16="http://schemas.microsoft.com/office/drawing/2014/main" id="{FCB3D76B-5712-475E-B815-3D0AE8EB7600}"/>
                </a:ext>
              </a:extLst>
            </p:cNvPr>
            <p:cNvSpPr/>
            <p:nvPr/>
          </p:nvSpPr>
          <p:spPr>
            <a:xfrm>
              <a:off x="4090562" y="302995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0" y="0"/>
                  </a:moveTo>
                  <a:lnTo>
                    <a:pt x="215" y="215"/>
                  </a:lnTo>
                  <a:lnTo>
                    <a:pt x="254" y="863"/>
                  </a:lnTo>
                  <a:lnTo>
                    <a:pt x="50" y="1168"/>
                  </a:lnTo>
                  <a:lnTo>
                    <a:pt x="381" y="1536"/>
                  </a:lnTo>
                  <a:lnTo>
                    <a:pt x="453" y="2120"/>
                  </a:lnTo>
                  <a:lnTo>
                    <a:pt x="292" y="2489"/>
                  </a:lnTo>
                  <a:lnTo>
                    <a:pt x="2171" y="2120"/>
                  </a:lnTo>
                  <a:lnTo>
                    <a:pt x="2806" y="1206"/>
                  </a:lnTo>
                  <a:lnTo>
                    <a:pt x="3556" y="1206"/>
                  </a:lnTo>
                  <a:lnTo>
                    <a:pt x="3556" y="800"/>
                  </a:lnTo>
                  <a:lnTo>
                    <a:pt x="2806" y="800"/>
                  </a:lnTo>
                  <a:lnTo>
                    <a:pt x="0" y="0"/>
                  </a:lnTo>
                  <a:close/>
                </a:path>
                <a:path w="3810" h="2539">
                  <a:moveTo>
                    <a:pt x="3556" y="1206"/>
                  </a:moveTo>
                  <a:lnTo>
                    <a:pt x="2806" y="1206"/>
                  </a:lnTo>
                  <a:lnTo>
                    <a:pt x="3556" y="1371"/>
                  </a:lnTo>
                  <a:lnTo>
                    <a:pt x="3556" y="1206"/>
                  </a:lnTo>
                  <a:close/>
                </a:path>
                <a:path w="3810" h="2539">
                  <a:moveTo>
                    <a:pt x="3556" y="254"/>
                  </a:moveTo>
                  <a:lnTo>
                    <a:pt x="2806" y="800"/>
                  </a:lnTo>
                  <a:lnTo>
                    <a:pt x="3556" y="800"/>
                  </a:lnTo>
                  <a:lnTo>
                    <a:pt x="3556" y="254"/>
                  </a:lnTo>
                  <a:close/>
                </a:path>
              </a:pathLst>
            </a:custGeom>
            <a:solidFill>
              <a:srgbClr val="AC6DA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object 388">
              <a:extLst>
                <a:ext uri="{FF2B5EF4-FFF2-40B4-BE49-F238E27FC236}">
                  <a16:creationId xmlns:a16="http://schemas.microsoft.com/office/drawing/2014/main" id="{66EFA386-F60A-42D6-A1F2-62E75F3AAD49}"/>
                </a:ext>
              </a:extLst>
            </p:cNvPr>
            <p:cNvSpPr/>
            <p:nvPr/>
          </p:nvSpPr>
          <p:spPr>
            <a:xfrm>
              <a:off x="4089318" y="302995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244" y="0"/>
                  </a:moveTo>
                  <a:lnTo>
                    <a:pt x="0" y="1536"/>
                  </a:lnTo>
                  <a:lnTo>
                    <a:pt x="1371" y="2451"/>
                  </a:lnTo>
                  <a:lnTo>
                    <a:pt x="1536" y="2489"/>
                  </a:lnTo>
                  <a:lnTo>
                    <a:pt x="1625" y="1536"/>
                  </a:lnTo>
                  <a:lnTo>
                    <a:pt x="1295" y="1168"/>
                  </a:lnTo>
                  <a:lnTo>
                    <a:pt x="1498" y="863"/>
                  </a:lnTo>
                  <a:lnTo>
                    <a:pt x="1460" y="215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3E83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object 389">
              <a:extLst>
                <a:ext uri="{FF2B5EF4-FFF2-40B4-BE49-F238E27FC236}">
                  <a16:creationId xmlns:a16="http://schemas.microsoft.com/office/drawing/2014/main" id="{DD84BAC7-BA7F-44F4-B095-54266D6F0166}"/>
                </a:ext>
              </a:extLst>
            </p:cNvPr>
            <p:cNvSpPr/>
            <p:nvPr/>
          </p:nvSpPr>
          <p:spPr>
            <a:xfrm>
              <a:off x="4115061" y="304212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622" y="0"/>
                  </a:moveTo>
                  <a:lnTo>
                    <a:pt x="342" y="279"/>
                  </a:lnTo>
                  <a:lnTo>
                    <a:pt x="279" y="1193"/>
                  </a:lnTo>
                  <a:lnTo>
                    <a:pt x="558" y="1574"/>
                  </a:lnTo>
                  <a:lnTo>
                    <a:pt x="101" y="2095"/>
                  </a:lnTo>
                  <a:lnTo>
                    <a:pt x="0" y="2832"/>
                  </a:lnTo>
                  <a:lnTo>
                    <a:pt x="215" y="3403"/>
                  </a:lnTo>
                  <a:lnTo>
                    <a:pt x="444" y="3340"/>
                  </a:lnTo>
                  <a:lnTo>
                    <a:pt x="2311" y="209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3E83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object 390">
              <a:extLst>
                <a:ext uri="{FF2B5EF4-FFF2-40B4-BE49-F238E27FC236}">
                  <a16:creationId xmlns:a16="http://schemas.microsoft.com/office/drawing/2014/main" id="{3AD8383C-4067-4138-94D3-7F0028ED134B}"/>
                </a:ext>
              </a:extLst>
            </p:cNvPr>
            <p:cNvSpPr/>
            <p:nvPr/>
          </p:nvSpPr>
          <p:spPr>
            <a:xfrm>
              <a:off x="4110870" y="304155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4694" y="2209"/>
                  </a:moveTo>
                  <a:lnTo>
                    <a:pt x="1016" y="2209"/>
                  </a:lnTo>
                  <a:lnTo>
                    <a:pt x="1866" y="3467"/>
                  </a:lnTo>
                  <a:lnTo>
                    <a:pt x="4406" y="3975"/>
                  </a:lnTo>
                  <a:lnTo>
                    <a:pt x="4214" y="3467"/>
                  </a:lnTo>
                  <a:lnTo>
                    <a:pt x="4292" y="2666"/>
                  </a:lnTo>
                  <a:lnTo>
                    <a:pt x="4694" y="2209"/>
                  </a:lnTo>
                  <a:close/>
                </a:path>
                <a:path w="5079" h="4445">
                  <a:moveTo>
                    <a:pt x="0" y="901"/>
                  </a:moveTo>
                  <a:lnTo>
                    <a:pt x="0" y="2438"/>
                  </a:lnTo>
                  <a:lnTo>
                    <a:pt x="1016" y="2209"/>
                  </a:lnTo>
                  <a:lnTo>
                    <a:pt x="4694" y="2209"/>
                  </a:lnTo>
                  <a:lnTo>
                    <a:pt x="4470" y="1765"/>
                  </a:lnTo>
                  <a:lnTo>
                    <a:pt x="4479" y="1638"/>
                  </a:lnTo>
                  <a:lnTo>
                    <a:pt x="1016" y="1638"/>
                  </a:lnTo>
                  <a:lnTo>
                    <a:pt x="0" y="901"/>
                  </a:lnTo>
                  <a:close/>
                </a:path>
                <a:path w="5079" h="4445">
                  <a:moveTo>
                    <a:pt x="3517" y="0"/>
                  </a:moveTo>
                  <a:lnTo>
                    <a:pt x="2260" y="355"/>
                  </a:lnTo>
                  <a:lnTo>
                    <a:pt x="1016" y="1638"/>
                  </a:lnTo>
                  <a:lnTo>
                    <a:pt x="4479" y="1638"/>
                  </a:lnTo>
                  <a:lnTo>
                    <a:pt x="4533" y="850"/>
                  </a:lnTo>
                  <a:lnTo>
                    <a:pt x="4813" y="571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AC6DA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object 391">
              <a:extLst>
                <a:ext uri="{FF2B5EF4-FFF2-40B4-BE49-F238E27FC236}">
                  <a16:creationId xmlns:a16="http://schemas.microsoft.com/office/drawing/2014/main" id="{F5E485FA-0953-4A5E-86BC-206D25751555}"/>
                </a:ext>
              </a:extLst>
            </p:cNvPr>
            <p:cNvSpPr/>
            <p:nvPr/>
          </p:nvSpPr>
          <p:spPr>
            <a:xfrm>
              <a:off x="4094741" y="303844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609" y="0"/>
                  </a:moveTo>
                  <a:lnTo>
                    <a:pt x="330" y="279"/>
                  </a:lnTo>
                  <a:lnTo>
                    <a:pt x="279" y="1193"/>
                  </a:lnTo>
                  <a:lnTo>
                    <a:pt x="558" y="1587"/>
                  </a:lnTo>
                  <a:lnTo>
                    <a:pt x="101" y="2095"/>
                  </a:lnTo>
                  <a:lnTo>
                    <a:pt x="0" y="2832"/>
                  </a:lnTo>
                  <a:lnTo>
                    <a:pt x="215" y="3403"/>
                  </a:lnTo>
                  <a:lnTo>
                    <a:pt x="444" y="3340"/>
                  </a:lnTo>
                  <a:lnTo>
                    <a:pt x="2311" y="2095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3E83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object 392">
              <a:extLst>
                <a:ext uri="{FF2B5EF4-FFF2-40B4-BE49-F238E27FC236}">
                  <a16:creationId xmlns:a16="http://schemas.microsoft.com/office/drawing/2014/main" id="{0A96F5F8-9378-4D61-ACDB-B8DC1AF0F6E5}"/>
                </a:ext>
              </a:extLst>
            </p:cNvPr>
            <p:cNvSpPr/>
            <p:nvPr/>
          </p:nvSpPr>
          <p:spPr>
            <a:xfrm>
              <a:off x="4090550" y="303787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4704" y="2209"/>
                  </a:moveTo>
                  <a:lnTo>
                    <a:pt x="1015" y="2209"/>
                  </a:lnTo>
                  <a:lnTo>
                    <a:pt x="1866" y="3467"/>
                  </a:lnTo>
                  <a:lnTo>
                    <a:pt x="4406" y="3975"/>
                  </a:lnTo>
                  <a:lnTo>
                    <a:pt x="4214" y="3467"/>
                  </a:lnTo>
                  <a:lnTo>
                    <a:pt x="4292" y="2666"/>
                  </a:lnTo>
                  <a:lnTo>
                    <a:pt x="4704" y="2209"/>
                  </a:lnTo>
                  <a:close/>
                </a:path>
                <a:path w="5079" h="4445">
                  <a:moveTo>
                    <a:pt x="0" y="901"/>
                  </a:moveTo>
                  <a:lnTo>
                    <a:pt x="0" y="2438"/>
                  </a:lnTo>
                  <a:lnTo>
                    <a:pt x="1015" y="2209"/>
                  </a:lnTo>
                  <a:lnTo>
                    <a:pt x="4704" y="2209"/>
                  </a:lnTo>
                  <a:lnTo>
                    <a:pt x="4470" y="1765"/>
                  </a:lnTo>
                  <a:lnTo>
                    <a:pt x="1015" y="1650"/>
                  </a:lnTo>
                  <a:lnTo>
                    <a:pt x="0" y="901"/>
                  </a:lnTo>
                  <a:close/>
                </a:path>
                <a:path w="5079" h="4445">
                  <a:moveTo>
                    <a:pt x="3517" y="0"/>
                  </a:moveTo>
                  <a:lnTo>
                    <a:pt x="2260" y="355"/>
                  </a:lnTo>
                  <a:lnTo>
                    <a:pt x="1015" y="1650"/>
                  </a:lnTo>
                  <a:lnTo>
                    <a:pt x="4476" y="1650"/>
                  </a:lnTo>
                  <a:lnTo>
                    <a:pt x="4521" y="850"/>
                  </a:lnTo>
                  <a:lnTo>
                    <a:pt x="4800" y="571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AC6DA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object 393">
              <a:extLst>
                <a:ext uri="{FF2B5EF4-FFF2-40B4-BE49-F238E27FC236}">
                  <a16:creationId xmlns:a16="http://schemas.microsoft.com/office/drawing/2014/main" id="{52892EE5-EBBB-4236-B51C-8411FA5C5BEF}"/>
                </a:ext>
              </a:extLst>
            </p:cNvPr>
            <p:cNvSpPr/>
            <p:nvPr/>
          </p:nvSpPr>
          <p:spPr>
            <a:xfrm>
              <a:off x="4109638" y="304600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533" y="0"/>
                  </a:moveTo>
                  <a:lnTo>
                    <a:pt x="304" y="215"/>
                  </a:lnTo>
                  <a:lnTo>
                    <a:pt x="241" y="1003"/>
                  </a:lnTo>
                  <a:lnTo>
                    <a:pt x="444" y="1308"/>
                  </a:lnTo>
                  <a:lnTo>
                    <a:pt x="101" y="1739"/>
                  </a:lnTo>
                  <a:lnTo>
                    <a:pt x="0" y="2412"/>
                  </a:lnTo>
                  <a:lnTo>
                    <a:pt x="190" y="2870"/>
                  </a:lnTo>
                  <a:lnTo>
                    <a:pt x="393" y="2819"/>
                  </a:lnTo>
                  <a:lnTo>
                    <a:pt x="1943" y="179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903F9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object 394">
              <a:extLst>
                <a:ext uri="{FF2B5EF4-FFF2-40B4-BE49-F238E27FC236}">
                  <a16:creationId xmlns:a16="http://schemas.microsoft.com/office/drawing/2014/main" id="{1D9ACBF7-E357-46E2-8EE6-266E94B25CBA}"/>
                </a:ext>
              </a:extLst>
            </p:cNvPr>
            <p:cNvSpPr/>
            <p:nvPr/>
          </p:nvSpPr>
          <p:spPr>
            <a:xfrm>
              <a:off x="4103186" y="304552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791" y="1955"/>
                  </a:moveTo>
                  <a:lnTo>
                    <a:pt x="2438" y="1955"/>
                  </a:lnTo>
                  <a:lnTo>
                    <a:pt x="4470" y="2908"/>
                  </a:lnTo>
                  <a:lnTo>
                    <a:pt x="6642" y="3340"/>
                  </a:lnTo>
                  <a:lnTo>
                    <a:pt x="6573" y="3175"/>
                  </a:lnTo>
                  <a:lnTo>
                    <a:pt x="6553" y="2209"/>
                  </a:lnTo>
                  <a:lnTo>
                    <a:pt x="6791" y="1955"/>
                  </a:lnTo>
                  <a:close/>
                </a:path>
                <a:path w="6985" h="3810">
                  <a:moveTo>
                    <a:pt x="38" y="977"/>
                  </a:moveTo>
                  <a:lnTo>
                    <a:pt x="0" y="3175"/>
                  </a:lnTo>
                  <a:lnTo>
                    <a:pt x="2438" y="1955"/>
                  </a:lnTo>
                  <a:lnTo>
                    <a:pt x="6791" y="1955"/>
                  </a:lnTo>
                  <a:lnTo>
                    <a:pt x="6879" y="1752"/>
                  </a:lnTo>
                  <a:lnTo>
                    <a:pt x="2057" y="1752"/>
                  </a:lnTo>
                  <a:lnTo>
                    <a:pt x="1752" y="1600"/>
                  </a:lnTo>
                  <a:lnTo>
                    <a:pt x="38" y="977"/>
                  </a:lnTo>
                  <a:close/>
                </a:path>
                <a:path w="6985" h="3810">
                  <a:moveTo>
                    <a:pt x="5880" y="0"/>
                  </a:moveTo>
                  <a:lnTo>
                    <a:pt x="4241" y="419"/>
                  </a:lnTo>
                  <a:lnTo>
                    <a:pt x="2057" y="1752"/>
                  </a:lnTo>
                  <a:lnTo>
                    <a:pt x="6879" y="1752"/>
                  </a:lnTo>
                  <a:lnTo>
                    <a:pt x="6777" y="1600"/>
                  </a:lnTo>
                  <a:lnTo>
                    <a:pt x="6756" y="685"/>
                  </a:lnTo>
                  <a:lnTo>
                    <a:pt x="6865" y="419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E822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object 395">
              <a:extLst>
                <a:ext uri="{FF2B5EF4-FFF2-40B4-BE49-F238E27FC236}">
                  <a16:creationId xmlns:a16="http://schemas.microsoft.com/office/drawing/2014/main" id="{BE4C2A1F-BBF3-42F1-BC22-9EB3DAF9A06E}"/>
                </a:ext>
              </a:extLst>
            </p:cNvPr>
            <p:cNvSpPr/>
            <p:nvPr/>
          </p:nvSpPr>
          <p:spPr>
            <a:xfrm>
              <a:off x="4100595" y="303839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079" y="0"/>
                  </a:moveTo>
                  <a:lnTo>
                    <a:pt x="0" y="1371"/>
                  </a:lnTo>
                  <a:lnTo>
                    <a:pt x="1193" y="2184"/>
                  </a:lnTo>
                  <a:lnTo>
                    <a:pt x="1346" y="2222"/>
                  </a:lnTo>
                  <a:lnTo>
                    <a:pt x="1422" y="1358"/>
                  </a:lnTo>
                  <a:lnTo>
                    <a:pt x="1130" y="1028"/>
                  </a:lnTo>
                  <a:lnTo>
                    <a:pt x="1270" y="177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822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object 396">
              <a:extLst>
                <a:ext uri="{FF2B5EF4-FFF2-40B4-BE49-F238E27FC236}">
                  <a16:creationId xmlns:a16="http://schemas.microsoft.com/office/drawing/2014/main" id="{9FAB1396-50BC-4CBD-86BF-E3477A127333}"/>
                </a:ext>
              </a:extLst>
            </p:cNvPr>
            <p:cNvSpPr/>
            <p:nvPr/>
          </p:nvSpPr>
          <p:spPr>
            <a:xfrm>
              <a:off x="4101675" y="303802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850" y="0"/>
                  </a:moveTo>
                  <a:lnTo>
                    <a:pt x="0" y="368"/>
                  </a:lnTo>
                  <a:lnTo>
                    <a:pt x="190" y="546"/>
                  </a:lnTo>
                  <a:lnTo>
                    <a:pt x="151" y="1511"/>
                  </a:lnTo>
                  <a:lnTo>
                    <a:pt x="342" y="1727"/>
                  </a:lnTo>
                  <a:lnTo>
                    <a:pt x="326" y="2451"/>
                  </a:lnTo>
                  <a:lnTo>
                    <a:pt x="266" y="2590"/>
                  </a:lnTo>
                  <a:lnTo>
                    <a:pt x="1943" y="2260"/>
                  </a:lnTo>
                  <a:lnTo>
                    <a:pt x="3505" y="1511"/>
                  </a:lnTo>
                  <a:lnTo>
                    <a:pt x="5370" y="1511"/>
                  </a:lnTo>
                  <a:lnTo>
                    <a:pt x="5368" y="1358"/>
                  </a:lnTo>
                  <a:lnTo>
                    <a:pt x="3797" y="1358"/>
                  </a:lnTo>
                  <a:lnTo>
                    <a:pt x="2120" y="330"/>
                  </a:lnTo>
                  <a:lnTo>
                    <a:pt x="850" y="0"/>
                  </a:lnTo>
                  <a:close/>
                </a:path>
                <a:path w="5714" h="3175">
                  <a:moveTo>
                    <a:pt x="5370" y="1511"/>
                  </a:moveTo>
                  <a:lnTo>
                    <a:pt x="3505" y="1511"/>
                  </a:lnTo>
                  <a:lnTo>
                    <a:pt x="5384" y="2451"/>
                  </a:lnTo>
                  <a:lnTo>
                    <a:pt x="5370" y="1511"/>
                  </a:lnTo>
                  <a:close/>
                </a:path>
                <a:path w="5714" h="3175">
                  <a:moveTo>
                    <a:pt x="5359" y="761"/>
                  </a:moveTo>
                  <a:lnTo>
                    <a:pt x="4038" y="1231"/>
                  </a:lnTo>
                  <a:lnTo>
                    <a:pt x="3797" y="1358"/>
                  </a:lnTo>
                  <a:lnTo>
                    <a:pt x="5368" y="1358"/>
                  </a:lnTo>
                  <a:lnTo>
                    <a:pt x="5359" y="761"/>
                  </a:lnTo>
                  <a:close/>
                </a:path>
              </a:pathLst>
            </a:custGeom>
            <a:solidFill>
              <a:srgbClr val="FCB31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object 397">
              <a:extLst>
                <a:ext uri="{FF2B5EF4-FFF2-40B4-BE49-F238E27FC236}">
                  <a16:creationId xmlns:a16="http://schemas.microsoft.com/office/drawing/2014/main" id="{E5D4DA64-5DC2-43F0-AA6E-28C5D20E698C}"/>
                </a:ext>
              </a:extLst>
            </p:cNvPr>
            <p:cNvSpPr/>
            <p:nvPr/>
          </p:nvSpPr>
          <p:spPr>
            <a:xfrm>
              <a:off x="4094309" y="304615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092" y="0"/>
                  </a:moveTo>
                  <a:lnTo>
                    <a:pt x="0" y="1384"/>
                  </a:lnTo>
                  <a:lnTo>
                    <a:pt x="1193" y="2171"/>
                  </a:lnTo>
                  <a:lnTo>
                    <a:pt x="1358" y="2209"/>
                  </a:lnTo>
                  <a:lnTo>
                    <a:pt x="1422" y="1346"/>
                  </a:lnTo>
                  <a:lnTo>
                    <a:pt x="1130" y="1028"/>
                  </a:lnTo>
                  <a:lnTo>
                    <a:pt x="1270" y="165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822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object 398">
              <a:extLst>
                <a:ext uri="{FF2B5EF4-FFF2-40B4-BE49-F238E27FC236}">
                  <a16:creationId xmlns:a16="http://schemas.microsoft.com/office/drawing/2014/main" id="{3074E4FE-5C05-43B5-ACD6-7EE82EE45227}"/>
                </a:ext>
              </a:extLst>
            </p:cNvPr>
            <p:cNvSpPr/>
            <p:nvPr/>
          </p:nvSpPr>
          <p:spPr>
            <a:xfrm>
              <a:off x="4095401" y="304578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850" y="0"/>
                  </a:moveTo>
                  <a:lnTo>
                    <a:pt x="0" y="368"/>
                  </a:lnTo>
                  <a:lnTo>
                    <a:pt x="177" y="533"/>
                  </a:lnTo>
                  <a:lnTo>
                    <a:pt x="131" y="1498"/>
                  </a:lnTo>
                  <a:lnTo>
                    <a:pt x="330" y="1714"/>
                  </a:lnTo>
                  <a:lnTo>
                    <a:pt x="321" y="2438"/>
                  </a:lnTo>
                  <a:lnTo>
                    <a:pt x="266" y="2578"/>
                  </a:lnTo>
                  <a:lnTo>
                    <a:pt x="1943" y="2247"/>
                  </a:lnTo>
                  <a:lnTo>
                    <a:pt x="3505" y="1498"/>
                  </a:lnTo>
                  <a:lnTo>
                    <a:pt x="5363" y="1498"/>
                  </a:lnTo>
                  <a:lnTo>
                    <a:pt x="5360" y="1371"/>
                  </a:lnTo>
                  <a:lnTo>
                    <a:pt x="3797" y="1371"/>
                  </a:lnTo>
                  <a:lnTo>
                    <a:pt x="2108" y="330"/>
                  </a:lnTo>
                  <a:lnTo>
                    <a:pt x="850" y="0"/>
                  </a:lnTo>
                  <a:close/>
                </a:path>
                <a:path w="5714" h="3175">
                  <a:moveTo>
                    <a:pt x="5363" y="1498"/>
                  </a:moveTo>
                  <a:lnTo>
                    <a:pt x="3505" y="1498"/>
                  </a:lnTo>
                  <a:lnTo>
                    <a:pt x="5384" y="2438"/>
                  </a:lnTo>
                  <a:lnTo>
                    <a:pt x="5363" y="1498"/>
                  </a:lnTo>
                  <a:close/>
                </a:path>
                <a:path w="5714" h="3175">
                  <a:moveTo>
                    <a:pt x="5346" y="761"/>
                  </a:moveTo>
                  <a:lnTo>
                    <a:pt x="4025" y="1244"/>
                  </a:lnTo>
                  <a:lnTo>
                    <a:pt x="3797" y="1371"/>
                  </a:lnTo>
                  <a:lnTo>
                    <a:pt x="5360" y="1371"/>
                  </a:lnTo>
                  <a:lnTo>
                    <a:pt x="5346" y="761"/>
                  </a:lnTo>
                  <a:close/>
                </a:path>
              </a:pathLst>
            </a:custGeom>
            <a:solidFill>
              <a:srgbClr val="FCB31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object 399">
              <a:extLst>
                <a:ext uri="{FF2B5EF4-FFF2-40B4-BE49-F238E27FC236}">
                  <a16:creationId xmlns:a16="http://schemas.microsoft.com/office/drawing/2014/main" id="{7A820AA5-4571-432C-BA8B-B244B4234A25}"/>
                </a:ext>
              </a:extLst>
            </p:cNvPr>
            <p:cNvSpPr/>
            <p:nvPr/>
          </p:nvSpPr>
          <p:spPr>
            <a:xfrm>
              <a:off x="4107530" y="305050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406" y="0"/>
                  </a:moveTo>
                  <a:lnTo>
                    <a:pt x="228" y="177"/>
                  </a:lnTo>
                  <a:lnTo>
                    <a:pt x="190" y="774"/>
                  </a:lnTo>
                  <a:lnTo>
                    <a:pt x="330" y="1003"/>
                  </a:lnTo>
                  <a:lnTo>
                    <a:pt x="76" y="1358"/>
                  </a:lnTo>
                  <a:lnTo>
                    <a:pt x="0" y="1866"/>
                  </a:lnTo>
                  <a:lnTo>
                    <a:pt x="139" y="2209"/>
                  </a:lnTo>
                  <a:lnTo>
                    <a:pt x="304" y="2184"/>
                  </a:lnTo>
                  <a:lnTo>
                    <a:pt x="1498" y="138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822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object 400">
              <a:extLst>
                <a:ext uri="{FF2B5EF4-FFF2-40B4-BE49-F238E27FC236}">
                  <a16:creationId xmlns:a16="http://schemas.microsoft.com/office/drawing/2014/main" id="{AD9A139C-C63F-40B6-9524-2934B2C2A3BF}"/>
                </a:ext>
              </a:extLst>
            </p:cNvPr>
            <p:cNvSpPr/>
            <p:nvPr/>
          </p:nvSpPr>
          <p:spPr>
            <a:xfrm>
              <a:off x="4102551" y="305014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245" y="1511"/>
                  </a:moveTo>
                  <a:lnTo>
                    <a:pt x="1879" y="1511"/>
                  </a:lnTo>
                  <a:lnTo>
                    <a:pt x="3441" y="2260"/>
                  </a:lnTo>
                  <a:lnTo>
                    <a:pt x="5118" y="2578"/>
                  </a:lnTo>
                  <a:lnTo>
                    <a:pt x="5054" y="1727"/>
                  </a:lnTo>
                  <a:lnTo>
                    <a:pt x="5245" y="1511"/>
                  </a:lnTo>
                  <a:close/>
                </a:path>
                <a:path w="5714" h="3175">
                  <a:moveTo>
                    <a:pt x="38" y="761"/>
                  </a:moveTo>
                  <a:lnTo>
                    <a:pt x="0" y="2451"/>
                  </a:lnTo>
                  <a:lnTo>
                    <a:pt x="1879" y="1511"/>
                  </a:lnTo>
                  <a:lnTo>
                    <a:pt x="5245" y="1511"/>
                  </a:lnTo>
                  <a:lnTo>
                    <a:pt x="5300" y="1358"/>
                  </a:lnTo>
                  <a:lnTo>
                    <a:pt x="1587" y="1358"/>
                  </a:lnTo>
                  <a:lnTo>
                    <a:pt x="1358" y="1244"/>
                  </a:lnTo>
                  <a:lnTo>
                    <a:pt x="38" y="761"/>
                  </a:lnTo>
                  <a:close/>
                </a:path>
                <a:path w="5714" h="3175">
                  <a:moveTo>
                    <a:pt x="4533" y="0"/>
                  </a:moveTo>
                  <a:lnTo>
                    <a:pt x="3276" y="330"/>
                  </a:lnTo>
                  <a:lnTo>
                    <a:pt x="1587" y="1358"/>
                  </a:lnTo>
                  <a:lnTo>
                    <a:pt x="5300" y="1358"/>
                  </a:lnTo>
                  <a:lnTo>
                    <a:pt x="5207" y="546"/>
                  </a:lnTo>
                  <a:lnTo>
                    <a:pt x="5296" y="330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FCB31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object 401">
              <a:extLst>
                <a:ext uri="{FF2B5EF4-FFF2-40B4-BE49-F238E27FC236}">
                  <a16:creationId xmlns:a16="http://schemas.microsoft.com/office/drawing/2014/main" id="{58CA634A-2EEA-44BF-9F81-D0C5B8DD0221}"/>
                </a:ext>
              </a:extLst>
            </p:cNvPr>
            <p:cNvSpPr/>
            <p:nvPr/>
          </p:nvSpPr>
          <p:spPr>
            <a:xfrm>
              <a:off x="4107656" y="302159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342" y="0"/>
                  </a:moveTo>
                  <a:lnTo>
                    <a:pt x="165" y="165"/>
                  </a:lnTo>
                  <a:lnTo>
                    <a:pt x="114" y="761"/>
                  </a:lnTo>
                  <a:lnTo>
                    <a:pt x="292" y="1028"/>
                  </a:lnTo>
                  <a:lnTo>
                    <a:pt x="0" y="1333"/>
                  </a:lnTo>
                  <a:lnTo>
                    <a:pt x="76" y="2209"/>
                  </a:lnTo>
                  <a:lnTo>
                    <a:pt x="228" y="2171"/>
                  </a:lnTo>
                  <a:lnTo>
                    <a:pt x="1422" y="137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822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object 402">
              <a:extLst>
                <a:ext uri="{FF2B5EF4-FFF2-40B4-BE49-F238E27FC236}">
                  <a16:creationId xmlns:a16="http://schemas.microsoft.com/office/drawing/2014/main" id="{B9F5E808-E000-4B3B-9E4A-49F60A8A0163}"/>
                </a:ext>
              </a:extLst>
            </p:cNvPr>
            <p:cNvSpPr/>
            <p:nvPr/>
          </p:nvSpPr>
          <p:spPr>
            <a:xfrm>
              <a:off x="4102614" y="302122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224" y="1511"/>
                  </a:moveTo>
                  <a:lnTo>
                    <a:pt x="1879" y="1511"/>
                  </a:lnTo>
                  <a:lnTo>
                    <a:pt x="3441" y="2235"/>
                  </a:lnTo>
                  <a:lnTo>
                    <a:pt x="5118" y="2578"/>
                  </a:lnTo>
                  <a:lnTo>
                    <a:pt x="5065" y="2438"/>
                  </a:lnTo>
                  <a:lnTo>
                    <a:pt x="5041" y="1701"/>
                  </a:lnTo>
                  <a:lnTo>
                    <a:pt x="5224" y="1511"/>
                  </a:lnTo>
                  <a:close/>
                </a:path>
                <a:path w="5714" h="3175">
                  <a:moveTo>
                    <a:pt x="25" y="749"/>
                  </a:moveTo>
                  <a:lnTo>
                    <a:pt x="0" y="2438"/>
                  </a:lnTo>
                  <a:lnTo>
                    <a:pt x="1879" y="1511"/>
                  </a:lnTo>
                  <a:lnTo>
                    <a:pt x="5224" y="1511"/>
                  </a:lnTo>
                  <a:lnTo>
                    <a:pt x="5308" y="1358"/>
                  </a:lnTo>
                  <a:lnTo>
                    <a:pt x="1587" y="1358"/>
                  </a:lnTo>
                  <a:lnTo>
                    <a:pt x="1358" y="1231"/>
                  </a:lnTo>
                  <a:lnTo>
                    <a:pt x="25" y="749"/>
                  </a:lnTo>
                  <a:close/>
                </a:path>
                <a:path w="5714" h="3175">
                  <a:moveTo>
                    <a:pt x="4533" y="0"/>
                  </a:moveTo>
                  <a:lnTo>
                    <a:pt x="3263" y="330"/>
                  </a:lnTo>
                  <a:lnTo>
                    <a:pt x="1587" y="1358"/>
                  </a:lnTo>
                  <a:lnTo>
                    <a:pt x="5308" y="1358"/>
                  </a:lnTo>
                  <a:lnTo>
                    <a:pt x="5207" y="533"/>
                  </a:lnTo>
                  <a:lnTo>
                    <a:pt x="5296" y="330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FCB31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object 403">
              <a:extLst>
                <a:ext uri="{FF2B5EF4-FFF2-40B4-BE49-F238E27FC236}">
                  <a16:creationId xmlns:a16="http://schemas.microsoft.com/office/drawing/2014/main" id="{108EDD66-9884-44B3-9C78-788C687EDE99}"/>
                </a:ext>
              </a:extLst>
            </p:cNvPr>
            <p:cNvSpPr/>
            <p:nvPr/>
          </p:nvSpPr>
          <p:spPr>
            <a:xfrm>
              <a:off x="4122185" y="302253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622" y="0"/>
                  </a:moveTo>
                  <a:lnTo>
                    <a:pt x="342" y="292"/>
                  </a:lnTo>
                  <a:lnTo>
                    <a:pt x="292" y="1193"/>
                  </a:lnTo>
                  <a:lnTo>
                    <a:pt x="507" y="1536"/>
                  </a:lnTo>
                  <a:lnTo>
                    <a:pt x="114" y="2095"/>
                  </a:lnTo>
                  <a:lnTo>
                    <a:pt x="0" y="2844"/>
                  </a:lnTo>
                  <a:lnTo>
                    <a:pt x="228" y="3403"/>
                  </a:lnTo>
                  <a:lnTo>
                    <a:pt x="457" y="3352"/>
                  </a:lnTo>
                  <a:lnTo>
                    <a:pt x="2324" y="209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3E83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object 404">
              <a:extLst>
                <a:ext uri="{FF2B5EF4-FFF2-40B4-BE49-F238E27FC236}">
                  <a16:creationId xmlns:a16="http://schemas.microsoft.com/office/drawing/2014/main" id="{64F355BC-D855-496A-B9A0-BC473FE28445}"/>
                </a:ext>
              </a:extLst>
            </p:cNvPr>
            <p:cNvSpPr/>
            <p:nvPr/>
          </p:nvSpPr>
          <p:spPr>
            <a:xfrm>
              <a:off x="4117994" y="302197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4705" y="2209"/>
                  </a:moveTo>
                  <a:lnTo>
                    <a:pt x="1028" y="2209"/>
                  </a:lnTo>
                  <a:lnTo>
                    <a:pt x="1879" y="3454"/>
                  </a:lnTo>
                  <a:lnTo>
                    <a:pt x="4419" y="3962"/>
                  </a:lnTo>
                  <a:lnTo>
                    <a:pt x="4211" y="3454"/>
                  </a:lnTo>
                  <a:lnTo>
                    <a:pt x="4305" y="2654"/>
                  </a:lnTo>
                  <a:lnTo>
                    <a:pt x="4705" y="2209"/>
                  </a:lnTo>
                  <a:close/>
                </a:path>
                <a:path w="5079" h="4445">
                  <a:moveTo>
                    <a:pt x="0" y="901"/>
                  </a:moveTo>
                  <a:lnTo>
                    <a:pt x="0" y="2438"/>
                  </a:lnTo>
                  <a:lnTo>
                    <a:pt x="1028" y="2209"/>
                  </a:lnTo>
                  <a:lnTo>
                    <a:pt x="4705" y="2209"/>
                  </a:lnTo>
                  <a:lnTo>
                    <a:pt x="4483" y="1752"/>
                  </a:lnTo>
                  <a:lnTo>
                    <a:pt x="1028" y="1638"/>
                  </a:lnTo>
                  <a:lnTo>
                    <a:pt x="0" y="901"/>
                  </a:lnTo>
                  <a:close/>
                </a:path>
                <a:path w="5079" h="4445">
                  <a:moveTo>
                    <a:pt x="3530" y="0"/>
                  </a:moveTo>
                  <a:lnTo>
                    <a:pt x="2273" y="355"/>
                  </a:lnTo>
                  <a:lnTo>
                    <a:pt x="1028" y="1638"/>
                  </a:lnTo>
                  <a:lnTo>
                    <a:pt x="4489" y="1638"/>
                  </a:lnTo>
                  <a:lnTo>
                    <a:pt x="4533" y="850"/>
                  </a:lnTo>
                  <a:lnTo>
                    <a:pt x="4813" y="558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AC6DA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object 405">
              <a:extLst>
                <a:ext uri="{FF2B5EF4-FFF2-40B4-BE49-F238E27FC236}">
                  <a16:creationId xmlns:a16="http://schemas.microsoft.com/office/drawing/2014/main" id="{59A32BF0-61CE-401B-B276-E5AAE39EF501}"/>
                </a:ext>
              </a:extLst>
            </p:cNvPr>
            <p:cNvSpPr/>
            <p:nvPr/>
          </p:nvSpPr>
          <p:spPr>
            <a:xfrm>
              <a:off x="4095033" y="303064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257" y="0"/>
                  </a:moveTo>
                  <a:lnTo>
                    <a:pt x="0" y="1536"/>
                  </a:lnTo>
                  <a:lnTo>
                    <a:pt x="1371" y="2451"/>
                  </a:lnTo>
                  <a:lnTo>
                    <a:pt x="1549" y="2489"/>
                  </a:lnTo>
                  <a:lnTo>
                    <a:pt x="1625" y="1536"/>
                  </a:lnTo>
                  <a:lnTo>
                    <a:pt x="1295" y="1168"/>
                  </a:lnTo>
                  <a:lnTo>
                    <a:pt x="1498" y="863"/>
                  </a:lnTo>
                  <a:lnTo>
                    <a:pt x="1460" y="19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3E83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object 406">
              <a:extLst>
                <a:ext uri="{FF2B5EF4-FFF2-40B4-BE49-F238E27FC236}">
                  <a16:creationId xmlns:a16="http://schemas.microsoft.com/office/drawing/2014/main" id="{C62F6163-5E1F-4837-BB63-83BB8937D899}"/>
                </a:ext>
              </a:extLst>
            </p:cNvPr>
            <p:cNvSpPr/>
            <p:nvPr/>
          </p:nvSpPr>
          <p:spPr>
            <a:xfrm>
              <a:off x="4096290" y="303064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0" y="0"/>
                  </a:moveTo>
                  <a:lnTo>
                    <a:pt x="203" y="190"/>
                  </a:lnTo>
                  <a:lnTo>
                    <a:pt x="241" y="863"/>
                  </a:lnTo>
                  <a:lnTo>
                    <a:pt x="38" y="1168"/>
                  </a:lnTo>
                  <a:lnTo>
                    <a:pt x="368" y="1536"/>
                  </a:lnTo>
                  <a:lnTo>
                    <a:pt x="441" y="2120"/>
                  </a:lnTo>
                  <a:lnTo>
                    <a:pt x="292" y="2489"/>
                  </a:lnTo>
                  <a:lnTo>
                    <a:pt x="2171" y="2120"/>
                  </a:lnTo>
                  <a:lnTo>
                    <a:pt x="2794" y="1193"/>
                  </a:lnTo>
                  <a:lnTo>
                    <a:pt x="3543" y="1193"/>
                  </a:lnTo>
                  <a:lnTo>
                    <a:pt x="3543" y="774"/>
                  </a:lnTo>
                  <a:lnTo>
                    <a:pt x="2794" y="774"/>
                  </a:lnTo>
                  <a:lnTo>
                    <a:pt x="0" y="0"/>
                  </a:lnTo>
                  <a:close/>
                </a:path>
                <a:path w="3810" h="2539">
                  <a:moveTo>
                    <a:pt x="3543" y="1193"/>
                  </a:moveTo>
                  <a:lnTo>
                    <a:pt x="2794" y="1193"/>
                  </a:lnTo>
                  <a:lnTo>
                    <a:pt x="3543" y="1358"/>
                  </a:lnTo>
                  <a:lnTo>
                    <a:pt x="3543" y="1193"/>
                  </a:lnTo>
                  <a:close/>
                </a:path>
                <a:path w="3810" h="2539">
                  <a:moveTo>
                    <a:pt x="3543" y="241"/>
                  </a:moveTo>
                  <a:lnTo>
                    <a:pt x="2794" y="774"/>
                  </a:lnTo>
                  <a:lnTo>
                    <a:pt x="3543" y="774"/>
                  </a:lnTo>
                  <a:lnTo>
                    <a:pt x="3543" y="241"/>
                  </a:lnTo>
                  <a:close/>
                </a:path>
              </a:pathLst>
            </a:custGeom>
            <a:solidFill>
              <a:srgbClr val="AC6DA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object 407">
              <a:extLst>
                <a:ext uri="{FF2B5EF4-FFF2-40B4-BE49-F238E27FC236}">
                  <a16:creationId xmlns:a16="http://schemas.microsoft.com/office/drawing/2014/main" id="{359F2B88-5F2B-41EE-B510-0910778AB051}"/>
                </a:ext>
              </a:extLst>
            </p:cNvPr>
            <p:cNvSpPr/>
            <p:nvPr/>
          </p:nvSpPr>
          <p:spPr>
            <a:xfrm>
              <a:off x="4115353" y="303238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257" y="0"/>
                  </a:moveTo>
                  <a:lnTo>
                    <a:pt x="0" y="1549"/>
                  </a:lnTo>
                  <a:lnTo>
                    <a:pt x="1384" y="2463"/>
                  </a:lnTo>
                  <a:lnTo>
                    <a:pt x="1549" y="2514"/>
                  </a:lnTo>
                  <a:lnTo>
                    <a:pt x="1625" y="1549"/>
                  </a:lnTo>
                  <a:lnTo>
                    <a:pt x="1295" y="1168"/>
                  </a:lnTo>
                  <a:lnTo>
                    <a:pt x="1498" y="888"/>
                  </a:lnTo>
                  <a:lnTo>
                    <a:pt x="1460" y="215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3E83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object 408">
              <a:extLst>
                <a:ext uri="{FF2B5EF4-FFF2-40B4-BE49-F238E27FC236}">
                  <a16:creationId xmlns:a16="http://schemas.microsoft.com/office/drawing/2014/main" id="{11C56293-30E5-4A27-AD86-EF05216E5527}"/>
                </a:ext>
              </a:extLst>
            </p:cNvPr>
            <p:cNvSpPr/>
            <p:nvPr/>
          </p:nvSpPr>
          <p:spPr>
            <a:xfrm>
              <a:off x="4116610" y="303238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0" y="0"/>
                  </a:moveTo>
                  <a:lnTo>
                    <a:pt x="203" y="215"/>
                  </a:lnTo>
                  <a:lnTo>
                    <a:pt x="241" y="889"/>
                  </a:lnTo>
                  <a:lnTo>
                    <a:pt x="38" y="1168"/>
                  </a:lnTo>
                  <a:lnTo>
                    <a:pt x="368" y="1549"/>
                  </a:lnTo>
                  <a:lnTo>
                    <a:pt x="437" y="2133"/>
                  </a:lnTo>
                  <a:lnTo>
                    <a:pt x="292" y="2514"/>
                  </a:lnTo>
                  <a:lnTo>
                    <a:pt x="2171" y="2133"/>
                  </a:lnTo>
                  <a:lnTo>
                    <a:pt x="2794" y="1219"/>
                  </a:lnTo>
                  <a:lnTo>
                    <a:pt x="3543" y="1219"/>
                  </a:lnTo>
                  <a:lnTo>
                    <a:pt x="3543" y="800"/>
                  </a:lnTo>
                  <a:lnTo>
                    <a:pt x="2794" y="800"/>
                  </a:lnTo>
                  <a:lnTo>
                    <a:pt x="0" y="0"/>
                  </a:lnTo>
                  <a:close/>
                </a:path>
                <a:path w="3810" h="2539">
                  <a:moveTo>
                    <a:pt x="3543" y="1219"/>
                  </a:moveTo>
                  <a:lnTo>
                    <a:pt x="2794" y="1219"/>
                  </a:lnTo>
                  <a:lnTo>
                    <a:pt x="3543" y="1384"/>
                  </a:lnTo>
                  <a:lnTo>
                    <a:pt x="3543" y="1219"/>
                  </a:lnTo>
                  <a:close/>
                </a:path>
                <a:path w="3810" h="2539">
                  <a:moveTo>
                    <a:pt x="3543" y="254"/>
                  </a:moveTo>
                  <a:lnTo>
                    <a:pt x="2794" y="800"/>
                  </a:lnTo>
                  <a:lnTo>
                    <a:pt x="3543" y="800"/>
                  </a:lnTo>
                  <a:lnTo>
                    <a:pt x="3543" y="254"/>
                  </a:lnTo>
                  <a:close/>
                </a:path>
              </a:pathLst>
            </a:custGeom>
            <a:solidFill>
              <a:srgbClr val="AC6DA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object 409">
              <a:extLst>
                <a:ext uri="{FF2B5EF4-FFF2-40B4-BE49-F238E27FC236}">
                  <a16:creationId xmlns:a16="http://schemas.microsoft.com/office/drawing/2014/main" id="{E6052D9A-7F9D-481C-8EDD-18B6B172BA64}"/>
                </a:ext>
              </a:extLst>
            </p:cNvPr>
            <p:cNvSpPr/>
            <p:nvPr/>
          </p:nvSpPr>
          <p:spPr>
            <a:xfrm>
              <a:off x="4125538" y="305463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406" y="0"/>
                  </a:moveTo>
                  <a:lnTo>
                    <a:pt x="228" y="177"/>
                  </a:lnTo>
                  <a:lnTo>
                    <a:pt x="177" y="774"/>
                  </a:lnTo>
                  <a:lnTo>
                    <a:pt x="330" y="1015"/>
                  </a:lnTo>
                  <a:lnTo>
                    <a:pt x="63" y="1358"/>
                  </a:lnTo>
                  <a:lnTo>
                    <a:pt x="0" y="1866"/>
                  </a:lnTo>
                  <a:lnTo>
                    <a:pt x="139" y="2209"/>
                  </a:lnTo>
                  <a:lnTo>
                    <a:pt x="292" y="2184"/>
                  </a:lnTo>
                  <a:lnTo>
                    <a:pt x="1485" y="138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822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object 410">
              <a:extLst>
                <a:ext uri="{FF2B5EF4-FFF2-40B4-BE49-F238E27FC236}">
                  <a16:creationId xmlns:a16="http://schemas.microsoft.com/office/drawing/2014/main" id="{E1FCB7F5-69FB-45FF-AA61-5DBE44A7632C}"/>
                </a:ext>
              </a:extLst>
            </p:cNvPr>
            <p:cNvSpPr/>
            <p:nvPr/>
          </p:nvSpPr>
          <p:spPr>
            <a:xfrm>
              <a:off x="4120560" y="305426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232" y="1511"/>
                  </a:moveTo>
                  <a:lnTo>
                    <a:pt x="1879" y="1511"/>
                  </a:lnTo>
                  <a:lnTo>
                    <a:pt x="3441" y="2260"/>
                  </a:lnTo>
                  <a:lnTo>
                    <a:pt x="5118" y="2578"/>
                  </a:lnTo>
                  <a:lnTo>
                    <a:pt x="5041" y="1727"/>
                  </a:lnTo>
                  <a:lnTo>
                    <a:pt x="5232" y="1511"/>
                  </a:lnTo>
                  <a:close/>
                </a:path>
                <a:path w="5714" h="3175">
                  <a:moveTo>
                    <a:pt x="25" y="774"/>
                  </a:moveTo>
                  <a:lnTo>
                    <a:pt x="0" y="2451"/>
                  </a:lnTo>
                  <a:lnTo>
                    <a:pt x="1879" y="1511"/>
                  </a:lnTo>
                  <a:lnTo>
                    <a:pt x="5232" y="1511"/>
                  </a:lnTo>
                  <a:lnTo>
                    <a:pt x="5300" y="1371"/>
                  </a:lnTo>
                  <a:lnTo>
                    <a:pt x="1587" y="1371"/>
                  </a:lnTo>
                  <a:lnTo>
                    <a:pt x="1358" y="1244"/>
                  </a:lnTo>
                  <a:lnTo>
                    <a:pt x="25" y="774"/>
                  </a:lnTo>
                  <a:close/>
                </a:path>
                <a:path w="5714" h="3175">
                  <a:moveTo>
                    <a:pt x="4533" y="0"/>
                  </a:moveTo>
                  <a:lnTo>
                    <a:pt x="3263" y="330"/>
                  </a:lnTo>
                  <a:lnTo>
                    <a:pt x="1587" y="1371"/>
                  </a:lnTo>
                  <a:lnTo>
                    <a:pt x="5300" y="1371"/>
                  </a:lnTo>
                  <a:lnTo>
                    <a:pt x="5207" y="546"/>
                  </a:lnTo>
                  <a:lnTo>
                    <a:pt x="5296" y="330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FCB31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object 411">
              <a:extLst>
                <a:ext uri="{FF2B5EF4-FFF2-40B4-BE49-F238E27FC236}">
                  <a16:creationId xmlns:a16="http://schemas.microsoft.com/office/drawing/2014/main" id="{6FDD0775-B63A-46AD-8992-A34FEF8472CE}"/>
                </a:ext>
              </a:extLst>
            </p:cNvPr>
            <p:cNvSpPr/>
            <p:nvPr/>
          </p:nvSpPr>
          <p:spPr>
            <a:xfrm>
              <a:off x="3737871" y="3003175"/>
              <a:ext cx="16510" cy="9525"/>
            </a:xfrm>
            <a:custGeom>
              <a:avLst/>
              <a:gdLst/>
              <a:ahLst/>
              <a:cxnLst/>
              <a:rect l="l" t="t" r="r" b="b"/>
              <a:pathLst>
                <a:path w="16510" h="9525">
                  <a:moveTo>
                    <a:pt x="8178" y="0"/>
                  </a:moveTo>
                  <a:lnTo>
                    <a:pt x="6708" y="990"/>
                  </a:lnTo>
                  <a:lnTo>
                    <a:pt x="0" y="9525"/>
                  </a:lnTo>
                  <a:lnTo>
                    <a:pt x="16370" y="9525"/>
                  </a:lnTo>
                  <a:lnTo>
                    <a:pt x="9645" y="977"/>
                  </a:lnTo>
                  <a:lnTo>
                    <a:pt x="8178" y="0"/>
                  </a:lnTo>
                  <a:close/>
                </a:path>
              </a:pathLst>
            </a:custGeom>
            <a:solidFill>
              <a:srgbClr val="FFCB2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object 412">
              <a:extLst>
                <a:ext uri="{FF2B5EF4-FFF2-40B4-BE49-F238E27FC236}">
                  <a16:creationId xmlns:a16="http://schemas.microsoft.com/office/drawing/2014/main" id="{C754B2B4-61E0-4D3D-95C4-A352A1EA37E1}"/>
                </a:ext>
              </a:extLst>
            </p:cNvPr>
            <p:cNvSpPr/>
            <p:nvPr/>
          </p:nvSpPr>
          <p:spPr>
            <a:xfrm>
              <a:off x="3741439" y="3009068"/>
              <a:ext cx="16510" cy="9525"/>
            </a:xfrm>
            <a:custGeom>
              <a:avLst/>
              <a:gdLst/>
              <a:ahLst/>
              <a:cxnLst/>
              <a:rect l="l" t="t" r="r" b="b"/>
              <a:pathLst>
                <a:path w="16510" h="9525">
                  <a:moveTo>
                    <a:pt x="8178" y="0"/>
                  </a:moveTo>
                  <a:lnTo>
                    <a:pt x="6698" y="990"/>
                  </a:lnTo>
                  <a:lnTo>
                    <a:pt x="0" y="9524"/>
                  </a:lnTo>
                  <a:lnTo>
                    <a:pt x="16357" y="9524"/>
                  </a:lnTo>
                  <a:lnTo>
                    <a:pt x="9664" y="990"/>
                  </a:lnTo>
                  <a:lnTo>
                    <a:pt x="8178" y="0"/>
                  </a:lnTo>
                  <a:close/>
                </a:path>
              </a:pathLst>
            </a:custGeom>
            <a:solidFill>
              <a:srgbClr val="FFDF8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object 413">
              <a:extLst>
                <a:ext uri="{FF2B5EF4-FFF2-40B4-BE49-F238E27FC236}">
                  <a16:creationId xmlns:a16="http://schemas.microsoft.com/office/drawing/2014/main" id="{471019E7-311F-4CEF-8D55-4F434ED738E5}"/>
                </a:ext>
              </a:extLst>
            </p:cNvPr>
            <p:cNvSpPr/>
            <p:nvPr/>
          </p:nvSpPr>
          <p:spPr>
            <a:xfrm>
              <a:off x="3726949" y="2988684"/>
              <a:ext cx="16510" cy="9525"/>
            </a:xfrm>
            <a:custGeom>
              <a:avLst/>
              <a:gdLst/>
              <a:ahLst/>
              <a:cxnLst/>
              <a:rect l="l" t="t" r="r" b="b"/>
              <a:pathLst>
                <a:path w="16510" h="9525">
                  <a:moveTo>
                    <a:pt x="8178" y="0"/>
                  </a:moveTo>
                  <a:lnTo>
                    <a:pt x="6685" y="990"/>
                  </a:lnTo>
                  <a:lnTo>
                    <a:pt x="0" y="9524"/>
                  </a:lnTo>
                  <a:lnTo>
                    <a:pt x="16357" y="9524"/>
                  </a:lnTo>
                  <a:lnTo>
                    <a:pt x="9664" y="990"/>
                  </a:lnTo>
                  <a:lnTo>
                    <a:pt x="8178" y="0"/>
                  </a:lnTo>
                  <a:close/>
                </a:path>
              </a:pathLst>
            </a:custGeom>
            <a:solidFill>
              <a:srgbClr val="CEDD3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object 414">
              <a:extLst>
                <a:ext uri="{FF2B5EF4-FFF2-40B4-BE49-F238E27FC236}">
                  <a16:creationId xmlns:a16="http://schemas.microsoft.com/office/drawing/2014/main" id="{F8145144-1A40-4FAC-ABA0-8B82E2E2F214}"/>
                </a:ext>
              </a:extLst>
            </p:cNvPr>
            <p:cNvSpPr/>
            <p:nvPr/>
          </p:nvSpPr>
          <p:spPr>
            <a:xfrm>
              <a:off x="3733248" y="2997270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5410" y="0"/>
                  </a:moveTo>
                  <a:lnTo>
                    <a:pt x="4422" y="660"/>
                  </a:lnTo>
                  <a:lnTo>
                    <a:pt x="0" y="6299"/>
                  </a:lnTo>
                  <a:lnTo>
                    <a:pt x="10820" y="6299"/>
                  </a:lnTo>
                  <a:lnTo>
                    <a:pt x="6369" y="647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CEDD3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object 415">
              <a:extLst>
                <a:ext uri="{FF2B5EF4-FFF2-40B4-BE49-F238E27FC236}">
                  <a16:creationId xmlns:a16="http://schemas.microsoft.com/office/drawing/2014/main" id="{1DD4325F-EB78-451C-A47C-02EC50DEE063}"/>
                </a:ext>
              </a:extLst>
            </p:cNvPr>
            <p:cNvSpPr/>
            <p:nvPr/>
          </p:nvSpPr>
          <p:spPr>
            <a:xfrm>
              <a:off x="3721069" y="2977622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5422" y="0"/>
                  </a:moveTo>
                  <a:lnTo>
                    <a:pt x="4435" y="660"/>
                  </a:lnTo>
                  <a:lnTo>
                    <a:pt x="0" y="6299"/>
                  </a:lnTo>
                  <a:lnTo>
                    <a:pt x="10833" y="6299"/>
                  </a:lnTo>
                  <a:lnTo>
                    <a:pt x="6381" y="647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CEDD3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object 416">
              <a:extLst>
                <a:ext uri="{FF2B5EF4-FFF2-40B4-BE49-F238E27FC236}">
                  <a16:creationId xmlns:a16="http://schemas.microsoft.com/office/drawing/2014/main" id="{7267BAB6-4304-4398-BD12-95C30871BE2A}"/>
                </a:ext>
              </a:extLst>
            </p:cNvPr>
            <p:cNvSpPr/>
            <p:nvPr/>
          </p:nvSpPr>
          <p:spPr>
            <a:xfrm>
              <a:off x="3787350" y="3088227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5422" y="0"/>
                  </a:moveTo>
                  <a:lnTo>
                    <a:pt x="4447" y="660"/>
                  </a:lnTo>
                  <a:lnTo>
                    <a:pt x="0" y="6311"/>
                  </a:lnTo>
                  <a:lnTo>
                    <a:pt x="10845" y="6311"/>
                  </a:lnTo>
                  <a:lnTo>
                    <a:pt x="6381" y="647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CEDD3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object 417">
              <a:extLst>
                <a:ext uri="{FF2B5EF4-FFF2-40B4-BE49-F238E27FC236}">
                  <a16:creationId xmlns:a16="http://schemas.microsoft.com/office/drawing/2014/main" id="{F3B90EDA-88A2-4198-B605-13EC6512B48A}"/>
                </a:ext>
              </a:extLst>
            </p:cNvPr>
            <p:cNvSpPr/>
            <p:nvPr/>
          </p:nvSpPr>
          <p:spPr>
            <a:xfrm>
              <a:off x="4115805" y="3047437"/>
              <a:ext cx="26484" cy="173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object 418">
              <a:extLst>
                <a:ext uri="{FF2B5EF4-FFF2-40B4-BE49-F238E27FC236}">
                  <a16:creationId xmlns:a16="http://schemas.microsoft.com/office/drawing/2014/main" id="{9BA65802-0176-4BCD-951F-9F8EB15FDB0A}"/>
                </a:ext>
              </a:extLst>
            </p:cNvPr>
            <p:cNvSpPr/>
            <p:nvPr/>
          </p:nvSpPr>
          <p:spPr>
            <a:xfrm>
              <a:off x="4112139" y="3019370"/>
              <a:ext cx="4851" cy="69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object 419">
              <a:extLst>
                <a:ext uri="{FF2B5EF4-FFF2-40B4-BE49-F238E27FC236}">
                  <a16:creationId xmlns:a16="http://schemas.microsoft.com/office/drawing/2014/main" id="{7B061158-4F15-4A8D-B8AC-A11FFEBB9971}"/>
                </a:ext>
              </a:extLst>
            </p:cNvPr>
            <p:cNvSpPr/>
            <p:nvPr/>
          </p:nvSpPr>
          <p:spPr>
            <a:xfrm>
              <a:off x="4085545" y="3037252"/>
              <a:ext cx="13322" cy="203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object 420">
              <a:extLst>
                <a:ext uri="{FF2B5EF4-FFF2-40B4-BE49-F238E27FC236}">
                  <a16:creationId xmlns:a16="http://schemas.microsoft.com/office/drawing/2014/main" id="{63ECA760-6BCF-4A67-A0A6-B3390B36D490}"/>
                </a:ext>
              </a:extLst>
            </p:cNvPr>
            <p:cNvSpPr/>
            <p:nvPr/>
          </p:nvSpPr>
          <p:spPr>
            <a:xfrm>
              <a:off x="4111530" y="3115049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20">
                  <a:moveTo>
                    <a:pt x="6565" y="0"/>
                  </a:moveTo>
                  <a:lnTo>
                    <a:pt x="5374" y="787"/>
                  </a:lnTo>
                  <a:lnTo>
                    <a:pt x="0" y="7594"/>
                  </a:lnTo>
                  <a:lnTo>
                    <a:pt x="13144" y="7594"/>
                  </a:lnTo>
                  <a:lnTo>
                    <a:pt x="7740" y="774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56984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object 421">
              <a:extLst>
                <a:ext uri="{FF2B5EF4-FFF2-40B4-BE49-F238E27FC236}">
                  <a16:creationId xmlns:a16="http://schemas.microsoft.com/office/drawing/2014/main" id="{46D8AB57-AC22-4670-BE28-721F5AAA5209}"/>
                </a:ext>
              </a:extLst>
            </p:cNvPr>
            <p:cNvSpPr/>
            <p:nvPr/>
          </p:nvSpPr>
          <p:spPr>
            <a:xfrm>
              <a:off x="4078751" y="3129362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20">
                  <a:moveTo>
                    <a:pt x="6565" y="0"/>
                  </a:moveTo>
                  <a:lnTo>
                    <a:pt x="5387" y="800"/>
                  </a:lnTo>
                  <a:lnTo>
                    <a:pt x="0" y="7607"/>
                  </a:lnTo>
                  <a:lnTo>
                    <a:pt x="13144" y="7607"/>
                  </a:lnTo>
                  <a:lnTo>
                    <a:pt x="7740" y="787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017A6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object 422">
              <a:extLst>
                <a:ext uri="{FF2B5EF4-FFF2-40B4-BE49-F238E27FC236}">
                  <a16:creationId xmlns:a16="http://schemas.microsoft.com/office/drawing/2014/main" id="{93D5E550-4351-4A96-A8FD-B18B898D4352}"/>
                </a:ext>
              </a:extLst>
            </p:cNvPr>
            <p:cNvSpPr/>
            <p:nvPr/>
          </p:nvSpPr>
          <p:spPr>
            <a:xfrm>
              <a:off x="4061733" y="309968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2552" y="0"/>
                  </a:moveTo>
                  <a:lnTo>
                    <a:pt x="1358" y="1142"/>
                  </a:lnTo>
                  <a:lnTo>
                    <a:pt x="0" y="3632"/>
                  </a:lnTo>
                  <a:lnTo>
                    <a:pt x="5029" y="3632"/>
                  </a:lnTo>
                  <a:lnTo>
                    <a:pt x="3733" y="1193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FDC11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object 423">
              <a:extLst>
                <a:ext uri="{FF2B5EF4-FFF2-40B4-BE49-F238E27FC236}">
                  <a16:creationId xmlns:a16="http://schemas.microsoft.com/office/drawing/2014/main" id="{232A111D-2050-4AA4-BB36-C128C54A5036}"/>
                </a:ext>
              </a:extLst>
            </p:cNvPr>
            <p:cNvSpPr/>
            <p:nvPr/>
          </p:nvSpPr>
          <p:spPr>
            <a:xfrm>
              <a:off x="4057720" y="3103315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20">
                  <a:moveTo>
                    <a:pt x="9042" y="0"/>
                  </a:moveTo>
                  <a:lnTo>
                    <a:pt x="4013" y="0"/>
                  </a:lnTo>
                  <a:lnTo>
                    <a:pt x="0" y="7581"/>
                  </a:lnTo>
                  <a:lnTo>
                    <a:pt x="13131" y="7581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017A6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object 424">
              <a:extLst>
                <a:ext uri="{FF2B5EF4-FFF2-40B4-BE49-F238E27FC236}">
                  <a16:creationId xmlns:a16="http://schemas.microsoft.com/office/drawing/2014/main" id="{03C7239E-CE5F-43DE-8389-4E49D1FB2340}"/>
                </a:ext>
              </a:extLst>
            </p:cNvPr>
            <p:cNvSpPr/>
            <p:nvPr/>
          </p:nvSpPr>
          <p:spPr>
            <a:xfrm>
              <a:off x="3717385" y="3010579"/>
              <a:ext cx="12700" cy="18415"/>
            </a:xfrm>
            <a:custGeom>
              <a:avLst/>
              <a:gdLst/>
              <a:ahLst/>
              <a:cxnLst/>
              <a:rect l="l" t="t" r="r" b="b"/>
              <a:pathLst>
                <a:path w="12700" h="18414">
                  <a:moveTo>
                    <a:pt x="3937" y="0"/>
                  </a:moveTo>
                  <a:lnTo>
                    <a:pt x="1143" y="863"/>
                  </a:lnTo>
                  <a:lnTo>
                    <a:pt x="0" y="2362"/>
                  </a:lnTo>
                  <a:lnTo>
                    <a:pt x="33" y="2870"/>
                  </a:lnTo>
                  <a:lnTo>
                    <a:pt x="215" y="3695"/>
                  </a:lnTo>
                  <a:lnTo>
                    <a:pt x="558" y="4914"/>
                  </a:lnTo>
                  <a:lnTo>
                    <a:pt x="2082" y="15100"/>
                  </a:lnTo>
                  <a:lnTo>
                    <a:pt x="10363" y="18300"/>
                  </a:lnTo>
                  <a:lnTo>
                    <a:pt x="11264" y="17360"/>
                  </a:lnTo>
                  <a:lnTo>
                    <a:pt x="12407" y="14808"/>
                  </a:lnTo>
                  <a:lnTo>
                    <a:pt x="12484" y="12560"/>
                  </a:lnTo>
                  <a:lnTo>
                    <a:pt x="11061" y="10426"/>
                  </a:lnTo>
                  <a:lnTo>
                    <a:pt x="6879" y="2832"/>
                  </a:lnTo>
                  <a:lnTo>
                    <a:pt x="6400" y="1714"/>
                  </a:lnTo>
                  <a:lnTo>
                    <a:pt x="5974" y="863"/>
                  </a:lnTo>
                  <a:lnTo>
                    <a:pt x="5791" y="558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56984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object 425">
              <a:extLst>
                <a:ext uri="{FF2B5EF4-FFF2-40B4-BE49-F238E27FC236}">
                  <a16:creationId xmlns:a16="http://schemas.microsoft.com/office/drawing/2014/main" id="{D79FCC65-34B7-4E19-B352-A90FFA47E740}"/>
                </a:ext>
              </a:extLst>
            </p:cNvPr>
            <p:cNvSpPr/>
            <p:nvPr/>
          </p:nvSpPr>
          <p:spPr>
            <a:xfrm>
              <a:off x="3804419" y="2971882"/>
              <a:ext cx="149034" cy="12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object 426">
              <a:extLst>
                <a:ext uri="{FF2B5EF4-FFF2-40B4-BE49-F238E27FC236}">
                  <a16:creationId xmlns:a16="http://schemas.microsoft.com/office/drawing/2014/main" id="{2CC5E7CF-C32C-4E37-A070-972B240E044B}"/>
                </a:ext>
              </a:extLst>
            </p:cNvPr>
            <p:cNvSpPr/>
            <p:nvPr/>
          </p:nvSpPr>
          <p:spPr>
            <a:xfrm>
              <a:off x="4101357" y="297235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3759" y="0"/>
                  </a:moveTo>
                  <a:lnTo>
                    <a:pt x="3416" y="241"/>
                  </a:lnTo>
                  <a:lnTo>
                    <a:pt x="1523" y="3390"/>
                  </a:lnTo>
                  <a:lnTo>
                    <a:pt x="1181" y="4114"/>
                  </a:lnTo>
                  <a:lnTo>
                    <a:pt x="0" y="10452"/>
                  </a:lnTo>
                  <a:lnTo>
                    <a:pt x="812" y="11442"/>
                  </a:lnTo>
                  <a:lnTo>
                    <a:pt x="6515" y="11633"/>
                  </a:lnTo>
                  <a:lnTo>
                    <a:pt x="7416" y="10642"/>
                  </a:lnTo>
                  <a:lnTo>
                    <a:pt x="6819" y="3886"/>
                  </a:lnTo>
                  <a:lnTo>
                    <a:pt x="6413" y="3175"/>
                  </a:lnTo>
                  <a:lnTo>
                    <a:pt x="4140" y="203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56984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object 427">
              <a:extLst>
                <a:ext uri="{FF2B5EF4-FFF2-40B4-BE49-F238E27FC236}">
                  <a16:creationId xmlns:a16="http://schemas.microsoft.com/office/drawing/2014/main" id="{B40E3949-1C5D-4FD0-89FE-8A23478D71C7}"/>
                </a:ext>
              </a:extLst>
            </p:cNvPr>
            <p:cNvSpPr/>
            <p:nvPr/>
          </p:nvSpPr>
          <p:spPr>
            <a:xfrm>
              <a:off x="4103211" y="2978842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5" h="8889">
                  <a:moveTo>
                    <a:pt x="292" y="2806"/>
                  </a:moveTo>
                  <a:lnTo>
                    <a:pt x="0" y="3302"/>
                  </a:lnTo>
                  <a:lnTo>
                    <a:pt x="12" y="3467"/>
                  </a:lnTo>
                  <a:lnTo>
                    <a:pt x="165" y="3606"/>
                  </a:lnTo>
                  <a:lnTo>
                    <a:pt x="1320" y="4940"/>
                  </a:lnTo>
                  <a:lnTo>
                    <a:pt x="1498" y="5245"/>
                  </a:lnTo>
                  <a:lnTo>
                    <a:pt x="1616" y="8483"/>
                  </a:lnTo>
                  <a:lnTo>
                    <a:pt x="1778" y="8559"/>
                  </a:lnTo>
                  <a:lnTo>
                    <a:pt x="3136" y="8483"/>
                  </a:lnTo>
                  <a:lnTo>
                    <a:pt x="3340" y="8305"/>
                  </a:lnTo>
                  <a:lnTo>
                    <a:pt x="2936" y="5245"/>
                  </a:lnTo>
                  <a:lnTo>
                    <a:pt x="2942" y="4076"/>
                  </a:lnTo>
                  <a:lnTo>
                    <a:pt x="1498" y="4076"/>
                  </a:lnTo>
                  <a:lnTo>
                    <a:pt x="292" y="2806"/>
                  </a:lnTo>
                  <a:close/>
                </a:path>
                <a:path w="4445" h="8889">
                  <a:moveTo>
                    <a:pt x="1244" y="0"/>
                  </a:moveTo>
                  <a:lnTo>
                    <a:pt x="950" y="76"/>
                  </a:lnTo>
                  <a:lnTo>
                    <a:pt x="909" y="533"/>
                  </a:lnTo>
                  <a:lnTo>
                    <a:pt x="1017" y="1092"/>
                  </a:lnTo>
                  <a:lnTo>
                    <a:pt x="1498" y="4076"/>
                  </a:lnTo>
                  <a:lnTo>
                    <a:pt x="2942" y="4076"/>
                  </a:lnTo>
                  <a:lnTo>
                    <a:pt x="3536" y="2679"/>
                  </a:lnTo>
                  <a:lnTo>
                    <a:pt x="2387" y="2679"/>
                  </a:lnTo>
                  <a:lnTo>
                    <a:pt x="2217" y="2540"/>
                  </a:lnTo>
                  <a:lnTo>
                    <a:pt x="1498" y="533"/>
                  </a:lnTo>
                  <a:lnTo>
                    <a:pt x="1384" y="76"/>
                  </a:lnTo>
                  <a:lnTo>
                    <a:pt x="1244" y="0"/>
                  </a:lnTo>
                  <a:close/>
                </a:path>
                <a:path w="4445" h="8889">
                  <a:moveTo>
                    <a:pt x="4051" y="12"/>
                  </a:moveTo>
                  <a:lnTo>
                    <a:pt x="3924" y="38"/>
                  </a:lnTo>
                  <a:lnTo>
                    <a:pt x="2549" y="2552"/>
                  </a:lnTo>
                  <a:lnTo>
                    <a:pt x="2387" y="2679"/>
                  </a:lnTo>
                  <a:lnTo>
                    <a:pt x="3536" y="2679"/>
                  </a:lnTo>
                  <a:lnTo>
                    <a:pt x="4241" y="1092"/>
                  </a:lnTo>
                  <a:lnTo>
                    <a:pt x="4406" y="800"/>
                  </a:lnTo>
                  <a:lnTo>
                    <a:pt x="4381" y="533"/>
                  </a:lnTo>
                  <a:lnTo>
                    <a:pt x="4051" y="12"/>
                  </a:lnTo>
                  <a:close/>
                </a:path>
              </a:pathLst>
            </a:custGeom>
            <a:solidFill>
              <a:srgbClr val="4F3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object 428">
              <a:extLst>
                <a:ext uri="{FF2B5EF4-FFF2-40B4-BE49-F238E27FC236}">
                  <a16:creationId xmlns:a16="http://schemas.microsoft.com/office/drawing/2014/main" id="{032BD8D3-14A2-43E1-BCB4-8FBA70BFAB04}"/>
                </a:ext>
              </a:extLst>
            </p:cNvPr>
            <p:cNvSpPr/>
            <p:nvPr/>
          </p:nvSpPr>
          <p:spPr>
            <a:xfrm>
              <a:off x="4147522" y="3041631"/>
              <a:ext cx="39370" cy="22860"/>
            </a:xfrm>
            <a:custGeom>
              <a:avLst/>
              <a:gdLst/>
              <a:ahLst/>
              <a:cxnLst/>
              <a:rect l="l" t="t" r="r" b="b"/>
              <a:pathLst>
                <a:path w="39370" h="22860">
                  <a:moveTo>
                    <a:pt x="25400" y="0"/>
                  </a:moveTo>
                  <a:lnTo>
                    <a:pt x="13601" y="0"/>
                  </a:lnTo>
                  <a:lnTo>
                    <a:pt x="0" y="22466"/>
                  </a:lnTo>
                  <a:lnTo>
                    <a:pt x="39077" y="2246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8AD4E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object 429">
              <a:extLst>
                <a:ext uri="{FF2B5EF4-FFF2-40B4-BE49-F238E27FC236}">
                  <a16:creationId xmlns:a16="http://schemas.microsoft.com/office/drawing/2014/main" id="{FACA0A9B-F315-4FD5-96CD-91BC897F0B3E}"/>
                </a:ext>
              </a:extLst>
            </p:cNvPr>
            <p:cNvSpPr/>
            <p:nvPr/>
          </p:nvSpPr>
          <p:spPr>
            <a:xfrm>
              <a:off x="4161124" y="3034570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20">
                  <a:moveTo>
                    <a:pt x="4800" y="0"/>
                  </a:moveTo>
                  <a:lnTo>
                    <a:pt x="3632" y="1003"/>
                  </a:lnTo>
                  <a:lnTo>
                    <a:pt x="2438" y="3073"/>
                  </a:lnTo>
                  <a:lnTo>
                    <a:pt x="0" y="7061"/>
                  </a:lnTo>
                  <a:lnTo>
                    <a:pt x="11798" y="7061"/>
                  </a:lnTo>
                  <a:lnTo>
                    <a:pt x="8191" y="1092"/>
                  </a:lnTo>
                  <a:lnTo>
                    <a:pt x="7023" y="63"/>
                  </a:lnTo>
                  <a:lnTo>
                    <a:pt x="5930" y="63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object 430">
              <a:extLst>
                <a:ext uri="{FF2B5EF4-FFF2-40B4-BE49-F238E27FC236}">
                  <a16:creationId xmlns:a16="http://schemas.microsoft.com/office/drawing/2014/main" id="{D3D95423-B0FE-46A6-A3F5-66C772A8D66A}"/>
                </a:ext>
              </a:extLst>
            </p:cNvPr>
            <p:cNvSpPr/>
            <p:nvPr/>
          </p:nvSpPr>
          <p:spPr>
            <a:xfrm>
              <a:off x="4181875" y="3031852"/>
              <a:ext cx="41910" cy="28575"/>
            </a:xfrm>
            <a:custGeom>
              <a:avLst/>
              <a:gdLst/>
              <a:ahLst/>
              <a:cxnLst/>
              <a:rect l="l" t="t" r="r" b="b"/>
              <a:pathLst>
                <a:path w="41910" h="28575">
                  <a:moveTo>
                    <a:pt x="30441" y="0"/>
                  </a:moveTo>
                  <a:lnTo>
                    <a:pt x="17170" y="0"/>
                  </a:lnTo>
                  <a:lnTo>
                    <a:pt x="0" y="28346"/>
                  </a:lnTo>
                  <a:lnTo>
                    <a:pt x="41351" y="28346"/>
                  </a:lnTo>
                  <a:lnTo>
                    <a:pt x="41351" y="17932"/>
                  </a:lnTo>
                  <a:lnTo>
                    <a:pt x="30441" y="0"/>
                  </a:lnTo>
                  <a:close/>
                </a:path>
              </a:pathLst>
            </a:custGeom>
            <a:solidFill>
              <a:srgbClr val="8AD4E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object 431">
              <a:extLst>
                <a:ext uri="{FF2B5EF4-FFF2-40B4-BE49-F238E27FC236}">
                  <a16:creationId xmlns:a16="http://schemas.microsoft.com/office/drawing/2014/main" id="{80B19D3A-DA27-4336-BD2C-05166628285A}"/>
                </a:ext>
              </a:extLst>
            </p:cNvPr>
            <p:cNvSpPr/>
            <p:nvPr/>
          </p:nvSpPr>
          <p:spPr>
            <a:xfrm>
              <a:off x="4199046" y="3024295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20">
                  <a:moveTo>
                    <a:pt x="8039" y="0"/>
                  </a:moveTo>
                  <a:lnTo>
                    <a:pt x="5321" y="0"/>
                  </a:lnTo>
                  <a:lnTo>
                    <a:pt x="3870" y="1244"/>
                  </a:lnTo>
                  <a:lnTo>
                    <a:pt x="2320" y="3746"/>
                  </a:lnTo>
                  <a:lnTo>
                    <a:pt x="0" y="7556"/>
                  </a:lnTo>
                  <a:lnTo>
                    <a:pt x="13271" y="7556"/>
                  </a:lnTo>
                  <a:lnTo>
                    <a:pt x="10944" y="3657"/>
                  </a:lnTo>
                  <a:lnTo>
                    <a:pt x="9444" y="1219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object 432">
              <a:extLst>
                <a:ext uri="{FF2B5EF4-FFF2-40B4-BE49-F238E27FC236}">
                  <a16:creationId xmlns:a16="http://schemas.microsoft.com/office/drawing/2014/main" id="{6300272F-9EE0-4DB2-9699-5368D11453C8}"/>
                </a:ext>
              </a:extLst>
            </p:cNvPr>
            <p:cNvSpPr/>
            <p:nvPr/>
          </p:nvSpPr>
          <p:spPr>
            <a:xfrm>
              <a:off x="4190181" y="3028651"/>
              <a:ext cx="26670" cy="40640"/>
            </a:xfrm>
            <a:custGeom>
              <a:avLst/>
              <a:gdLst/>
              <a:ahLst/>
              <a:cxnLst/>
              <a:rect l="l" t="t" r="r" b="b"/>
              <a:pathLst>
                <a:path w="26670" h="40639">
                  <a:moveTo>
                    <a:pt x="0" y="0"/>
                  </a:moveTo>
                  <a:lnTo>
                    <a:pt x="0" y="40195"/>
                  </a:lnTo>
                  <a:lnTo>
                    <a:pt x="26441" y="40195"/>
                  </a:lnTo>
                  <a:lnTo>
                    <a:pt x="3022" y="1498"/>
                  </a:lnTo>
                  <a:lnTo>
                    <a:pt x="146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C1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object 433">
              <a:extLst>
                <a:ext uri="{FF2B5EF4-FFF2-40B4-BE49-F238E27FC236}">
                  <a16:creationId xmlns:a16="http://schemas.microsoft.com/office/drawing/2014/main" id="{60E0CC57-2240-4594-BA9D-2F41B46CBC2B}"/>
                </a:ext>
              </a:extLst>
            </p:cNvPr>
            <p:cNvSpPr/>
            <p:nvPr/>
          </p:nvSpPr>
          <p:spPr>
            <a:xfrm>
              <a:off x="4163295" y="3028651"/>
              <a:ext cx="27305" cy="40640"/>
            </a:xfrm>
            <a:custGeom>
              <a:avLst/>
              <a:gdLst/>
              <a:ahLst/>
              <a:cxnLst/>
              <a:rect l="l" t="t" r="r" b="b"/>
              <a:pathLst>
                <a:path w="27304" h="40639">
                  <a:moveTo>
                    <a:pt x="26885" y="0"/>
                  </a:moveTo>
                  <a:lnTo>
                    <a:pt x="25184" y="0"/>
                  </a:lnTo>
                  <a:lnTo>
                    <a:pt x="23571" y="1358"/>
                  </a:lnTo>
                  <a:lnTo>
                    <a:pt x="21869" y="4102"/>
                  </a:lnTo>
                  <a:lnTo>
                    <a:pt x="0" y="40195"/>
                  </a:lnTo>
                  <a:lnTo>
                    <a:pt x="26885" y="40195"/>
                  </a:lnTo>
                  <a:lnTo>
                    <a:pt x="26885" y="0"/>
                  </a:lnTo>
                  <a:close/>
                </a:path>
              </a:pathLst>
            </a:custGeom>
            <a:solidFill>
              <a:srgbClr val="FFCB2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object 434">
              <a:extLst>
                <a:ext uri="{FF2B5EF4-FFF2-40B4-BE49-F238E27FC236}">
                  <a16:creationId xmlns:a16="http://schemas.microsoft.com/office/drawing/2014/main" id="{26D100E8-CF96-41C3-8F3A-958A89E8BC5C}"/>
                </a:ext>
              </a:extLst>
            </p:cNvPr>
            <p:cNvSpPr/>
            <p:nvPr/>
          </p:nvSpPr>
          <p:spPr>
            <a:xfrm>
              <a:off x="4157351" y="3062446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18427" y="0"/>
                  </a:moveTo>
                  <a:lnTo>
                    <a:pt x="17239" y="495"/>
                  </a:lnTo>
                  <a:lnTo>
                    <a:pt x="0" y="13868"/>
                  </a:lnTo>
                  <a:lnTo>
                    <a:pt x="39065" y="13868"/>
                  </a:lnTo>
                  <a:lnTo>
                    <a:pt x="21844" y="495"/>
                  </a:lnTo>
                  <a:lnTo>
                    <a:pt x="20662" y="12"/>
                  </a:lnTo>
                  <a:lnTo>
                    <a:pt x="18427" y="0"/>
                  </a:lnTo>
                  <a:close/>
                </a:path>
              </a:pathLst>
            </a:custGeom>
            <a:solidFill>
              <a:srgbClr val="8AD4E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object 435">
              <a:extLst>
                <a:ext uri="{FF2B5EF4-FFF2-40B4-BE49-F238E27FC236}">
                  <a16:creationId xmlns:a16="http://schemas.microsoft.com/office/drawing/2014/main" id="{B88BC72F-66FA-498C-B983-9C9414CDB7E8}"/>
                </a:ext>
              </a:extLst>
            </p:cNvPr>
            <p:cNvSpPr/>
            <p:nvPr/>
          </p:nvSpPr>
          <p:spPr>
            <a:xfrm>
              <a:off x="4187527" y="303275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3030" y="0"/>
                  </a:moveTo>
                  <a:lnTo>
                    <a:pt x="10883" y="10833"/>
                  </a:lnTo>
                  <a:lnTo>
                    <a:pt x="0" y="13017"/>
                  </a:lnTo>
                  <a:lnTo>
                    <a:pt x="10058" y="15659"/>
                  </a:lnTo>
                  <a:lnTo>
                    <a:pt x="13195" y="24726"/>
                  </a:lnTo>
                  <a:lnTo>
                    <a:pt x="16154" y="15328"/>
                  </a:lnTo>
                  <a:lnTo>
                    <a:pt x="24206" y="12725"/>
                  </a:lnTo>
                  <a:lnTo>
                    <a:pt x="14503" y="10058"/>
                  </a:lnTo>
                  <a:lnTo>
                    <a:pt x="13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object 436">
              <a:extLst>
                <a:ext uri="{FF2B5EF4-FFF2-40B4-BE49-F238E27FC236}">
                  <a16:creationId xmlns:a16="http://schemas.microsoft.com/office/drawing/2014/main" id="{17B77AB8-41CE-42EA-B373-10D9DC489AA8}"/>
                </a:ext>
              </a:extLst>
            </p:cNvPr>
            <p:cNvSpPr/>
            <p:nvPr/>
          </p:nvSpPr>
          <p:spPr>
            <a:xfrm>
              <a:off x="4172604" y="3041986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7429" y="0"/>
                  </a:moveTo>
                  <a:lnTo>
                    <a:pt x="6210" y="6184"/>
                  </a:lnTo>
                  <a:lnTo>
                    <a:pt x="0" y="7416"/>
                  </a:lnTo>
                  <a:lnTo>
                    <a:pt x="5740" y="8928"/>
                  </a:lnTo>
                  <a:lnTo>
                    <a:pt x="7531" y="14109"/>
                  </a:lnTo>
                  <a:lnTo>
                    <a:pt x="9220" y="8750"/>
                  </a:lnTo>
                  <a:lnTo>
                    <a:pt x="13804" y="7264"/>
                  </a:lnTo>
                  <a:lnTo>
                    <a:pt x="8267" y="5727"/>
                  </a:lnTo>
                  <a:lnTo>
                    <a:pt x="74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2" name="object 609">
            <a:extLst>
              <a:ext uri="{FF2B5EF4-FFF2-40B4-BE49-F238E27FC236}">
                <a16:creationId xmlns:a16="http://schemas.microsoft.com/office/drawing/2014/main" id="{42B3CC3B-11A7-4AE2-9135-188BAF0931F9}"/>
              </a:ext>
            </a:extLst>
          </p:cNvPr>
          <p:cNvSpPr/>
          <p:nvPr/>
        </p:nvSpPr>
        <p:spPr>
          <a:xfrm>
            <a:off x="904686" y="1755244"/>
            <a:ext cx="319725" cy="637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F34B4705-EC46-44BB-BB4A-BF97ECBE600F}"/>
              </a:ext>
            </a:extLst>
          </p:cNvPr>
          <p:cNvCxnSpPr/>
          <p:nvPr/>
        </p:nvCxnSpPr>
        <p:spPr>
          <a:xfrm>
            <a:off x="5536291" y="1799794"/>
            <a:ext cx="0" cy="4411394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9" name="Picture 598">
            <a:extLst>
              <a:ext uri="{FF2B5EF4-FFF2-40B4-BE49-F238E27FC236}">
                <a16:creationId xmlns:a16="http://schemas.microsoft.com/office/drawing/2014/main" id="{3375369F-5E66-47CC-B94C-B5C8584D423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012" y="3382151"/>
            <a:ext cx="540508" cy="568523"/>
          </a:xfrm>
          <a:prstGeom prst="rect">
            <a:avLst/>
          </a:prstGeom>
        </p:spPr>
      </p:pic>
      <p:pic>
        <p:nvPicPr>
          <p:cNvPr id="600" name="Picture 599">
            <a:extLst>
              <a:ext uri="{FF2B5EF4-FFF2-40B4-BE49-F238E27FC236}">
                <a16:creationId xmlns:a16="http://schemas.microsoft.com/office/drawing/2014/main" id="{7350EDFD-6922-48A8-B8FC-AC748C42CC6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54" y="2744296"/>
            <a:ext cx="530459" cy="530459"/>
          </a:xfrm>
          <a:prstGeom prst="rect">
            <a:avLst/>
          </a:prstGeom>
        </p:spPr>
      </p:pic>
      <p:grpSp>
        <p:nvGrpSpPr>
          <p:cNvPr id="601" name="Group 600">
            <a:extLst>
              <a:ext uri="{FF2B5EF4-FFF2-40B4-BE49-F238E27FC236}">
                <a16:creationId xmlns:a16="http://schemas.microsoft.com/office/drawing/2014/main" id="{33298531-F7EC-6D49-8FFD-BF6DBBFDE66C}"/>
              </a:ext>
            </a:extLst>
          </p:cNvPr>
          <p:cNvGrpSpPr/>
          <p:nvPr/>
        </p:nvGrpSpPr>
        <p:grpSpPr>
          <a:xfrm>
            <a:off x="729195" y="4769818"/>
            <a:ext cx="612731" cy="572186"/>
            <a:chOff x="6879990" y="450277"/>
            <a:chExt cx="691736" cy="691736"/>
          </a:xfrm>
        </p:grpSpPr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1F9EBE5-85C0-044D-AD9D-AE6AD1899FC9}"/>
                </a:ext>
              </a:extLst>
            </p:cNvPr>
            <p:cNvSpPr/>
            <p:nvPr/>
          </p:nvSpPr>
          <p:spPr>
            <a:xfrm>
              <a:off x="6879990" y="450277"/>
              <a:ext cx="691736" cy="691736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03" name="Picture 602">
              <a:extLst>
                <a:ext uri="{FF2B5EF4-FFF2-40B4-BE49-F238E27FC236}">
                  <a16:creationId xmlns:a16="http://schemas.microsoft.com/office/drawing/2014/main" id="{E6F4F695-DFE7-E942-B9EF-861AA69EF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278" y="524801"/>
              <a:ext cx="479160" cy="479160"/>
            </a:xfrm>
            <a:prstGeom prst="rect">
              <a:avLst/>
            </a:prstGeom>
          </p:spPr>
        </p:pic>
      </p:grpSp>
      <p:sp>
        <p:nvSpPr>
          <p:cNvPr id="609" name="object 40">
            <a:extLst>
              <a:ext uri="{FF2B5EF4-FFF2-40B4-BE49-F238E27FC236}">
                <a16:creationId xmlns:a16="http://schemas.microsoft.com/office/drawing/2014/main" id="{01666BC8-3DE4-41C1-A27E-7A712A9C7A04}"/>
              </a:ext>
            </a:extLst>
          </p:cNvPr>
          <p:cNvSpPr txBox="1"/>
          <p:nvPr/>
        </p:nvSpPr>
        <p:spPr>
          <a:xfrm>
            <a:off x="1410167" y="2786447"/>
            <a:ext cx="430483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Penyusunan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SK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dan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penetapan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Tim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Kerja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Tim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Asesor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Tim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Penilai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Nasi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onal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0" name="object 36">
            <a:extLst>
              <a:ext uri="{FF2B5EF4-FFF2-40B4-BE49-F238E27FC236}">
                <a16:creationId xmlns:a16="http://schemas.microsoft.com/office/drawing/2014/main" id="{C8D31099-3CC2-4DC8-AACB-60C5BADC2BDE}"/>
              </a:ext>
            </a:extLst>
          </p:cNvPr>
          <p:cNvSpPr txBox="1"/>
          <p:nvPr/>
        </p:nvSpPr>
        <p:spPr>
          <a:xfrm>
            <a:off x="1366386" y="1927466"/>
            <a:ext cx="410810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Pengalihan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penanggung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jawab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IRH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BSK</a:t>
            </a:r>
          </a:p>
        </p:txBody>
      </p:sp>
      <p:sp>
        <p:nvSpPr>
          <p:cNvPr id="678" name="object 36">
            <a:extLst>
              <a:ext uri="{FF2B5EF4-FFF2-40B4-BE49-F238E27FC236}">
                <a16:creationId xmlns:a16="http://schemas.microsoft.com/office/drawing/2014/main" id="{C8D31099-3CC2-4DC8-AACB-60C5BADC2BDE}"/>
              </a:ext>
            </a:extLst>
          </p:cNvPr>
          <p:cNvSpPr txBox="1"/>
          <p:nvPr/>
        </p:nvSpPr>
        <p:spPr>
          <a:xfrm>
            <a:off x="6286097" y="3331519"/>
            <a:ext cx="540366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Hasil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penilaian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IRH: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Menteri Hukum dan HAM</a:t>
            </a:r>
            <a:endParaRPr lang="en-US" sz="1400" dirty="0">
              <a:solidFill>
                <a:prstClr val="black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Penyampaian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Hasil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IRH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KemenPAN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-RB</a:t>
            </a:r>
            <a:endParaRPr lang="en-ID" sz="14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Penyampaian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Surat Hasil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K/L/</a:t>
            </a:r>
            <a:r>
              <a:rPr 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Pemda</a:t>
            </a:r>
            <a:endParaRPr lang="en-ID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9" name="object 45">
            <a:extLst>
              <a:ext uri="{FF2B5EF4-FFF2-40B4-BE49-F238E27FC236}">
                <a16:creationId xmlns:a16="http://schemas.microsoft.com/office/drawing/2014/main" id="{D166EEC1-370F-4A97-8BD3-AF5E23001E9E}"/>
              </a:ext>
            </a:extLst>
          </p:cNvPr>
          <p:cNvSpPr/>
          <p:nvPr/>
        </p:nvSpPr>
        <p:spPr>
          <a:xfrm>
            <a:off x="5879245" y="1911341"/>
            <a:ext cx="508895" cy="707038"/>
          </a:xfrm>
          <a:prstGeom prst="rect">
            <a:avLst/>
          </a:prstGeom>
          <a:blipFill>
            <a:blip r:embed="rId12" cstate="print"/>
            <a:srcRect/>
            <a:stretch>
              <a:fillRect l="2" r="-119279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5D0F79FD-CE33-4755-BA63-7B84C8B91445}"/>
              </a:ext>
            </a:extLst>
          </p:cNvPr>
          <p:cNvGrpSpPr/>
          <p:nvPr/>
        </p:nvGrpSpPr>
        <p:grpSpPr>
          <a:xfrm>
            <a:off x="2958575" y="736018"/>
            <a:ext cx="6217990" cy="462317"/>
            <a:chOff x="3057980" y="1059148"/>
            <a:chExt cx="6034617" cy="347345"/>
          </a:xfrm>
        </p:grpSpPr>
        <p:sp>
          <p:nvSpPr>
            <p:cNvPr id="597" name="object 14">
              <a:extLst>
                <a:ext uri="{FF2B5EF4-FFF2-40B4-BE49-F238E27FC236}">
                  <a16:creationId xmlns:a16="http://schemas.microsoft.com/office/drawing/2014/main" id="{8038F84D-2010-40D2-900C-FE75CD4FD59E}"/>
                </a:ext>
              </a:extLst>
            </p:cNvPr>
            <p:cNvSpPr/>
            <p:nvPr/>
          </p:nvSpPr>
          <p:spPr>
            <a:xfrm>
              <a:off x="3123597" y="1059148"/>
              <a:ext cx="5969000" cy="347345"/>
            </a:xfrm>
            <a:custGeom>
              <a:avLst/>
              <a:gdLst/>
              <a:ahLst/>
              <a:cxnLst/>
              <a:rect l="l" t="t" r="r" b="b"/>
              <a:pathLst>
                <a:path w="5969000" h="347344">
                  <a:moveTo>
                    <a:pt x="5867400" y="0"/>
                  </a:moveTo>
                  <a:lnTo>
                    <a:pt x="101600" y="0"/>
                  </a:lnTo>
                  <a:lnTo>
                    <a:pt x="62150" y="8016"/>
                  </a:lnTo>
                  <a:lnTo>
                    <a:pt x="29845" y="29845"/>
                  </a:lnTo>
                  <a:lnTo>
                    <a:pt x="8016" y="62150"/>
                  </a:lnTo>
                  <a:lnTo>
                    <a:pt x="0" y="101600"/>
                  </a:lnTo>
                  <a:lnTo>
                    <a:pt x="0" y="245529"/>
                  </a:lnTo>
                  <a:lnTo>
                    <a:pt x="8016" y="284978"/>
                  </a:lnTo>
                  <a:lnTo>
                    <a:pt x="29845" y="317284"/>
                  </a:lnTo>
                  <a:lnTo>
                    <a:pt x="62150" y="339112"/>
                  </a:lnTo>
                  <a:lnTo>
                    <a:pt x="101600" y="347129"/>
                  </a:lnTo>
                  <a:lnTo>
                    <a:pt x="5867400" y="347129"/>
                  </a:lnTo>
                  <a:lnTo>
                    <a:pt x="5906849" y="339112"/>
                  </a:lnTo>
                  <a:lnTo>
                    <a:pt x="5939155" y="317284"/>
                  </a:lnTo>
                  <a:lnTo>
                    <a:pt x="5960983" y="284978"/>
                  </a:lnTo>
                  <a:lnTo>
                    <a:pt x="5969000" y="245529"/>
                  </a:lnTo>
                  <a:lnTo>
                    <a:pt x="5969000" y="101600"/>
                  </a:lnTo>
                  <a:lnTo>
                    <a:pt x="5960983" y="62150"/>
                  </a:lnTo>
                  <a:lnTo>
                    <a:pt x="5939155" y="29845"/>
                  </a:lnTo>
                  <a:lnTo>
                    <a:pt x="5906849" y="8016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00598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8" name="object 15">
              <a:extLst>
                <a:ext uri="{FF2B5EF4-FFF2-40B4-BE49-F238E27FC236}">
                  <a16:creationId xmlns:a16="http://schemas.microsoft.com/office/drawing/2014/main" id="{CBD288F9-BABF-46C1-B763-048AE342123E}"/>
                </a:ext>
              </a:extLst>
            </p:cNvPr>
            <p:cNvSpPr txBox="1"/>
            <p:nvPr/>
          </p:nvSpPr>
          <p:spPr>
            <a:xfrm>
              <a:off x="3057980" y="1082633"/>
              <a:ext cx="5967777" cy="287119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PERSIAPAN PENILAIAN IRH TAHUN 2023</a:t>
              </a:r>
              <a:endPara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D93D1C58-D5B4-CE48-A7BE-45AC22FD89DD}"/>
              </a:ext>
            </a:extLst>
          </p:cNvPr>
          <p:cNvGrpSpPr/>
          <p:nvPr/>
        </p:nvGrpSpPr>
        <p:grpSpPr>
          <a:xfrm>
            <a:off x="2026423" y="75139"/>
            <a:ext cx="1090452" cy="1018295"/>
            <a:chOff x="9488997" y="498031"/>
            <a:chExt cx="691736" cy="691736"/>
          </a:xfrm>
          <a:solidFill>
            <a:srgbClr val="254652"/>
          </a:solidFill>
        </p:grpSpPr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359F8AEE-BAFF-0D4F-83FD-78BFD0E4187E}"/>
                </a:ext>
              </a:extLst>
            </p:cNvPr>
            <p:cNvSpPr/>
            <p:nvPr/>
          </p:nvSpPr>
          <p:spPr>
            <a:xfrm>
              <a:off x="9488997" y="498031"/>
              <a:ext cx="691736" cy="691736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472C4BE0-83E1-8142-B6E3-1C59F3FE3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8636" y="609586"/>
              <a:ext cx="527076" cy="52707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5120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7F933ADC-2125-4B82-AE1E-F35F8875FEB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826"/>
            <a:ext cx="12191999" cy="1090863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sz="2400" b="1" dirty="0"/>
              <a:t>	</a:t>
            </a:r>
            <a:r>
              <a:rPr lang="en-US" sz="2400" b="1" dirty="0">
                <a:solidFill>
                  <a:schemeClr val="bg1"/>
                </a:solidFill>
              </a:rPr>
              <a:t>KALENDER KERJA PENILAIAN PELAKSANAAN REFORMASI HUKUM TAHUN 2023 - 2024 </a:t>
            </a:r>
            <a:endParaRPr lang="en-ID" sz="2400" b="1" u="sng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6260" y="6214559"/>
            <a:ext cx="12351026" cy="5175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28DA278-828F-4921-B4CF-F8E441473128}"/>
              </a:ext>
            </a:extLst>
          </p:cNvPr>
          <p:cNvSpPr/>
          <p:nvPr/>
        </p:nvSpPr>
        <p:spPr>
          <a:xfrm>
            <a:off x="50239" y="1111464"/>
            <a:ext cx="12191999" cy="5150255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3432C1A-CC77-483D-B492-BC14486097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45" y="-16513"/>
            <a:ext cx="996226" cy="10916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614D688-E34E-1AD4-C48B-B82059215ABA}"/>
              </a:ext>
            </a:extLst>
          </p:cNvPr>
          <p:cNvGrpSpPr/>
          <p:nvPr/>
        </p:nvGrpSpPr>
        <p:grpSpPr>
          <a:xfrm>
            <a:off x="3427094" y="6089269"/>
            <a:ext cx="5337813" cy="683613"/>
            <a:chOff x="3312180" y="6070053"/>
            <a:chExt cx="5567638" cy="71304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4E0A4C68-8ACD-3D2B-E0D9-118EC567F6D8}"/>
                </a:ext>
              </a:extLst>
            </p:cNvPr>
            <p:cNvSpPr/>
            <p:nvPr/>
          </p:nvSpPr>
          <p:spPr>
            <a:xfrm>
              <a:off x="3312180" y="6261719"/>
              <a:ext cx="5567638" cy="432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2A9A5A-F364-673A-F9D2-D1E08442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6791" y="6070053"/>
              <a:ext cx="4958416" cy="713047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7923A33-356A-4FA3-AD6F-523F07678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" y="1391412"/>
            <a:ext cx="12179808" cy="546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7F933ADC-2125-4B82-AE1E-F35F8875FEB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826"/>
            <a:ext cx="12191999" cy="1090863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sz="2400" b="1" dirty="0"/>
              <a:t>	</a:t>
            </a:r>
            <a:r>
              <a:rPr lang="en-US" sz="2400" b="1" dirty="0">
                <a:solidFill>
                  <a:schemeClr val="bg1"/>
                </a:solidFill>
              </a:rPr>
              <a:t>KALENDER KERJA PENILAIAN PELAKSANAAN REFORMASI HUKUM TAHUN 2023 - 2024 </a:t>
            </a:r>
            <a:endParaRPr lang="en-ID" sz="2400" b="1" u="sng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6260" y="6214559"/>
            <a:ext cx="12351026" cy="5175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28DA278-828F-4921-B4CF-F8E441473128}"/>
              </a:ext>
            </a:extLst>
          </p:cNvPr>
          <p:cNvSpPr/>
          <p:nvPr/>
        </p:nvSpPr>
        <p:spPr>
          <a:xfrm>
            <a:off x="50239" y="1111464"/>
            <a:ext cx="12191999" cy="5150255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3432C1A-CC77-483D-B492-BC14486097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45" y="-16513"/>
            <a:ext cx="996226" cy="10916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614D688-E34E-1AD4-C48B-B82059215ABA}"/>
              </a:ext>
            </a:extLst>
          </p:cNvPr>
          <p:cNvGrpSpPr/>
          <p:nvPr/>
        </p:nvGrpSpPr>
        <p:grpSpPr>
          <a:xfrm>
            <a:off x="3427094" y="6089269"/>
            <a:ext cx="5337813" cy="683613"/>
            <a:chOff x="3312180" y="6070053"/>
            <a:chExt cx="5567638" cy="71304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4E0A4C68-8ACD-3D2B-E0D9-118EC567F6D8}"/>
                </a:ext>
              </a:extLst>
            </p:cNvPr>
            <p:cNvSpPr/>
            <p:nvPr/>
          </p:nvSpPr>
          <p:spPr>
            <a:xfrm>
              <a:off x="3312180" y="6261719"/>
              <a:ext cx="5567638" cy="432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2A9A5A-F364-673A-F9D2-D1E08442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6791" y="6070053"/>
              <a:ext cx="4958416" cy="71304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3223E0-4376-FF72-CD3A-65AA54E3E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72" y="1461516"/>
            <a:ext cx="11192256" cy="39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91563BA-E7D0-AEC2-135F-86DC44C7076B}"/>
              </a:ext>
            </a:extLst>
          </p:cNvPr>
          <p:cNvGrpSpPr/>
          <p:nvPr/>
        </p:nvGrpSpPr>
        <p:grpSpPr>
          <a:xfrm>
            <a:off x="498173" y="715832"/>
            <a:ext cx="10110340" cy="1600200"/>
            <a:chOff x="441159" y="1795272"/>
            <a:chExt cx="5883441" cy="2167128"/>
          </a:xfrm>
          <a:blipFill>
            <a:blip r:embed="rId2"/>
            <a:tile tx="0" ty="0" sx="100000" sy="100000" flip="none" algn="tl"/>
          </a:blipFill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067CADDE-6C4F-91D2-BFAA-E4FEDAE47E05}"/>
                </a:ext>
              </a:extLst>
            </p:cNvPr>
            <p:cNvSpPr/>
            <p:nvPr/>
          </p:nvSpPr>
          <p:spPr>
            <a:xfrm>
              <a:off x="441159" y="1795272"/>
              <a:ext cx="5883441" cy="2167128"/>
            </a:xfrm>
            <a:custGeom>
              <a:avLst/>
              <a:gdLst/>
              <a:ahLst/>
              <a:cxnLst/>
              <a:rect l="l" t="t" r="r" b="b"/>
              <a:pathLst>
                <a:path w="5909945" h="3511550">
                  <a:moveTo>
                    <a:pt x="5753138" y="0"/>
                  </a:moveTo>
                  <a:lnTo>
                    <a:pt x="154762" y="0"/>
                  </a:lnTo>
                  <a:lnTo>
                    <a:pt x="105885" y="8434"/>
                  </a:lnTo>
                  <a:lnTo>
                    <a:pt x="63406" y="31938"/>
                  </a:lnTo>
                  <a:lnTo>
                    <a:pt x="29889" y="67811"/>
                  </a:lnTo>
                  <a:lnTo>
                    <a:pt x="7899" y="113353"/>
                  </a:lnTo>
                  <a:lnTo>
                    <a:pt x="0" y="165862"/>
                  </a:lnTo>
                  <a:lnTo>
                    <a:pt x="0" y="2672969"/>
                  </a:lnTo>
                  <a:lnTo>
                    <a:pt x="7763" y="2725331"/>
                  </a:lnTo>
                  <a:lnTo>
                    <a:pt x="29736" y="2770854"/>
                  </a:lnTo>
                  <a:lnTo>
                    <a:pt x="63303" y="2806782"/>
                  </a:lnTo>
                  <a:lnTo>
                    <a:pt x="105850" y="2830359"/>
                  </a:lnTo>
                  <a:lnTo>
                    <a:pt x="154762" y="2838830"/>
                  </a:lnTo>
                  <a:lnTo>
                    <a:pt x="4661446" y="2838830"/>
                  </a:lnTo>
                  <a:lnTo>
                    <a:pt x="5025555" y="3511296"/>
                  </a:lnTo>
                  <a:lnTo>
                    <a:pt x="5389918" y="2838830"/>
                  </a:lnTo>
                  <a:lnTo>
                    <a:pt x="5753138" y="2838830"/>
                  </a:lnTo>
                  <a:lnTo>
                    <a:pt x="5794607" y="2832921"/>
                  </a:lnTo>
                  <a:lnTo>
                    <a:pt x="5831906" y="2816234"/>
                  </a:lnTo>
                  <a:lnTo>
                    <a:pt x="5863532" y="2790332"/>
                  </a:lnTo>
                  <a:lnTo>
                    <a:pt x="5887983" y="2756779"/>
                  </a:lnTo>
                  <a:lnTo>
                    <a:pt x="5903756" y="2717137"/>
                  </a:lnTo>
                  <a:lnTo>
                    <a:pt x="5909348" y="2672969"/>
                  </a:lnTo>
                  <a:lnTo>
                    <a:pt x="5909348" y="165862"/>
                  </a:lnTo>
                  <a:lnTo>
                    <a:pt x="5901075" y="113353"/>
                  </a:lnTo>
                  <a:lnTo>
                    <a:pt x="5878831" y="67811"/>
                  </a:lnTo>
                  <a:lnTo>
                    <a:pt x="5845102" y="31938"/>
                  </a:lnTo>
                  <a:lnTo>
                    <a:pt x="5802375" y="8434"/>
                  </a:lnTo>
                  <a:lnTo>
                    <a:pt x="575313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97DF32BF-1385-7D84-2D91-ECE08414FFEC}"/>
                </a:ext>
              </a:extLst>
            </p:cNvPr>
            <p:cNvSpPr/>
            <p:nvPr/>
          </p:nvSpPr>
          <p:spPr>
            <a:xfrm>
              <a:off x="441159" y="1795272"/>
              <a:ext cx="1159041" cy="1752121"/>
            </a:xfrm>
            <a:custGeom>
              <a:avLst/>
              <a:gdLst/>
              <a:ahLst/>
              <a:cxnLst/>
              <a:rect l="l" t="t" r="r" b="b"/>
              <a:pathLst>
                <a:path w="1480820" h="2839085">
                  <a:moveTo>
                    <a:pt x="1480223" y="0"/>
                  </a:moveTo>
                  <a:lnTo>
                    <a:pt x="154787" y="0"/>
                  </a:lnTo>
                  <a:lnTo>
                    <a:pt x="105902" y="8434"/>
                  </a:lnTo>
                  <a:lnTo>
                    <a:pt x="63417" y="31938"/>
                  </a:lnTo>
                  <a:lnTo>
                    <a:pt x="29895" y="67811"/>
                  </a:lnTo>
                  <a:lnTo>
                    <a:pt x="7901" y="113353"/>
                  </a:lnTo>
                  <a:lnTo>
                    <a:pt x="0" y="165862"/>
                  </a:lnTo>
                  <a:lnTo>
                    <a:pt x="0" y="2672969"/>
                  </a:lnTo>
                  <a:lnTo>
                    <a:pt x="7764" y="2725331"/>
                  </a:lnTo>
                  <a:lnTo>
                    <a:pt x="29741" y="2770854"/>
                  </a:lnTo>
                  <a:lnTo>
                    <a:pt x="63314" y="2806782"/>
                  </a:lnTo>
                  <a:lnTo>
                    <a:pt x="105868" y="2830359"/>
                  </a:lnTo>
                  <a:lnTo>
                    <a:pt x="154787" y="2838830"/>
                  </a:lnTo>
                  <a:lnTo>
                    <a:pt x="1480223" y="2838830"/>
                  </a:lnTo>
                  <a:lnTo>
                    <a:pt x="148022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" name="object 8">
            <a:extLst>
              <a:ext uri="{FF2B5EF4-FFF2-40B4-BE49-F238E27FC236}">
                <a16:creationId xmlns:a16="http://schemas.microsoft.com/office/drawing/2014/main" id="{060E6DEC-2D66-6DB9-F10F-547F1897B539}"/>
              </a:ext>
            </a:extLst>
          </p:cNvPr>
          <p:cNvSpPr txBox="1"/>
          <p:nvPr/>
        </p:nvSpPr>
        <p:spPr>
          <a:xfrm>
            <a:off x="2743200" y="820174"/>
            <a:ext cx="751271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800" b="1" spc="50" dirty="0">
                <a:solidFill>
                  <a:srgbClr val="40404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PERAN KANTOR WILAYAH UNTUK PENILAIAN IRH DI LINGKUNGAN PEMERINTAH DAERAH</a:t>
            </a:r>
            <a:endParaRPr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object 10">
            <a:extLst>
              <a:ext uri="{FF2B5EF4-FFF2-40B4-BE49-F238E27FC236}">
                <a16:creationId xmlns:a16="http://schemas.microsoft.com/office/drawing/2014/main" id="{6291329F-4F29-FD5E-ADE0-A44FAC12316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5918" y="4825095"/>
            <a:ext cx="1747608" cy="17476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2B9BE-40F0-714B-17DF-6C460E0F130F}"/>
              </a:ext>
            </a:extLst>
          </p:cNvPr>
          <p:cNvGrpSpPr/>
          <p:nvPr/>
        </p:nvGrpSpPr>
        <p:grpSpPr>
          <a:xfrm>
            <a:off x="6860676" y="6044501"/>
            <a:ext cx="5179818" cy="750481"/>
            <a:chOff x="3312180" y="6070053"/>
            <a:chExt cx="5567638" cy="713047"/>
          </a:xfrm>
        </p:grpSpPr>
        <p:sp>
          <p:nvSpPr>
            <p:cNvPr id="15" name="Rounded Rectangle 68">
              <a:extLst>
                <a:ext uri="{FF2B5EF4-FFF2-40B4-BE49-F238E27FC236}">
                  <a16:creationId xmlns:a16="http://schemas.microsoft.com/office/drawing/2014/main" id="{D4CDD751-B315-89E5-B968-A191910FAD3B}"/>
                </a:ext>
              </a:extLst>
            </p:cNvPr>
            <p:cNvSpPr/>
            <p:nvPr/>
          </p:nvSpPr>
          <p:spPr>
            <a:xfrm>
              <a:off x="3312180" y="6261719"/>
              <a:ext cx="5567638" cy="432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207A6D-1B5E-459C-548B-D2E2BC2C5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6791" y="6070053"/>
              <a:ext cx="4958416" cy="71304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35E976-B507-64AC-09FF-7CEFE64F1F6F}"/>
              </a:ext>
            </a:extLst>
          </p:cNvPr>
          <p:cNvSpPr txBox="1"/>
          <p:nvPr/>
        </p:nvSpPr>
        <p:spPr>
          <a:xfrm>
            <a:off x="557659" y="2668756"/>
            <a:ext cx="101103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ID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Kantor Wilayah </a:t>
            </a:r>
            <a:r>
              <a:rPr lang="en-ID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memperoleh</a:t>
            </a:r>
            <a:r>
              <a:rPr lang="en-ID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penguatan</a:t>
            </a:r>
            <a:r>
              <a:rPr lang="en-ID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dari</a:t>
            </a:r>
            <a:r>
              <a:rPr lang="en-ID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Sekretariat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Jenderal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Direktorat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Jenderal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Peraturan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Perundang-Undangan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Badan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Pembinaan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Hukum Nasional, Badan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Penelitian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dan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Pengembangan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Hukum dan HAM Kementerian Hukum dan HAM </a:t>
            </a:r>
          </a:p>
          <a:p>
            <a:pPr algn="just"/>
            <a:endParaRPr lang="en-ID" sz="2000" b="1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Sosialisasi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terkait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Indeks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Reformasi Hukum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kepada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seluruh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Pemerintah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Daerah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Provinsi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Pemerintah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Daerah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Kabupaten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dan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Pemerintah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Daerah Kota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sesuai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dengan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wilayahnya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masing-masing</a:t>
            </a:r>
          </a:p>
          <a:p>
            <a:pPr algn="just"/>
            <a:endParaRPr lang="en-ID" sz="2000" b="1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Pendampingan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Kantor Wilayah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dalam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Penilaain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Mandiri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Pelaksanaan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IRH pada </a:t>
            </a:r>
            <a:r>
              <a:rPr lang="en-ID" sz="2000" b="1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Pemerintah</a:t>
            </a:r>
            <a:r>
              <a:rPr lang="en-ID" sz="2000" b="1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Daerah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ID" sz="1700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en-US" sz="17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17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FBE88B-3847-AC86-4CA2-807FC93BF653}"/>
              </a:ext>
            </a:extLst>
          </p:cNvPr>
          <p:cNvSpPr/>
          <p:nvPr/>
        </p:nvSpPr>
        <p:spPr>
          <a:xfrm>
            <a:off x="-9054" y="0"/>
            <a:ext cx="12201053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2B9BE-40F0-714B-17DF-6C460E0F130F}"/>
              </a:ext>
            </a:extLst>
          </p:cNvPr>
          <p:cNvGrpSpPr/>
          <p:nvPr/>
        </p:nvGrpSpPr>
        <p:grpSpPr>
          <a:xfrm>
            <a:off x="6860676" y="6044501"/>
            <a:ext cx="5179818" cy="750481"/>
            <a:chOff x="3312180" y="6070053"/>
            <a:chExt cx="5567638" cy="713047"/>
          </a:xfrm>
        </p:grpSpPr>
        <p:sp>
          <p:nvSpPr>
            <p:cNvPr id="15" name="Rounded Rectangle 68">
              <a:extLst>
                <a:ext uri="{FF2B5EF4-FFF2-40B4-BE49-F238E27FC236}">
                  <a16:creationId xmlns:a16="http://schemas.microsoft.com/office/drawing/2014/main" id="{D4CDD751-B315-89E5-B968-A191910FAD3B}"/>
                </a:ext>
              </a:extLst>
            </p:cNvPr>
            <p:cNvSpPr/>
            <p:nvPr/>
          </p:nvSpPr>
          <p:spPr>
            <a:xfrm>
              <a:off x="3312180" y="6261719"/>
              <a:ext cx="5567638" cy="432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207A6D-1B5E-459C-548B-D2E2BC2C5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6791" y="6070053"/>
              <a:ext cx="4958416" cy="713047"/>
            </a:xfrm>
            <a:prstGeom prst="rect">
              <a:avLst/>
            </a:prstGeom>
          </p:spPr>
        </p:pic>
      </p:grpSp>
      <p:sp>
        <p:nvSpPr>
          <p:cNvPr id="3" name="object 8">
            <a:extLst>
              <a:ext uri="{FF2B5EF4-FFF2-40B4-BE49-F238E27FC236}">
                <a16:creationId xmlns:a16="http://schemas.microsoft.com/office/drawing/2014/main" id="{25A76E10-FCE8-1278-764A-D4206D3FE290}"/>
              </a:ext>
            </a:extLst>
          </p:cNvPr>
          <p:cNvSpPr txBox="1"/>
          <p:nvPr/>
        </p:nvSpPr>
        <p:spPr>
          <a:xfrm>
            <a:off x="1295400" y="1219200"/>
            <a:ext cx="10058400" cy="46987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6600" b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Variabel</a:t>
            </a:r>
            <a:r>
              <a:rPr lang="en-US" sz="6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Indikator</a:t>
            </a:r>
            <a:r>
              <a:rPr lang="en-US" sz="6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dan </a:t>
            </a:r>
            <a:r>
              <a:rPr lang="en-US" sz="6600" b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Kuesioner</a:t>
            </a:r>
            <a:r>
              <a:rPr lang="en-US" sz="6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IRH pada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6600" b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Pemerintah</a:t>
            </a:r>
            <a:r>
              <a:rPr lang="en-US" sz="6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Daerah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en-US" sz="6000" b="1" dirty="0">
              <a:solidFill>
                <a:srgbClr val="FFFF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sz="4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0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arallelogram 186">
            <a:extLst>
              <a:ext uri="{FF2B5EF4-FFF2-40B4-BE49-F238E27FC236}">
                <a16:creationId xmlns:a16="http://schemas.microsoft.com/office/drawing/2014/main" id="{98A21F42-8D15-4E86-BA28-490D74A4C159}"/>
              </a:ext>
            </a:extLst>
          </p:cNvPr>
          <p:cNvSpPr/>
          <p:nvPr/>
        </p:nvSpPr>
        <p:spPr>
          <a:xfrm>
            <a:off x="4100806" y="345828"/>
            <a:ext cx="8016864" cy="6858000"/>
          </a:xfrm>
          <a:prstGeom prst="parallelogram">
            <a:avLst>
              <a:gd name="adj" fmla="val 21626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5" name="Parallelogram 184">
            <a:extLst>
              <a:ext uri="{FF2B5EF4-FFF2-40B4-BE49-F238E27FC236}">
                <a16:creationId xmlns:a16="http://schemas.microsoft.com/office/drawing/2014/main" id="{F82E9C71-40F9-41D0-9E08-A898EE67D95E}"/>
              </a:ext>
            </a:extLst>
          </p:cNvPr>
          <p:cNvSpPr/>
          <p:nvPr/>
        </p:nvSpPr>
        <p:spPr>
          <a:xfrm>
            <a:off x="491681" y="305069"/>
            <a:ext cx="10680889" cy="6858000"/>
          </a:xfrm>
          <a:prstGeom prst="parallelogram">
            <a:avLst>
              <a:gd name="adj" fmla="val 58610"/>
            </a:avLst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8" name="Right Triangle 187">
            <a:extLst>
              <a:ext uri="{FF2B5EF4-FFF2-40B4-BE49-F238E27FC236}">
                <a16:creationId xmlns:a16="http://schemas.microsoft.com/office/drawing/2014/main" id="{A4233859-FF77-4FE5-8A5C-2D2A14D5AB8B}"/>
              </a:ext>
            </a:extLst>
          </p:cNvPr>
          <p:cNvSpPr/>
          <p:nvPr/>
        </p:nvSpPr>
        <p:spPr>
          <a:xfrm>
            <a:off x="74330" y="354474"/>
            <a:ext cx="12192000" cy="6849354"/>
          </a:xfrm>
          <a:prstGeom prst="rtTriangl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85440E0-1067-428F-8661-088003E4E92E}"/>
              </a:ext>
            </a:extLst>
          </p:cNvPr>
          <p:cNvSpPr txBox="1"/>
          <p:nvPr/>
        </p:nvSpPr>
        <p:spPr>
          <a:xfrm>
            <a:off x="1023211" y="186005"/>
            <a:ext cx="935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PENILAIAN INDEKS REFORMASI HUKUM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F65F2D-38FD-C282-7916-DA66E1EA6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8" y="153598"/>
            <a:ext cx="1176971" cy="1176971"/>
          </a:xfrm>
          <a:prstGeom prst="rect">
            <a:avLst/>
          </a:prstGeom>
        </p:spPr>
      </p:pic>
      <p:sp>
        <p:nvSpPr>
          <p:cNvPr id="181" name="Frame 180">
            <a:extLst>
              <a:ext uri="{FF2B5EF4-FFF2-40B4-BE49-F238E27FC236}">
                <a16:creationId xmlns:a16="http://schemas.microsoft.com/office/drawing/2014/main" id="{E9CBD50F-50BB-45C0-8F77-3BB2C7EF1B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2"/>
            </a:avLst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1000">
                <a:schemeClr val="bg1">
                  <a:lumMod val="65000"/>
                </a:schemeClr>
              </a:gs>
              <a:gs pos="84000">
                <a:schemeClr val="bg1">
                  <a:lumMod val="95000"/>
                </a:schemeClr>
              </a:gs>
              <a:gs pos="89000">
                <a:schemeClr val="bg1">
                  <a:lumMod val="65000"/>
                </a:schemeClr>
              </a:gs>
              <a:gs pos="0">
                <a:schemeClr val="bg1"/>
              </a:gs>
              <a:gs pos="96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47ADC45-65F0-90B7-7417-57CDCCE3BEFF}"/>
              </a:ext>
            </a:extLst>
          </p:cNvPr>
          <p:cNvGrpSpPr/>
          <p:nvPr/>
        </p:nvGrpSpPr>
        <p:grpSpPr>
          <a:xfrm>
            <a:off x="7633312" y="6344752"/>
            <a:ext cx="4566062" cy="584775"/>
            <a:chOff x="3312180" y="6070053"/>
            <a:chExt cx="5567638" cy="713047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AF170904-1A6C-AF89-1F28-1F65BE711B55}"/>
                </a:ext>
              </a:extLst>
            </p:cNvPr>
            <p:cNvSpPr/>
            <p:nvPr/>
          </p:nvSpPr>
          <p:spPr>
            <a:xfrm>
              <a:off x="3312180" y="6261719"/>
              <a:ext cx="5567638" cy="432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CD73C34-F4CC-60D1-06D5-D5590FAA2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6791" y="6070053"/>
              <a:ext cx="4958416" cy="713047"/>
            </a:xfrm>
            <a:prstGeom prst="rect">
              <a:avLst/>
            </a:prstGeom>
          </p:spPr>
        </p:pic>
      </p:grpSp>
      <p:sp>
        <p:nvSpPr>
          <p:cNvPr id="125" name="Striped Right Arrow 124">
            <a:extLst>
              <a:ext uri="{FF2B5EF4-FFF2-40B4-BE49-F238E27FC236}">
                <a16:creationId xmlns:a16="http://schemas.microsoft.com/office/drawing/2014/main" id="{45B26B7E-EE2F-55CF-85A9-05E9692B4491}"/>
              </a:ext>
            </a:extLst>
          </p:cNvPr>
          <p:cNvSpPr/>
          <p:nvPr/>
        </p:nvSpPr>
        <p:spPr>
          <a:xfrm>
            <a:off x="5888076" y="4061105"/>
            <a:ext cx="396000" cy="378724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1" name="Striped Right Arrow 120">
            <a:extLst>
              <a:ext uri="{FF2B5EF4-FFF2-40B4-BE49-F238E27FC236}">
                <a16:creationId xmlns:a16="http://schemas.microsoft.com/office/drawing/2014/main" id="{14674333-4565-33D1-E0B9-8154A344ECB4}"/>
              </a:ext>
            </a:extLst>
          </p:cNvPr>
          <p:cNvSpPr/>
          <p:nvPr/>
        </p:nvSpPr>
        <p:spPr>
          <a:xfrm>
            <a:off x="1516863" y="3330070"/>
            <a:ext cx="480914" cy="378724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3" name="Striped Right Arrow 122">
            <a:extLst>
              <a:ext uri="{FF2B5EF4-FFF2-40B4-BE49-F238E27FC236}">
                <a16:creationId xmlns:a16="http://schemas.microsoft.com/office/drawing/2014/main" id="{7880364C-82DF-5905-AD38-99FC6839AE2E}"/>
              </a:ext>
            </a:extLst>
          </p:cNvPr>
          <p:cNvSpPr/>
          <p:nvPr/>
        </p:nvSpPr>
        <p:spPr>
          <a:xfrm rot="5400000">
            <a:off x="4402761" y="2592671"/>
            <a:ext cx="480914" cy="378724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6" name="Striped Right Arrow 125">
            <a:extLst>
              <a:ext uri="{FF2B5EF4-FFF2-40B4-BE49-F238E27FC236}">
                <a16:creationId xmlns:a16="http://schemas.microsoft.com/office/drawing/2014/main" id="{6865721C-984F-5D59-D28A-7382D1EE8DAC}"/>
              </a:ext>
            </a:extLst>
          </p:cNvPr>
          <p:cNvSpPr/>
          <p:nvPr/>
        </p:nvSpPr>
        <p:spPr>
          <a:xfrm>
            <a:off x="7708353" y="1924854"/>
            <a:ext cx="684570" cy="378724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" name="L-Shape 126">
            <a:extLst>
              <a:ext uri="{FF2B5EF4-FFF2-40B4-BE49-F238E27FC236}">
                <a16:creationId xmlns:a16="http://schemas.microsoft.com/office/drawing/2014/main" id="{BDC6C613-CA66-B26C-4BAA-2B747FC9E14A}"/>
              </a:ext>
            </a:extLst>
          </p:cNvPr>
          <p:cNvSpPr/>
          <p:nvPr/>
        </p:nvSpPr>
        <p:spPr>
          <a:xfrm flipH="1">
            <a:off x="7786963" y="2018240"/>
            <a:ext cx="392418" cy="2533159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1B6EA89-04EE-8EAF-623B-B6A508D45313}"/>
              </a:ext>
            </a:extLst>
          </p:cNvPr>
          <p:cNvGrpSpPr/>
          <p:nvPr/>
        </p:nvGrpSpPr>
        <p:grpSpPr>
          <a:xfrm>
            <a:off x="209866" y="1401151"/>
            <a:ext cx="1470809" cy="5214041"/>
            <a:chOff x="1683656" y="783770"/>
            <a:chExt cx="2133602" cy="6233424"/>
          </a:xfrm>
        </p:grpSpPr>
        <p:sp>
          <p:nvSpPr>
            <p:cNvPr id="103" name="Rectangle: Rounded Corners 9">
              <a:extLst>
                <a:ext uri="{FF2B5EF4-FFF2-40B4-BE49-F238E27FC236}">
                  <a16:creationId xmlns:a16="http://schemas.microsoft.com/office/drawing/2014/main" id="{9628E922-291B-C76B-33DD-A19A556F8665}"/>
                </a:ext>
              </a:extLst>
            </p:cNvPr>
            <p:cNvSpPr/>
            <p:nvPr/>
          </p:nvSpPr>
          <p:spPr>
            <a:xfrm>
              <a:off x="1683657" y="783772"/>
              <a:ext cx="2133601" cy="6139308"/>
            </a:xfrm>
            <a:prstGeom prst="roundRect">
              <a:avLst>
                <a:gd name="adj" fmla="val 6990"/>
              </a:avLst>
            </a:prstGeom>
            <a:gradFill>
              <a:gsLst>
                <a:gs pos="0">
                  <a:srgbClr val="E5E9EC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innerShdw blurRad="2540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4" name="Freeform: Shape 15">
              <a:extLst>
                <a:ext uri="{FF2B5EF4-FFF2-40B4-BE49-F238E27FC236}">
                  <a16:creationId xmlns:a16="http://schemas.microsoft.com/office/drawing/2014/main" id="{111A9BCF-885F-962D-2D32-EED30AE9D228}"/>
                </a:ext>
              </a:extLst>
            </p:cNvPr>
            <p:cNvSpPr/>
            <p:nvPr/>
          </p:nvSpPr>
          <p:spPr>
            <a:xfrm>
              <a:off x="1683656" y="783770"/>
              <a:ext cx="2133601" cy="1165072"/>
            </a:xfrm>
            <a:custGeom>
              <a:avLst/>
              <a:gdLst>
                <a:gd name="connsiteX0" fmla="*/ 149139 w 2133601"/>
                <a:gd name="connsiteY0" fmla="*/ 0 h 1262744"/>
                <a:gd name="connsiteX1" fmla="*/ 1984462 w 2133601"/>
                <a:gd name="connsiteY1" fmla="*/ 0 h 1262744"/>
                <a:gd name="connsiteX2" fmla="*/ 2133601 w 2133601"/>
                <a:gd name="connsiteY2" fmla="*/ 149139 h 1262744"/>
                <a:gd name="connsiteX3" fmla="*/ 2133601 w 2133601"/>
                <a:gd name="connsiteY3" fmla="*/ 1262744 h 1262744"/>
                <a:gd name="connsiteX4" fmla="*/ 0 w 2133601"/>
                <a:gd name="connsiteY4" fmla="*/ 1262744 h 1262744"/>
                <a:gd name="connsiteX5" fmla="*/ 0 w 2133601"/>
                <a:gd name="connsiteY5" fmla="*/ 149139 h 1262744"/>
                <a:gd name="connsiteX6" fmla="*/ 149139 w 2133601"/>
                <a:gd name="connsiteY6" fmla="*/ 0 h 126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01" h="1262744">
                  <a:moveTo>
                    <a:pt x="149139" y="0"/>
                  </a:moveTo>
                  <a:lnTo>
                    <a:pt x="1984462" y="0"/>
                  </a:lnTo>
                  <a:cubicBezTo>
                    <a:pt x="2066829" y="0"/>
                    <a:pt x="2133601" y="66772"/>
                    <a:pt x="2133601" y="149139"/>
                  </a:cubicBezTo>
                  <a:lnTo>
                    <a:pt x="2133601" y="1262744"/>
                  </a:lnTo>
                  <a:lnTo>
                    <a:pt x="0" y="1262744"/>
                  </a:lnTo>
                  <a:lnTo>
                    <a:pt x="0" y="149139"/>
                  </a:lnTo>
                  <a:cubicBezTo>
                    <a:pt x="0" y="66772"/>
                    <a:pt x="66772" y="0"/>
                    <a:pt x="149139" y="0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rgbClr val="A4186B"/>
                </a:gs>
                <a:gs pos="100000">
                  <a:srgbClr val="13027C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55DD65D-8435-8F85-6A97-82B2A34065F9}"/>
                </a:ext>
              </a:extLst>
            </p:cNvPr>
            <p:cNvSpPr txBox="1"/>
            <p:nvPr/>
          </p:nvSpPr>
          <p:spPr>
            <a:xfrm>
              <a:off x="1973942" y="1002021"/>
              <a:ext cx="1553028" cy="8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DASAR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HUKUM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A764FCA-66AC-55BA-A93F-32B086657FBD}"/>
                </a:ext>
              </a:extLst>
            </p:cNvPr>
            <p:cNvSpPr txBox="1"/>
            <p:nvPr/>
          </p:nvSpPr>
          <p:spPr>
            <a:xfrm>
              <a:off x="1683656" y="2068278"/>
              <a:ext cx="2133601" cy="494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Perpres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No. 81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Tahun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2010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Tentang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Grand Design RB 2010-2025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Keppres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No. 8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Tahun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2020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Tentang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Komite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Pengarah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RB Nasional dan Tim RB Nasional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Tahun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2020-2024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Permenpan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No. 25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Tahun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2020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Tentang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Roadmap RB 2020-2024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Draft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Permenkumham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Tentang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Penilaian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IRH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I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0" i="0" u="none" strike="noStrike" kern="120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F3C10B8-DC1A-6E38-56CD-E85681D65649}"/>
              </a:ext>
            </a:extLst>
          </p:cNvPr>
          <p:cNvGrpSpPr/>
          <p:nvPr/>
        </p:nvGrpSpPr>
        <p:grpSpPr>
          <a:xfrm>
            <a:off x="3791429" y="1380917"/>
            <a:ext cx="1926433" cy="1405203"/>
            <a:chOff x="1674962" y="783770"/>
            <a:chExt cx="2175299" cy="2732314"/>
          </a:xfrm>
        </p:grpSpPr>
        <p:sp>
          <p:nvSpPr>
            <p:cNvPr id="116" name="Rectangle: Rounded Corners 31">
              <a:extLst>
                <a:ext uri="{FF2B5EF4-FFF2-40B4-BE49-F238E27FC236}">
                  <a16:creationId xmlns:a16="http://schemas.microsoft.com/office/drawing/2014/main" id="{2D43A325-8A9C-835B-F854-D3E319FCD2D8}"/>
                </a:ext>
              </a:extLst>
            </p:cNvPr>
            <p:cNvSpPr/>
            <p:nvPr/>
          </p:nvSpPr>
          <p:spPr>
            <a:xfrm>
              <a:off x="1683657" y="783770"/>
              <a:ext cx="2133601" cy="2732314"/>
            </a:xfrm>
            <a:prstGeom prst="roundRect">
              <a:avLst>
                <a:gd name="adj" fmla="val 6990"/>
              </a:avLst>
            </a:prstGeom>
            <a:gradFill>
              <a:gsLst>
                <a:gs pos="0">
                  <a:srgbClr val="E5E9EC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innerShdw blurRad="2540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7" name="Freeform: Shape 32">
              <a:extLst>
                <a:ext uri="{FF2B5EF4-FFF2-40B4-BE49-F238E27FC236}">
                  <a16:creationId xmlns:a16="http://schemas.microsoft.com/office/drawing/2014/main" id="{416B6070-2F1D-9652-3097-0A1A6B33D6EB}"/>
                </a:ext>
              </a:extLst>
            </p:cNvPr>
            <p:cNvSpPr/>
            <p:nvPr/>
          </p:nvSpPr>
          <p:spPr>
            <a:xfrm>
              <a:off x="1683656" y="783770"/>
              <a:ext cx="2133600" cy="1081783"/>
            </a:xfrm>
            <a:custGeom>
              <a:avLst/>
              <a:gdLst>
                <a:gd name="connsiteX0" fmla="*/ 149139 w 2133601"/>
                <a:gd name="connsiteY0" fmla="*/ 0 h 1262744"/>
                <a:gd name="connsiteX1" fmla="*/ 1984462 w 2133601"/>
                <a:gd name="connsiteY1" fmla="*/ 0 h 1262744"/>
                <a:gd name="connsiteX2" fmla="*/ 2133601 w 2133601"/>
                <a:gd name="connsiteY2" fmla="*/ 149139 h 1262744"/>
                <a:gd name="connsiteX3" fmla="*/ 2133601 w 2133601"/>
                <a:gd name="connsiteY3" fmla="*/ 1262744 h 1262744"/>
                <a:gd name="connsiteX4" fmla="*/ 0 w 2133601"/>
                <a:gd name="connsiteY4" fmla="*/ 1262744 h 1262744"/>
                <a:gd name="connsiteX5" fmla="*/ 0 w 2133601"/>
                <a:gd name="connsiteY5" fmla="*/ 149139 h 1262744"/>
                <a:gd name="connsiteX6" fmla="*/ 149139 w 2133601"/>
                <a:gd name="connsiteY6" fmla="*/ 0 h 126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01" h="1262744">
                  <a:moveTo>
                    <a:pt x="149139" y="0"/>
                  </a:moveTo>
                  <a:lnTo>
                    <a:pt x="1984462" y="0"/>
                  </a:lnTo>
                  <a:cubicBezTo>
                    <a:pt x="2066829" y="0"/>
                    <a:pt x="2133601" y="66772"/>
                    <a:pt x="2133601" y="149139"/>
                  </a:cubicBezTo>
                  <a:lnTo>
                    <a:pt x="2133601" y="1262744"/>
                  </a:lnTo>
                  <a:lnTo>
                    <a:pt x="0" y="1262744"/>
                  </a:lnTo>
                  <a:lnTo>
                    <a:pt x="0" y="149139"/>
                  </a:lnTo>
                  <a:cubicBezTo>
                    <a:pt x="0" y="66772"/>
                    <a:pt x="66772" y="0"/>
                    <a:pt x="149139" y="0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rgbClr val="A4186B"/>
                </a:gs>
                <a:gs pos="100000">
                  <a:srgbClr val="F7AC25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7494F9A-ED71-203E-ABEA-C0AEAE450878}"/>
                </a:ext>
              </a:extLst>
            </p:cNvPr>
            <p:cNvSpPr txBox="1"/>
            <p:nvPr/>
          </p:nvSpPr>
          <p:spPr>
            <a:xfrm>
              <a:off x="1945308" y="827753"/>
              <a:ext cx="1553028" cy="107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INDEKS REFORMASI HUKUM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B8A40DE-82DC-4AFF-4F0E-FE700B9BF6C0}"/>
                </a:ext>
              </a:extLst>
            </p:cNvPr>
            <p:cNvSpPr txBox="1"/>
            <p:nvPr/>
          </p:nvSpPr>
          <p:spPr>
            <a:xfrm>
              <a:off x="1674962" y="2030579"/>
              <a:ext cx="2133600" cy="49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1" i="0" u="none" strike="noStrike" kern="120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Roboto Medium" panose="02000000000000000000" pitchFamily="2" charset="0"/>
                  <a:cs typeface="Roboto Medium" panose="02000000000000000000" pitchFamily="2" charset="0"/>
                </a:rPr>
                <a:t>MANDAT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62E1302-5CC9-52A6-0194-EAA914205664}"/>
                </a:ext>
              </a:extLst>
            </p:cNvPr>
            <p:cNvSpPr txBox="1"/>
            <p:nvPr/>
          </p:nvSpPr>
          <p:spPr>
            <a:xfrm>
              <a:off x="1716661" y="2459858"/>
              <a:ext cx="2133600" cy="98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0" i="0" u="none" strike="noStrike" kern="120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Roboto Medium" panose="02000000000000000000" pitchFamily="2" charset="0"/>
                  <a:cs typeface="Roboto Medium" panose="02000000000000000000" pitchFamily="2" charset="0"/>
                </a:rPr>
                <a:t>KEMENKUMHAM MELAKSANAKAN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1" i="0" u="none" strike="noStrike" kern="1200" cap="none" spc="3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Roboto Medium" panose="02000000000000000000" pitchFamily="2" charset="0"/>
                  <a:cs typeface="Roboto Medium" panose="02000000000000000000" pitchFamily="2" charset="0"/>
                </a:rPr>
                <a:t>REVIU PUU</a:t>
              </a:r>
              <a:endParaRPr kumimoji="0" lang="en-IN" sz="1200" b="1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</p:grpSp>
      <p:sp>
        <p:nvSpPr>
          <p:cNvPr id="74" name="Striped Right Arrow 73">
            <a:extLst>
              <a:ext uri="{FF2B5EF4-FFF2-40B4-BE49-F238E27FC236}">
                <a16:creationId xmlns:a16="http://schemas.microsoft.com/office/drawing/2014/main" id="{9EC27609-A3C1-D577-D50B-3447C6FAE26D}"/>
              </a:ext>
            </a:extLst>
          </p:cNvPr>
          <p:cNvSpPr/>
          <p:nvPr/>
        </p:nvSpPr>
        <p:spPr>
          <a:xfrm>
            <a:off x="3424534" y="2027722"/>
            <a:ext cx="396000" cy="378724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D3FD13-62AB-28CE-7DC7-30ADEA616089}"/>
              </a:ext>
            </a:extLst>
          </p:cNvPr>
          <p:cNvGrpSpPr/>
          <p:nvPr/>
        </p:nvGrpSpPr>
        <p:grpSpPr>
          <a:xfrm>
            <a:off x="1952187" y="1130627"/>
            <a:ext cx="1605450" cy="5392449"/>
            <a:chOff x="3691579" y="817800"/>
            <a:chExt cx="2355489" cy="7857008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29A6403-5564-ACE8-9DFC-B648E5FBA0B1}"/>
                </a:ext>
              </a:extLst>
            </p:cNvPr>
            <p:cNvGrpSpPr/>
            <p:nvPr/>
          </p:nvGrpSpPr>
          <p:grpSpPr>
            <a:xfrm>
              <a:off x="3691579" y="817800"/>
              <a:ext cx="2355489" cy="7857008"/>
              <a:chOff x="1596677" y="892837"/>
              <a:chExt cx="2355489" cy="7075462"/>
            </a:xfrm>
          </p:grpSpPr>
          <p:sp>
            <p:nvSpPr>
              <p:cNvPr id="112" name="Rectangle: Rounded Corners 23">
                <a:extLst>
                  <a:ext uri="{FF2B5EF4-FFF2-40B4-BE49-F238E27FC236}">
                    <a16:creationId xmlns:a16="http://schemas.microsoft.com/office/drawing/2014/main" id="{2B9B1440-04AC-78EE-633A-D911E8B1C429}"/>
                  </a:ext>
                </a:extLst>
              </p:cNvPr>
              <p:cNvSpPr/>
              <p:nvPr/>
            </p:nvSpPr>
            <p:spPr>
              <a:xfrm>
                <a:off x="1610009" y="1792648"/>
                <a:ext cx="2310892" cy="6175651"/>
              </a:xfrm>
              <a:prstGeom prst="roundRect">
                <a:avLst>
                  <a:gd name="adj" fmla="val 6990"/>
                </a:avLst>
              </a:prstGeom>
              <a:gradFill>
                <a:gsLst>
                  <a:gs pos="0">
                    <a:srgbClr val="E5E9EC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innerShdw blurRad="2540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Freeform: Shape 24">
                <a:extLst>
                  <a:ext uri="{FF2B5EF4-FFF2-40B4-BE49-F238E27FC236}">
                    <a16:creationId xmlns:a16="http://schemas.microsoft.com/office/drawing/2014/main" id="{17DBF434-63E1-96E0-D739-BBDFC75DEDFE}"/>
                  </a:ext>
                </a:extLst>
              </p:cNvPr>
              <p:cNvSpPr/>
              <p:nvPr/>
            </p:nvSpPr>
            <p:spPr>
              <a:xfrm>
                <a:off x="1596677" y="892837"/>
                <a:ext cx="2335521" cy="1016396"/>
              </a:xfrm>
              <a:custGeom>
                <a:avLst/>
                <a:gdLst>
                  <a:gd name="connsiteX0" fmla="*/ 149139 w 2133601"/>
                  <a:gd name="connsiteY0" fmla="*/ 0 h 1262744"/>
                  <a:gd name="connsiteX1" fmla="*/ 1984462 w 2133601"/>
                  <a:gd name="connsiteY1" fmla="*/ 0 h 1262744"/>
                  <a:gd name="connsiteX2" fmla="*/ 2133601 w 2133601"/>
                  <a:gd name="connsiteY2" fmla="*/ 149139 h 1262744"/>
                  <a:gd name="connsiteX3" fmla="*/ 2133601 w 2133601"/>
                  <a:gd name="connsiteY3" fmla="*/ 1262744 h 1262744"/>
                  <a:gd name="connsiteX4" fmla="*/ 0 w 2133601"/>
                  <a:gd name="connsiteY4" fmla="*/ 1262744 h 1262744"/>
                  <a:gd name="connsiteX5" fmla="*/ 0 w 2133601"/>
                  <a:gd name="connsiteY5" fmla="*/ 149139 h 1262744"/>
                  <a:gd name="connsiteX6" fmla="*/ 149139 w 2133601"/>
                  <a:gd name="connsiteY6" fmla="*/ 0 h 126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3601" h="1262744">
                    <a:moveTo>
                      <a:pt x="149139" y="0"/>
                    </a:moveTo>
                    <a:lnTo>
                      <a:pt x="1984462" y="0"/>
                    </a:lnTo>
                    <a:cubicBezTo>
                      <a:pt x="2066829" y="0"/>
                      <a:pt x="2133601" y="66772"/>
                      <a:pt x="2133601" y="149139"/>
                    </a:cubicBezTo>
                    <a:lnTo>
                      <a:pt x="2133601" y="1262744"/>
                    </a:lnTo>
                    <a:lnTo>
                      <a:pt x="0" y="1262744"/>
                    </a:lnTo>
                    <a:lnTo>
                      <a:pt x="0" y="149139"/>
                    </a:lnTo>
                    <a:cubicBezTo>
                      <a:pt x="0" y="66772"/>
                      <a:pt x="66772" y="0"/>
                      <a:pt x="149139" y="0"/>
                    </a:cubicBezTo>
                    <a:close/>
                  </a:path>
                </a:pathLst>
              </a:custGeom>
              <a:gradFill flip="none" rotWithShape="1">
                <a:gsLst>
                  <a:gs pos="3000">
                    <a:srgbClr val="7030A0"/>
                  </a:gs>
                  <a:gs pos="100000">
                    <a:srgbClr val="A7119C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C860E0B-B7C8-8676-B5B5-8163263787D0}"/>
                  </a:ext>
                </a:extLst>
              </p:cNvPr>
              <p:cNvSpPr txBox="1"/>
              <p:nvPr/>
            </p:nvSpPr>
            <p:spPr>
              <a:xfrm>
                <a:off x="1639558" y="1018694"/>
                <a:ext cx="2312608" cy="75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05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TINGKAT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05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PELAKSANAAN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05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RB</a:t>
                </a:r>
                <a:endParaRPr kumimoji="0" lang="en-IN" sz="11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</p:txBody>
          </p:sp>
        </p:grpSp>
        <p:sp>
          <p:nvSpPr>
            <p:cNvPr id="109" name="Freeform: Shape 24">
              <a:extLst>
                <a:ext uri="{FF2B5EF4-FFF2-40B4-BE49-F238E27FC236}">
                  <a16:creationId xmlns:a16="http://schemas.microsoft.com/office/drawing/2014/main" id="{1429FD42-5040-DF2C-C9B6-329A36066E5A}"/>
                </a:ext>
              </a:extLst>
            </p:cNvPr>
            <p:cNvSpPr/>
            <p:nvPr/>
          </p:nvSpPr>
          <p:spPr>
            <a:xfrm>
              <a:off x="3788274" y="1990508"/>
              <a:ext cx="2133601" cy="10808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MAKRO</a:t>
              </a:r>
              <a:endParaRPr kumimoji="0" lang="en-I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Arah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Kebijakan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Nasional </a:t>
              </a:r>
              <a:r>
                <a:rPr kumimoji="0" lang="en-I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Sesuai</a:t>
              </a: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 Roadmap RB</a:t>
              </a:r>
            </a:p>
          </p:txBody>
        </p:sp>
        <p:sp>
          <p:nvSpPr>
            <p:cNvPr id="110" name="Freeform: Shape 24">
              <a:extLst>
                <a:ext uri="{FF2B5EF4-FFF2-40B4-BE49-F238E27FC236}">
                  <a16:creationId xmlns:a16="http://schemas.microsoft.com/office/drawing/2014/main" id="{B308A7E9-B93A-2319-0980-FD11868931E5}"/>
                </a:ext>
              </a:extLst>
            </p:cNvPr>
            <p:cNvSpPr/>
            <p:nvPr/>
          </p:nvSpPr>
          <p:spPr>
            <a:xfrm>
              <a:off x="3813860" y="3152359"/>
              <a:ext cx="2096537" cy="40584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MESO</a:t>
              </a:r>
              <a:endParaRPr kumimoji="0" lang="en-I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Pelaksanaan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 program RB oleh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instansi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 yang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ditetapkan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sebagai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 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leading sector.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Seluruh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instansi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 yang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melaksanakan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 program pada level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meso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tergabung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dalam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 Unit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Pengelola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 Reformasi Birokrasi Nasional (UPRBN)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20 INDEKS</a:t>
              </a:r>
              <a:endPara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" panose="020B0503050000020004" pitchFamily="34" charset="0"/>
                <a:cs typeface="+mn-cs"/>
              </a:endParaRPr>
            </a:p>
          </p:txBody>
        </p:sp>
        <p:sp>
          <p:nvSpPr>
            <p:cNvPr id="111" name="Freeform: Shape 24">
              <a:extLst>
                <a:ext uri="{FF2B5EF4-FFF2-40B4-BE49-F238E27FC236}">
                  <a16:creationId xmlns:a16="http://schemas.microsoft.com/office/drawing/2014/main" id="{6FEB11CB-C1B6-EA67-AC56-EFA509E7C023}"/>
                </a:ext>
              </a:extLst>
            </p:cNvPr>
            <p:cNvSpPr/>
            <p:nvPr/>
          </p:nvSpPr>
          <p:spPr>
            <a:xfrm>
              <a:off x="3788272" y="7298017"/>
              <a:ext cx="2133601" cy="13069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rPr>
                <a:t>MIKRO</a:t>
              </a:r>
              <a:endParaRPr kumimoji="0" lang="en-I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Implementasi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 RB pada masing-masing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instansi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ira Sans" panose="020B0503050000020004" pitchFamily="34" charset="0"/>
                  <a:cs typeface="+mn-cs"/>
                </a:rPr>
                <a:t>8 AREA PERUBAHAN</a:t>
              </a:r>
              <a:endParaRPr kumimoji="0" lang="en-IN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" panose="020B0503050000020004" pitchFamily="34" charset="0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5469C2-13AE-05AA-F7FA-A3FA6A138B3E}"/>
              </a:ext>
            </a:extLst>
          </p:cNvPr>
          <p:cNvGrpSpPr/>
          <p:nvPr/>
        </p:nvGrpSpPr>
        <p:grpSpPr>
          <a:xfrm>
            <a:off x="10047580" y="2680576"/>
            <a:ext cx="1833649" cy="1759253"/>
            <a:chOff x="7535755" y="4766061"/>
            <a:chExt cx="2112792" cy="2027070"/>
          </a:xfrm>
          <a:solidFill>
            <a:srgbClr val="032641"/>
          </a:solidFill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7D6D2D4-1B01-E15B-B424-CDD0FFD25DEE}"/>
                </a:ext>
              </a:extLst>
            </p:cNvPr>
            <p:cNvSpPr/>
            <p:nvPr/>
          </p:nvSpPr>
          <p:spPr>
            <a:xfrm>
              <a:off x="7535755" y="4766061"/>
              <a:ext cx="2112792" cy="20270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DD1E8AB-E5FB-AEE3-12A0-F9CA026BB8E5}"/>
                </a:ext>
              </a:extLst>
            </p:cNvPr>
            <p:cNvSpPr/>
            <p:nvPr/>
          </p:nvSpPr>
          <p:spPr>
            <a:xfrm>
              <a:off x="7593525" y="4826573"/>
              <a:ext cx="2001058" cy="1906821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cs typeface="+mn-cs"/>
                </a:rPr>
                <a:t>IRH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cs typeface="+mn-cs"/>
                </a:rPr>
                <a:t>BERPREDIKAT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cs typeface="+mn-cs"/>
                </a:rPr>
                <a:t>“BAIK”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cs typeface="+mn-cs"/>
                </a:rPr>
                <a:t>100%</a:t>
              </a:r>
              <a:endPara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cs typeface="+mn-cs"/>
              </a:endParaRPr>
            </a:p>
          </p:txBody>
        </p:sp>
      </p:grpSp>
      <p:sp>
        <p:nvSpPr>
          <p:cNvPr id="75" name="L-Shape 74">
            <a:extLst>
              <a:ext uri="{FF2B5EF4-FFF2-40B4-BE49-F238E27FC236}">
                <a16:creationId xmlns:a16="http://schemas.microsoft.com/office/drawing/2014/main" id="{5C762DDE-F909-3C73-59D0-2CCBAC9410F3}"/>
              </a:ext>
            </a:extLst>
          </p:cNvPr>
          <p:cNvSpPr/>
          <p:nvPr/>
        </p:nvSpPr>
        <p:spPr>
          <a:xfrm flipH="1">
            <a:off x="5619352" y="2041181"/>
            <a:ext cx="425548" cy="2685483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3" name="Striped Right Arrow 72">
            <a:extLst>
              <a:ext uri="{FF2B5EF4-FFF2-40B4-BE49-F238E27FC236}">
                <a16:creationId xmlns:a16="http://schemas.microsoft.com/office/drawing/2014/main" id="{161936A8-4705-ED93-8C95-8FB4BABECDA8}"/>
              </a:ext>
            </a:extLst>
          </p:cNvPr>
          <p:cNvSpPr/>
          <p:nvPr/>
        </p:nvSpPr>
        <p:spPr>
          <a:xfrm>
            <a:off x="5878336" y="1946233"/>
            <a:ext cx="396000" cy="378724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0183DD-F251-B638-ABD0-40B70754180A}"/>
              </a:ext>
            </a:extLst>
          </p:cNvPr>
          <p:cNvGrpSpPr/>
          <p:nvPr/>
        </p:nvGrpSpPr>
        <p:grpSpPr>
          <a:xfrm>
            <a:off x="3622534" y="3016286"/>
            <a:ext cx="2172136" cy="3462320"/>
            <a:chOff x="3670449" y="3673927"/>
            <a:chExt cx="3555222" cy="357896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A033EED-1CBE-68F9-1164-78CACBEC1B6D}"/>
                </a:ext>
              </a:extLst>
            </p:cNvPr>
            <p:cNvGrpSpPr/>
            <p:nvPr/>
          </p:nvGrpSpPr>
          <p:grpSpPr>
            <a:xfrm>
              <a:off x="3670449" y="3675350"/>
              <a:ext cx="3555222" cy="3577540"/>
              <a:chOff x="1647441" y="1046253"/>
              <a:chExt cx="2169817" cy="4064154"/>
            </a:xfrm>
          </p:grpSpPr>
          <p:sp>
            <p:nvSpPr>
              <p:cNvPr id="55" name="Rectangle: Rounded Corners 39">
                <a:extLst>
                  <a:ext uri="{FF2B5EF4-FFF2-40B4-BE49-F238E27FC236}">
                    <a16:creationId xmlns:a16="http://schemas.microsoft.com/office/drawing/2014/main" id="{F4608C13-C2EB-4488-0624-616B7116C542}"/>
                  </a:ext>
                </a:extLst>
              </p:cNvPr>
              <p:cNvSpPr/>
              <p:nvPr/>
            </p:nvSpPr>
            <p:spPr>
              <a:xfrm>
                <a:off x="1683657" y="1046253"/>
                <a:ext cx="2133601" cy="4064154"/>
              </a:xfrm>
              <a:prstGeom prst="roundRect">
                <a:avLst>
                  <a:gd name="adj" fmla="val 6990"/>
                </a:avLst>
              </a:prstGeom>
              <a:gradFill>
                <a:gsLst>
                  <a:gs pos="0">
                    <a:srgbClr val="E5E9EC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innerShdw blurRad="2540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6AE1C20-7598-6C3B-417E-3E6CDE46DF53}"/>
                  </a:ext>
                </a:extLst>
              </p:cNvPr>
              <p:cNvSpPr txBox="1"/>
              <p:nvPr/>
            </p:nvSpPr>
            <p:spPr>
              <a:xfrm>
                <a:off x="1647441" y="1701177"/>
                <a:ext cx="2162663" cy="3391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Tingkat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koordinasi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Kemenkumham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untuk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melakukan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harmonisasi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regulasi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/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Memperkuat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koordinasi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untuk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melakukan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harmonisasi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regulasi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Kompetensi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ASN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sebagai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perancang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peraturan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perundang-undangan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(legal drafter)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pusat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dan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daerah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yang 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berkualitas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Kualitas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re-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regulasi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atau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deregulasi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berbagai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peraturan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perundang-undangan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berdasarkan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hasil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reviu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Penataan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Database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Peraturan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Perundang-undangan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I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</p:grp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E599EF9-A6A1-6ADE-CB64-E01CE916B9C0}"/>
                </a:ext>
              </a:extLst>
            </p:cNvPr>
            <p:cNvSpPr/>
            <p:nvPr/>
          </p:nvSpPr>
          <p:spPr>
            <a:xfrm>
              <a:off x="3729090" y="3673927"/>
              <a:ext cx="3495884" cy="584755"/>
            </a:xfrm>
            <a:custGeom>
              <a:avLst/>
              <a:gdLst>
                <a:gd name="connsiteX0" fmla="*/ 209082 w 3495883"/>
                <a:gd name="connsiteY0" fmla="*/ 0 h 584755"/>
                <a:gd name="connsiteX1" fmla="*/ 3286801 w 3495883"/>
                <a:gd name="connsiteY1" fmla="*/ 0 h 584755"/>
                <a:gd name="connsiteX2" fmla="*/ 3495883 w 3495883"/>
                <a:gd name="connsiteY2" fmla="*/ 209082 h 584755"/>
                <a:gd name="connsiteX3" fmla="*/ 3495883 w 3495883"/>
                <a:gd name="connsiteY3" fmla="*/ 584755 h 584755"/>
                <a:gd name="connsiteX4" fmla="*/ 0 w 3495883"/>
                <a:gd name="connsiteY4" fmla="*/ 584755 h 584755"/>
                <a:gd name="connsiteX5" fmla="*/ 0 w 3495883"/>
                <a:gd name="connsiteY5" fmla="*/ 209082 h 584755"/>
                <a:gd name="connsiteX6" fmla="*/ 209082 w 3495883"/>
                <a:gd name="connsiteY6" fmla="*/ 0 h 58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5883" h="584755">
                  <a:moveTo>
                    <a:pt x="209082" y="0"/>
                  </a:moveTo>
                  <a:lnTo>
                    <a:pt x="3286801" y="0"/>
                  </a:lnTo>
                  <a:cubicBezTo>
                    <a:pt x="3402274" y="0"/>
                    <a:pt x="3495883" y="93609"/>
                    <a:pt x="3495883" y="209082"/>
                  </a:cubicBezTo>
                  <a:lnTo>
                    <a:pt x="3495883" y="584755"/>
                  </a:lnTo>
                  <a:lnTo>
                    <a:pt x="0" y="584755"/>
                  </a:lnTo>
                  <a:lnTo>
                    <a:pt x="0" y="209082"/>
                  </a:lnTo>
                  <a:cubicBezTo>
                    <a:pt x="0" y="93609"/>
                    <a:pt x="93609" y="0"/>
                    <a:pt x="2090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BDB9"/>
                </a:gs>
                <a:gs pos="100000">
                  <a:srgbClr val="0537FE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cs typeface="Roboto Black" panose="02000000000000000000" pitchFamily="2" charset="0"/>
                </a:rPr>
                <a:t>VARIABEL</a:t>
              </a:r>
            </a:p>
          </p:txBody>
        </p:sp>
      </p:grpSp>
      <p:sp>
        <p:nvSpPr>
          <p:cNvPr id="76" name="Striped Right Arrow 75">
            <a:extLst>
              <a:ext uri="{FF2B5EF4-FFF2-40B4-BE49-F238E27FC236}">
                <a16:creationId xmlns:a16="http://schemas.microsoft.com/office/drawing/2014/main" id="{6A8C8B79-6FBC-E404-2093-7CE12428792C}"/>
              </a:ext>
            </a:extLst>
          </p:cNvPr>
          <p:cNvSpPr/>
          <p:nvPr/>
        </p:nvSpPr>
        <p:spPr>
          <a:xfrm>
            <a:off x="9628772" y="3333022"/>
            <a:ext cx="383154" cy="3780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02CC9E-4287-ADDA-6E45-FF10E2614BAF}"/>
              </a:ext>
            </a:extLst>
          </p:cNvPr>
          <p:cNvGrpSpPr/>
          <p:nvPr/>
        </p:nvGrpSpPr>
        <p:grpSpPr>
          <a:xfrm>
            <a:off x="8220381" y="1180565"/>
            <a:ext cx="1636943" cy="4496871"/>
            <a:chOff x="8220381" y="1638391"/>
            <a:chExt cx="1636943" cy="4496871"/>
          </a:xfrm>
        </p:grpSpPr>
        <p:sp>
          <p:nvSpPr>
            <p:cNvPr id="128" name="Striped Right Arrow 127">
              <a:extLst>
                <a:ext uri="{FF2B5EF4-FFF2-40B4-BE49-F238E27FC236}">
                  <a16:creationId xmlns:a16="http://schemas.microsoft.com/office/drawing/2014/main" id="{0A9B9150-0DDE-DCAA-F706-FCC95660661B}"/>
                </a:ext>
              </a:extLst>
            </p:cNvPr>
            <p:cNvSpPr/>
            <p:nvPr/>
          </p:nvSpPr>
          <p:spPr>
            <a:xfrm rot="5400000">
              <a:off x="8819357" y="3251723"/>
              <a:ext cx="420465" cy="378000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rgbClr val="C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8E5FB30-E736-1496-FBBF-4C23E6481033}"/>
                </a:ext>
              </a:extLst>
            </p:cNvPr>
            <p:cNvGrpSpPr/>
            <p:nvPr/>
          </p:nvGrpSpPr>
          <p:grpSpPr>
            <a:xfrm>
              <a:off x="8372752" y="1638391"/>
              <a:ext cx="1335628" cy="1674832"/>
              <a:chOff x="1683656" y="783769"/>
              <a:chExt cx="2133602" cy="2394368"/>
            </a:xfrm>
          </p:grpSpPr>
          <p:sp>
            <p:nvSpPr>
              <p:cNvPr id="98" name="Rectangle: Rounded Corners 39">
                <a:extLst>
                  <a:ext uri="{FF2B5EF4-FFF2-40B4-BE49-F238E27FC236}">
                    <a16:creationId xmlns:a16="http://schemas.microsoft.com/office/drawing/2014/main" id="{72FFB7BB-8781-E748-30CE-A60AAA9C29C2}"/>
                  </a:ext>
                </a:extLst>
              </p:cNvPr>
              <p:cNvSpPr/>
              <p:nvPr/>
            </p:nvSpPr>
            <p:spPr>
              <a:xfrm>
                <a:off x="1683658" y="783769"/>
                <a:ext cx="2133600" cy="2394367"/>
              </a:xfrm>
              <a:prstGeom prst="roundRect">
                <a:avLst>
                  <a:gd name="adj" fmla="val 6990"/>
                </a:avLst>
              </a:prstGeom>
              <a:gradFill>
                <a:gsLst>
                  <a:gs pos="0">
                    <a:srgbClr val="E5E9EC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innerShdw blurRad="2540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Freeform: Shape 40">
                <a:extLst>
                  <a:ext uri="{FF2B5EF4-FFF2-40B4-BE49-F238E27FC236}">
                    <a16:creationId xmlns:a16="http://schemas.microsoft.com/office/drawing/2014/main" id="{8883AE82-77D7-A5B6-CCCD-8471C1722238}"/>
                  </a:ext>
                </a:extLst>
              </p:cNvPr>
              <p:cNvSpPr/>
              <p:nvPr/>
            </p:nvSpPr>
            <p:spPr>
              <a:xfrm>
                <a:off x="1683656" y="783770"/>
                <a:ext cx="2133601" cy="1077411"/>
              </a:xfrm>
              <a:custGeom>
                <a:avLst/>
                <a:gdLst>
                  <a:gd name="connsiteX0" fmla="*/ 149139 w 2133601"/>
                  <a:gd name="connsiteY0" fmla="*/ 0 h 1262744"/>
                  <a:gd name="connsiteX1" fmla="*/ 1984462 w 2133601"/>
                  <a:gd name="connsiteY1" fmla="*/ 0 h 1262744"/>
                  <a:gd name="connsiteX2" fmla="*/ 2133601 w 2133601"/>
                  <a:gd name="connsiteY2" fmla="*/ 149139 h 1262744"/>
                  <a:gd name="connsiteX3" fmla="*/ 2133601 w 2133601"/>
                  <a:gd name="connsiteY3" fmla="*/ 1262744 h 1262744"/>
                  <a:gd name="connsiteX4" fmla="*/ 0 w 2133601"/>
                  <a:gd name="connsiteY4" fmla="*/ 1262744 h 1262744"/>
                  <a:gd name="connsiteX5" fmla="*/ 0 w 2133601"/>
                  <a:gd name="connsiteY5" fmla="*/ 149139 h 1262744"/>
                  <a:gd name="connsiteX6" fmla="*/ 149139 w 2133601"/>
                  <a:gd name="connsiteY6" fmla="*/ 0 h 126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3601" h="1262744">
                    <a:moveTo>
                      <a:pt x="149139" y="0"/>
                    </a:moveTo>
                    <a:lnTo>
                      <a:pt x="1984462" y="0"/>
                    </a:lnTo>
                    <a:cubicBezTo>
                      <a:pt x="2066829" y="0"/>
                      <a:pt x="2133601" y="66772"/>
                      <a:pt x="2133601" y="149139"/>
                    </a:cubicBezTo>
                    <a:lnTo>
                      <a:pt x="2133601" y="1262744"/>
                    </a:lnTo>
                    <a:lnTo>
                      <a:pt x="0" y="1262744"/>
                    </a:lnTo>
                    <a:lnTo>
                      <a:pt x="0" y="149139"/>
                    </a:lnTo>
                    <a:cubicBezTo>
                      <a:pt x="0" y="66772"/>
                      <a:pt x="66772" y="0"/>
                      <a:pt x="149139" y="0"/>
                    </a:cubicBezTo>
                    <a:close/>
                  </a:path>
                </a:pathLst>
              </a:custGeom>
              <a:gradFill flip="none" rotWithShape="1">
                <a:gsLst>
                  <a:gs pos="3000">
                    <a:srgbClr val="7030A0"/>
                  </a:gs>
                  <a:gs pos="100000">
                    <a:srgbClr val="0535FF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7464091-9524-BF4B-C18E-62B72794C96B}"/>
                  </a:ext>
                </a:extLst>
              </p:cNvPr>
              <p:cNvSpPr txBox="1"/>
              <p:nvPr/>
            </p:nvSpPr>
            <p:spPr>
              <a:xfrm>
                <a:off x="1713143" y="828343"/>
                <a:ext cx="2058635" cy="110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1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PENILAIAN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1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MANDIRI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1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K/L &amp; PEMDA</a:t>
                </a:r>
                <a:endParaRPr kumimoji="0" lang="en-IN" sz="1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91A4303-B790-B17B-F8DA-C934FE06CB08}"/>
                  </a:ext>
                </a:extLst>
              </p:cNvPr>
              <p:cNvSpPr txBox="1"/>
              <p:nvPr/>
            </p:nvSpPr>
            <p:spPr>
              <a:xfrm>
                <a:off x="1901937" y="1946130"/>
                <a:ext cx="1915321" cy="1232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BERITA ACARA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LEMBAR KERJA PENILAIAN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09FCB55-8C9F-8047-D30D-B027752E6B5D}"/>
                </a:ext>
              </a:extLst>
            </p:cNvPr>
            <p:cNvGrpSpPr/>
            <p:nvPr/>
          </p:nvGrpSpPr>
          <p:grpSpPr>
            <a:xfrm>
              <a:off x="8220381" y="3670908"/>
              <a:ext cx="1636943" cy="2464354"/>
              <a:chOff x="1507572" y="783770"/>
              <a:chExt cx="2537274" cy="3523084"/>
            </a:xfrm>
          </p:grpSpPr>
          <p:sp>
            <p:nvSpPr>
              <p:cNvPr id="92" name="Rectangle: Rounded Corners 39">
                <a:extLst>
                  <a:ext uri="{FF2B5EF4-FFF2-40B4-BE49-F238E27FC236}">
                    <a16:creationId xmlns:a16="http://schemas.microsoft.com/office/drawing/2014/main" id="{9CEE6C34-6685-F420-187C-D2786F27AD5E}"/>
                  </a:ext>
                </a:extLst>
              </p:cNvPr>
              <p:cNvSpPr/>
              <p:nvPr/>
            </p:nvSpPr>
            <p:spPr>
              <a:xfrm>
                <a:off x="1683656" y="783770"/>
                <a:ext cx="2133601" cy="3109833"/>
              </a:xfrm>
              <a:prstGeom prst="roundRect">
                <a:avLst>
                  <a:gd name="adj" fmla="val 6990"/>
                </a:avLst>
              </a:prstGeom>
              <a:gradFill>
                <a:gsLst>
                  <a:gs pos="0">
                    <a:srgbClr val="E5E9EC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innerShdw blurRad="2540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Freeform: Shape 40">
                <a:extLst>
                  <a:ext uri="{FF2B5EF4-FFF2-40B4-BE49-F238E27FC236}">
                    <a16:creationId xmlns:a16="http://schemas.microsoft.com/office/drawing/2014/main" id="{B003134F-835D-77E2-A918-7C4E41159906}"/>
                  </a:ext>
                </a:extLst>
              </p:cNvPr>
              <p:cNvSpPr/>
              <p:nvPr/>
            </p:nvSpPr>
            <p:spPr>
              <a:xfrm>
                <a:off x="1683656" y="783770"/>
                <a:ext cx="2133601" cy="1165072"/>
              </a:xfrm>
              <a:custGeom>
                <a:avLst/>
                <a:gdLst>
                  <a:gd name="connsiteX0" fmla="*/ 149139 w 2133601"/>
                  <a:gd name="connsiteY0" fmla="*/ 0 h 1262744"/>
                  <a:gd name="connsiteX1" fmla="*/ 1984462 w 2133601"/>
                  <a:gd name="connsiteY1" fmla="*/ 0 h 1262744"/>
                  <a:gd name="connsiteX2" fmla="*/ 2133601 w 2133601"/>
                  <a:gd name="connsiteY2" fmla="*/ 149139 h 1262744"/>
                  <a:gd name="connsiteX3" fmla="*/ 2133601 w 2133601"/>
                  <a:gd name="connsiteY3" fmla="*/ 1262744 h 1262744"/>
                  <a:gd name="connsiteX4" fmla="*/ 0 w 2133601"/>
                  <a:gd name="connsiteY4" fmla="*/ 1262744 h 1262744"/>
                  <a:gd name="connsiteX5" fmla="*/ 0 w 2133601"/>
                  <a:gd name="connsiteY5" fmla="*/ 149139 h 1262744"/>
                  <a:gd name="connsiteX6" fmla="*/ 149139 w 2133601"/>
                  <a:gd name="connsiteY6" fmla="*/ 0 h 126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3601" h="1262744">
                    <a:moveTo>
                      <a:pt x="149139" y="0"/>
                    </a:moveTo>
                    <a:lnTo>
                      <a:pt x="1984462" y="0"/>
                    </a:lnTo>
                    <a:cubicBezTo>
                      <a:pt x="2066829" y="0"/>
                      <a:pt x="2133601" y="66772"/>
                      <a:pt x="2133601" y="149139"/>
                    </a:cubicBezTo>
                    <a:lnTo>
                      <a:pt x="2133601" y="1262744"/>
                    </a:lnTo>
                    <a:lnTo>
                      <a:pt x="0" y="1262744"/>
                    </a:lnTo>
                    <a:lnTo>
                      <a:pt x="0" y="149139"/>
                    </a:lnTo>
                    <a:cubicBezTo>
                      <a:pt x="0" y="66772"/>
                      <a:pt x="66772" y="0"/>
                      <a:pt x="149139" y="0"/>
                    </a:cubicBezTo>
                    <a:close/>
                  </a:path>
                </a:pathLst>
              </a:custGeom>
              <a:gradFill flip="none" rotWithShape="1">
                <a:gsLst>
                  <a:gs pos="3000">
                    <a:srgbClr val="002060"/>
                  </a:gs>
                  <a:gs pos="100000">
                    <a:srgbClr val="0535FF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D9655AF-2129-8DE8-8556-5A2E99E44268}"/>
                  </a:ext>
                </a:extLst>
              </p:cNvPr>
              <p:cNvSpPr txBox="1"/>
              <p:nvPr/>
            </p:nvSpPr>
            <p:spPr>
              <a:xfrm>
                <a:off x="1507572" y="1003235"/>
                <a:ext cx="2537274" cy="79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0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PENILAIAN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0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TIM PENILAI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0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KEMENKUMHAM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DFBF01E-33AB-4BD4-13F2-2C30D8943194}"/>
                  </a:ext>
                </a:extLst>
              </p:cNvPr>
              <p:cNvSpPr txBox="1"/>
              <p:nvPr/>
            </p:nvSpPr>
            <p:spPr>
              <a:xfrm>
                <a:off x="1667801" y="1996839"/>
                <a:ext cx="2259923" cy="231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BERITA ACARA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LEMBAR KERJA PENILAIAN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RAPAT PLENO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KEPMENKUMHAM HASIL PENILAIAN IRH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LEMBAR HASIL PENILAIAN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IN" sz="900" b="0" i="0" u="none" strike="noStrike" kern="120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Roboto Medium" panose="02000000000000000000" pitchFamily="2" charset="0"/>
                  <a:cs typeface="Roboto Medium" panose="02000000000000000000" pitchFamily="2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IN" sz="900" b="0" i="0" u="none" strike="noStrike" kern="120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Roboto Medium" panose="02000000000000000000" pitchFamily="2" charset="0"/>
                  <a:cs typeface="Roboto Medium" panose="02000000000000000000" pitchFamily="2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720026F-3162-315E-4ED1-9DF1092C46C1}"/>
              </a:ext>
            </a:extLst>
          </p:cNvPr>
          <p:cNvGrpSpPr/>
          <p:nvPr/>
        </p:nvGrpSpPr>
        <p:grpSpPr>
          <a:xfrm>
            <a:off x="6227643" y="1727662"/>
            <a:ext cx="1708844" cy="3402677"/>
            <a:chOff x="6215920" y="2511511"/>
            <a:chExt cx="1708844" cy="340267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F320CC2-A0F1-8787-05C9-C99D3502B765}"/>
                </a:ext>
              </a:extLst>
            </p:cNvPr>
            <p:cNvGrpSpPr/>
            <p:nvPr/>
          </p:nvGrpSpPr>
          <p:grpSpPr>
            <a:xfrm>
              <a:off x="6215920" y="2511511"/>
              <a:ext cx="1655142" cy="1626734"/>
              <a:chOff x="1683652" y="783770"/>
              <a:chExt cx="2133606" cy="2325607"/>
            </a:xfrm>
          </p:grpSpPr>
          <p:sp>
            <p:nvSpPr>
              <p:cNvPr id="60" name="Rectangle: Rounded Corners 9">
                <a:extLst>
                  <a:ext uri="{FF2B5EF4-FFF2-40B4-BE49-F238E27FC236}">
                    <a16:creationId xmlns:a16="http://schemas.microsoft.com/office/drawing/2014/main" id="{A1E4746B-B344-F287-16AF-6599D4EEDF1B}"/>
                  </a:ext>
                </a:extLst>
              </p:cNvPr>
              <p:cNvSpPr/>
              <p:nvPr/>
            </p:nvSpPr>
            <p:spPr>
              <a:xfrm>
                <a:off x="1683657" y="783770"/>
                <a:ext cx="2133601" cy="2325607"/>
              </a:xfrm>
              <a:prstGeom prst="roundRect">
                <a:avLst>
                  <a:gd name="adj" fmla="val 6990"/>
                </a:avLst>
              </a:prstGeom>
              <a:gradFill>
                <a:gsLst>
                  <a:gs pos="0">
                    <a:srgbClr val="E5E9EC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innerShdw blurRad="2540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Freeform: Shape 15">
                <a:extLst>
                  <a:ext uri="{FF2B5EF4-FFF2-40B4-BE49-F238E27FC236}">
                    <a16:creationId xmlns:a16="http://schemas.microsoft.com/office/drawing/2014/main" id="{DC8EE814-95D2-D117-06F3-EC2D29F7F5BA}"/>
                  </a:ext>
                </a:extLst>
              </p:cNvPr>
              <p:cNvSpPr/>
              <p:nvPr/>
            </p:nvSpPr>
            <p:spPr>
              <a:xfrm>
                <a:off x="1683656" y="783770"/>
                <a:ext cx="2133601" cy="810523"/>
              </a:xfrm>
              <a:custGeom>
                <a:avLst/>
                <a:gdLst>
                  <a:gd name="connsiteX0" fmla="*/ 149139 w 2133601"/>
                  <a:gd name="connsiteY0" fmla="*/ 0 h 1262744"/>
                  <a:gd name="connsiteX1" fmla="*/ 1984462 w 2133601"/>
                  <a:gd name="connsiteY1" fmla="*/ 0 h 1262744"/>
                  <a:gd name="connsiteX2" fmla="*/ 2133601 w 2133601"/>
                  <a:gd name="connsiteY2" fmla="*/ 149139 h 1262744"/>
                  <a:gd name="connsiteX3" fmla="*/ 2133601 w 2133601"/>
                  <a:gd name="connsiteY3" fmla="*/ 1262744 h 1262744"/>
                  <a:gd name="connsiteX4" fmla="*/ 0 w 2133601"/>
                  <a:gd name="connsiteY4" fmla="*/ 1262744 h 1262744"/>
                  <a:gd name="connsiteX5" fmla="*/ 0 w 2133601"/>
                  <a:gd name="connsiteY5" fmla="*/ 149139 h 1262744"/>
                  <a:gd name="connsiteX6" fmla="*/ 149139 w 2133601"/>
                  <a:gd name="connsiteY6" fmla="*/ 0 h 126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3601" h="1262744">
                    <a:moveTo>
                      <a:pt x="149139" y="0"/>
                    </a:moveTo>
                    <a:lnTo>
                      <a:pt x="1984462" y="0"/>
                    </a:lnTo>
                    <a:cubicBezTo>
                      <a:pt x="2066829" y="0"/>
                      <a:pt x="2133601" y="66772"/>
                      <a:pt x="2133601" y="149139"/>
                    </a:cubicBezTo>
                    <a:lnTo>
                      <a:pt x="2133601" y="1262744"/>
                    </a:lnTo>
                    <a:lnTo>
                      <a:pt x="0" y="1262744"/>
                    </a:lnTo>
                    <a:lnTo>
                      <a:pt x="0" y="149139"/>
                    </a:lnTo>
                    <a:cubicBezTo>
                      <a:pt x="0" y="66772"/>
                      <a:pt x="66772" y="0"/>
                      <a:pt x="149139" y="0"/>
                    </a:cubicBezTo>
                    <a:close/>
                  </a:path>
                </a:pathLst>
              </a:custGeom>
              <a:gradFill flip="none" rotWithShape="1">
                <a:gsLst>
                  <a:gs pos="3000">
                    <a:srgbClr val="92D050"/>
                  </a:gs>
                  <a:gs pos="100000">
                    <a:srgbClr val="13027C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578232-08D2-0E97-350D-041890FB718E}"/>
                  </a:ext>
                </a:extLst>
              </p:cNvPr>
              <p:cNvSpPr txBox="1"/>
              <p:nvPr/>
            </p:nvSpPr>
            <p:spPr>
              <a:xfrm>
                <a:off x="1973942" y="1095830"/>
                <a:ext cx="1553027" cy="440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K/L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F190C2E-FE5C-79E7-B1C5-AD5A1385986C}"/>
                  </a:ext>
                </a:extLst>
              </p:cNvPr>
              <p:cNvSpPr txBox="1"/>
              <p:nvPr/>
            </p:nvSpPr>
            <p:spPr>
              <a:xfrm>
                <a:off x="1683652" y="1903173"/>
                <a:ext cx="2119326" cy="110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9 INDIKATOR</a:t>
                </a:r>
                <a:endParaRPr kumimoji="0" lang="en-IN" sz="900" b="0" i="0" u="none" strike="noStrike" kern="1200" cap="none" spc="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Roboto Medium" panose="02000000000000000000" pitchFamily="2" charset="0"/>
                  <a:cs typeface="Roboto Medium" panose="02000000000000000000" pitchFamily="2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10KUESIONER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JUMLAH 141 INSTANSI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4907C49-7729-D26E-BEDA-2562469F2A80}"/>
                </a:ext>
              </a:extLst>
            </p:cNvPr>
            <p:cNvGrpSpPr/>
            <p:nvPr/>
          </p:nvGrpSpPr>
          <p:grpSpPr>
            <a:xfrm>
              <a:off x="6255939" y="4284429"/>
              <a:ext cx="1668825" cy="1629759"/>
              <a:chOff x="1666011" y="783770"/>
              <a:chExt cx="2151247" cy="2329931"/>
            </a:xfrm>
          </p:grpSpPr>
          <p:sp>
            <p:nvSpPr>
              <p:cNvPr id="65" name="Rectangle: Rounded Corners 9">
                <a:extLst>
                  <a:ext uri="{FF2B5EF4-FFF2-40B4-BE49-F238E27FC236}">
                    <a16:creationId xmlns:a16="http://schemas.microsoft.com/office/drawing/2014/main" id="{FDFC64E0-D7CD-BE79-DFC5-508934C60EDB}"/>
                  </a:ext>
                </a:extLst>
              </p:cNvPr>
              <p:cNvSpPr/>
              <p:nvPr/>
            </p:nvSpPr>
            <p:spPr>
              <a:xfrm>
                <a:off x="1683657" y="783771"/>
                <a:ext cx="2133601" cy="2329930"/>
              </a:xfrm>
              <a:prstGeom prst="roundRect">
                <a:avLst>
                  <a:gd name="adj" fmla="val 6990"/>
                </a:avLst>
              </a:prstGeom>
              <a:gradFill>
                <a:gsLst>
                  <a:gs pos="0">
                    <a:srgbClr val="E5E9EC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innerShdw blurRad="2540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2" name="Freeform: Shape 15">
                <a:extLst>
                  <a:ext uri="{FF2B5EF4-FFF2-40B4-BE49-F238E27FC236}">
                    <a16:creationId xmlns:a16="http://schemas.microsoft.com/office/drawing/2014/main" id="{96C19E9A-9D60-7774-5DFC-C869E56C4923}"/>
                  </a:ext>
                </a:extLst>
              </p:cNvPr>
              <p:cNvSpPr/>
              <p:nvPr/>
            </p:nvSpPr>
            <p:spPr>
              <a:xfrm>
                <a:off x="1683655" y="783770"/>
                <a:ext cx="2133602" cy="836004"/>
              </a:xfrm>
              <a:custGeom>
                <a:avLst/>
                <a:gdLst>
                  <a:gd name="connsiteX0" fmla="*/ 149139 w 2133601"/>
                  <a:gd name="connsiteY0" fmla="*/ 0 h 1262744"/>
                  <a:gd name="connsiteX1" fmla="*/ 1984462 w 2133601"/>
                  <a:gd name="connsiteY1" fmla="*/ 0 h 1262744"/>
                  <a:gd name="connsiteX2" fmla="*/ 2133601 w 2133601"/>
                  <a:gd name="connsiteY2" fmla="*/ 149139 h 1262744"/>
                  <a:gd name="connsiteX3" fmla="*/ 2133601 w 2133601"/>
                  <a:gd name="connsiteY3" fmla="*/ 1262744 h 1262744"/>
                  <a:gd name="connsiteX4" fmla="*/ 0 w 2133601"/>
                  <a:gd name="connsiteY4" fmla="*/ 1262744 h 1262744"/>
                  <a:gd name="connsiteX5" fmla="*/ 0 w 2133601"/>
                  <a:gd name="connsiteY5" fmla="*/ 149139 h 1262744"/>
                  <a:gd name="connsiteX6" fmla="*/ 149139 w 2133601"/>
                  <a:gd name="connsiteY6" fmla="*/ 0 h 126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3601" h="1262744">
                    <a:moveTo>
                      <a:pt x="149139" y="0"/>
                    </a:moveTo>
                    <a:lnTo>
                      <a:pt x="1984462" y="0"/>
                    </a:lnTo>
                    <a:cubicBezTo>
                      <a:pt x="2066829" y="0"/>
                      <a:pt x="2133601" y="66772"/>
                      <a:pt x="2133601" y="149139"/>
                    </a:cubicBezTo>
                    <a:lnTo>
                      <a:pt x="2133601" y="1262744"/>
                    </a:lnTo>
                    <a:lnTo>
                      <a:pt x="0" y="1262744"/>
                    </a:lnTo>
                    <a:lnTo>
                      <a:pt x="0" y="149139"/>
                    </a:lnTo>
                    <a:cubicBezTo>
                      <a:pt x="0" y="66772"/>
                      <a:pt x="66772" y="0"/>
                      <a:pt x="149139" y="0"/>
                    </a:cubicBezTo>
                    <a:close/>
                  </a:path>
                </a:pathLst>
              </a:custGeom>
              <a:gradFill flip="none" rotWithShape="1">
                <a:gsLst>
                  <a:gs pos="3000">
                    <a:srgbClr val="92D050"/>
                  </a:gs>
                  <a:gs pos="100000">
                    <a:srgbClr val="13027C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2600726-6BAB-7BA0-EA5E-4A4C37B706F1}"/>
                  </a:ext>
                </a:extLst>
              </p:cNvPr>
              <p:cNvSpPr txBox="1"/>
              <p:nvPr/>
            </p:nvSpPr>
            <p:spPr>
              <a:xfrm>
                <a:off x="1973942" y="1095830"/>
                <a:ext cx="1553028" cy="440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PEMDA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620B4F1-D62D-449A-7A5A-71E1286219CE}"/>
                  </a:ext>
                </a:extLst>
              </p:cNvPr>
              <p:cNvSpPr txBox="1"/>
              <p:nvPr/>
            </p:nvSpPr>
            <p:spPr>
              <a:xfrm>
                <a:off x="1666011" y="1886475"/>
                <a:ext cx="2133600" cy="110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9 INDIKATOR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11 KUESIONER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Fira Sans"/>
                    <a:cs typeface="+mn-cs"/>
                  </a:rPr>
                  <a:t>JUMLAH 548 INSTANSI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528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I: Tingkat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Kementerian Hukum dan HAM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Memperkuat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94082"/>
              </p:ext>
            </p:extLst>
          </p:nvPr>
        </p:nvGraphicFramePr>
        <p:xfrm>
          <a:off x="-1" y="643738"/>
          <a:ext cx="12192002" cy="62906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4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sebagaimana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beberapa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diubah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13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kedua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Permenkumham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No. M.HH-O1.PP.04.02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Tata Cara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Pembulatan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Pemantapan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Daerah: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mengenai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urgensi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pokok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pikiran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selaras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sistematika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muatannya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Antarperangkat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diparaf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seluruh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Antarperangkat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Daerah).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tertentu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ijin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Bergantung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):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mengenai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urgensi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pokok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pikiran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selaras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sistematika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muatannya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Antarperangkat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diparaf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seluruh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Antarperangkat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Daerah)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Kelima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dibuat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232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I: Tingkat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Kementerian Hukum dan HAM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Memperkuat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89795"/>
              </p:ext>
            </p:extLst>
          </p:nvPr>
        </p:nvGraphicFramePr>
        <p:xfrm>
          <a:off x="-1" y="643738"/>
          <a:ext cx="12192002" cy="62906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4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sebagaimana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beberapa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diubah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13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kedua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Permenkumham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3.Surat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No. M.HH-O1.PP.04.02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Tata Cara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Pembulatan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Pemantapan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DPRD :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oleh Badan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dan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mendapatkan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paraf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Daerah).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 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tertentu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ijin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Bergantung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):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oleh Badan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dan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mendapatkan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paraf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Daerah).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Daerah.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Kelima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dibuat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04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I: Tingkat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Kementerian Hukum dan HAM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Memperkuat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189679"/>
              </p:ext>
            </p:extLst>
          </p:nvPr>
        </p:nvGraphicFramePr>
        <p:xfrm>
          <a:off x="-1" y="643738"/>
          <a:ext cx="12192002" cy="62906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4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sebagaimana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beberapa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diubah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13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kedua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Permenkumham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3.Surat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No. M.HH-O1.PP.04.02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Tata Cara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Pembulatan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Pemantapan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: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dan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membidangi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):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dan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membidangi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Kelima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dibuat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nilainya100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53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I: Tingkat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Kementerian Hukum dan HAM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Memperkuat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0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kewenangan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pengambilan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Hadir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Notula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dokumentasi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kewenangan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pengambilan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kewenangan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pengambilan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Dipersyaratkan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Misalnya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berapa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21% - 40%,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Demikian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seterusnya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juga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kewenangan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995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Kompetensi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ASN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perancang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(legal drafter)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daerah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yang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berkualitas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52253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0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Pembinaan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Pengangkatan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Formasi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Calon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Sipil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: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11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2017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Sipil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Sebagaimana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diubah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17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Sipil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Pendayagunaan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Aparatur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Negara dan Reformasi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Birokrasi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65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Kurikulum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14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Besaran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dan Tata Cara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Pengenaan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Tarif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Penerimaan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Negara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Bukan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Pajak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Rupiah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Badan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Sumber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Asasi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SDM-32.SM.03.02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Pedoman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Penyelenggaraan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9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ditugasakan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meluputi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: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Keputusan Calon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syarat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syarat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–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diikutsertakan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Daerahnya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terhadap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keseluruhan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Misalnya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41% - 60%,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Demikian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seterusnya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61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Kompetensi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ASN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perancang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(legal drafter)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daerah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yang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berkualitas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2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diikutsertakan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5 - 6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–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keperancangan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mengikutsertakan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Daerahnya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masing-masing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disesuaikan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keberadaan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masing-masing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Khusus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Variabel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dan II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logic: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5-6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3-4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1-2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PNS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diberi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tugas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tanggung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jawab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penuh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lainnya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Angka 1 PP 59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2017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keiukutsertaan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pembinaannya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714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Kualitas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re-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atau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berdasarkan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hasil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reviu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972253"/>
              </p:ext>
            </p:extLst>
          </p:nvPr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ketercapaian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Raperda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ID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Tim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Rekomendasi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b.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c. 1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d. Belum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Pernah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Pedoman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PHN-HN.01.03-07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tanggal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Desember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2019 (BPHN)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Pendayagunaan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Aparatur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Negara dan Reformasi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Birokrasi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615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Kualitas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re-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atau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berdasarkan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hasil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reviu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Laporan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rekomendasi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/existing)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/existing)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Cukup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jelas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Berbeda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/existing)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/existing)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BPHN: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sangat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sulit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memperoleh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karena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sangat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sehingga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mustahil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mereview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100%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22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Kualitas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re-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atau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berdasarkan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hasil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reviu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 startAt="3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rekomendasi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.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Daerah;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Daerah (mis;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Koordinator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berisi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non-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);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pemanfaatan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dan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- 90%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Daerah,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Daerah,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dikeluarkannya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rekomendasi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contoh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RKPD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lain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menunjukkan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rekomendasi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bersifat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non-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); dan/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pemanfaatan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kajian-kajian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contoh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Cukup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jelas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10." 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Berbeda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 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59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Kualitas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re-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atau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berdasarkan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hasil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reviu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6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keterlibatan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Tim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keterlibatan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–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SK Tim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Misalnya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50%,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41% - 60%,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Demikian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seterusnya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Pendayagunaan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Aparatur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Negara dan Reformasi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Birokrasi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Republik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Indonesia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Pedoman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perhitungan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Republik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Indonesia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Inpassing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Format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Indikator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mempengaruh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perhitungan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indeks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reformasi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karena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sosialisasi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08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arallelogram 186">
            <a:extLst>
              <a:ext uri="{FF2B5EF4-FFF2-40B4-BE49-F238E27FC236}">
                <a16:creationId xmlns:a16="http://schemas.microsoft.com/office/drawing/2014/main" id="{98A21F42-8D15-4E86-BA28-490D74A4C159}"/>
              </a:ext>
            </a:extLst>
          </p:cNvPr>
          <p:cNvSpPr/>
          <p:nvPr/>
        </p:nvSpPr>
        <p:spPr>
          <a:xfrm>
            <a:off x="4100806" y="-28925"/>
            <a:ext cx="8016864" cy="6858000"/>
          </a:xfrm>
          <a:prstGeom prst="parallelogram">
            <a:avLst>
              <a:gd name="adj" fmla="val 21626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5" name="Parallelogram 184">
            <a:extLst>
              <a:ext uri="{FF2B5EF4-FFF2-40B4-BE49-F238E27FC236}">
                <a16:creationId xmlns:a16="http://schemas.microsoft.com/office/drawing/2014/main" id="{F82E9C71-40F9-41D0-9E08-A898EE67D95E}"/>
              </a:ext>
            </a:extLst>
          </p:cNvPr>
          <p:cNvSpPr/>
          <p:nvPr/>
        </p:nvSpPr>
        <p:spPr>
          <a:xfrm>
            <a:off x="491681" y="20256"/>
            <a:ext cx="10680889" cy="6858000"/>
          </a:xfrm>
          <a:prstGeom prst="parallelogram">
            <a:avLst>
              <a:gd name="adj" fmla="val 58610"/>
            </a:avLst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8" name="Right Triangle 187">
            <a:extLst>
              <a:ext uri="{FF2B5EF4-FFF2-40B4-BE49-F238E27FC236}">
                <a16:creationId xmlns:a16="http://schemas.microsoft.com/office/drawing/2014/main" id="{A4233859-FF77-4FE5-8A5C-2D2A14D5AB8B}"/>
              </a:ext>
            </a:extLst>
          </p:cNvPr>
          <p:cNvSpPr/>
          <p:nvPr/>
        </p:nvSpPr>
        <p:spPr>
          <a:xfrm>
            <a:off x="-15520" y="-5290"/>
            <a:ext cx="12192000" cy="6849354"/>
          </a:xfrm>
          <a:prstGeom prst="rtTriangl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85440E0-1067-428F-8661-088003E4E92E}"/>
              </a:ext>
            </a:extLst>
          </p:cNvPr>
          <p:cNvSpPr txBox="1"/>
          <p:nvPr/>
        </p:nvSpPr>
        <p:spPr>
          <a:xfrm>
            <a:off x="1346028" y="150501"/>
            <a:ext cx="9697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rPr>
              <a:t>PELAKSANAAN PENILAIAN MANDIRI INDEKS REFORMASI HUKUM</a:t>
            </a:r>
            <a:endParaRPr kumimoji="0" lang="en-IN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F65F2D-38FD-C282-7916-DA66E1EA6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8" y="153598"/>
            <a:ext cx="1176971" cy="117697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547ADC45-65F0-90B7-7417-57CDCCE3BEFF}"/>
              </a:ext>
            </a:extLst>
          </p:cNvPr>
          <p:cNvGrpSpPr/>
          <p:nvPr/>
        </p:nvGrpSpPr>
        <p:grpSpPr>
          <a:xfrm>
            <a:off x="-3549" y="6355527"/>
            <a:ext cx="4566062" cy="584775"/>
            <a:chOff x="3312180" y="6070053"/>
            <a:chExt cx="5567638" cy="713047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AF170904-1A6C-AF89-1F28-1F65BE711B55}"/>
                </a:ext>
              </a:extLst>
            </p:cNvPr>
            <p:cNvSpPr/>
            <p:nvPr/>
          </p:nvSpPr>
          <p:spPr>
            <a:xfrm>
              <a:off x="3312180" y="6261719"/>
              <a:ext cx="5567638" cy="432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CD73C34-F4CC-60D1-06D5-D5590FAA2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6791" y="6070053"/>
              <a:ext cx="4958416" cy="71304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CA466D-1ECC-C4D8-A97A-F2E88A5A42CE}"/>
              </a:ext>
            </a:extLst>
          </p:cNvPr>
          <p:cNvGrpSpPr/>
          <p:nvPr/>
        </p:nvGrpSpPr>
        <p:grpSpPr>
          <a:xfrm>
            <a:off x="5463987" y="971299"/>
            <a:ext cx="6246455" cy="2177015"/>
            <a:chOff x="5463987" y="971299"/>
            <a:chExt cx="6246455" cy="2177015"/>
          </a:xfrm>
        </p:grpSpPr>
        <p:sp>
          <p:nvSpPr>
            <p:cNvPr id="112" name="Rectangle: Rounded Corners 23">
              <a:extLst>
                <a:ext uri="{FF2B5EF4-FFF2-40B4-BE49-F238E27FC236}">
                  <a16:creationId xmlns:a16="http://schemas.microsoft.com/office/drawing/2014/main" id="{2B9B1440-04AC-78EE-633A-D911E8B1C429}"/>
                </a:ext>
              </a:extLst>
            </p:cNvPr>
            <p:cNvSpPr/>
            <p:nvPr/>
          </p:nvSpPr>
          <p:spPr>
            <a:xfrm>
              <a:off x="5463987" y="1341709"/>
              <a:ext cx="6243704" cy="1806605"/>
            </a:xfrm>
            <a:prstGeom prst="roundRect">
              <a:avLst>
                <a:gd name="adj" fmla="val 6990"/>
              </a:avLst>
            </a:prstGeom>
            <a:gradFill>
              <a:gsLst>
                <a:gs pos="0">
                  <a:srgbClr val="E5E9EC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innerShdw blurRad="2540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B5B8F2-97AF-36CD-A65C-FB191339F4D6}"/>
                </a:ext>
              </a:extLst>
            </p:cNvPr>
            <p:cNvGrpSpPr/>
            <p:nvPr/>
          </p:nvGrpSpPr>
          <p:grpSpPr>
            <a:xfrm>
              <a:off x="5521849" y="1762966"/>
              <a:ext cx="6133457" cy="1234877"/>
              <a:chOff x="-302073" y="-31808"/>
              <a:chExt cx="6133457" cy="1001594"/>
            </a:xfrm>
          </p:grpSpPr>
          <p:sp>
            <p:nvSpPr>
              <p:cNvPr id="109" name="Freeform: Shape 24">
                <a:extLst>
                  <a:ext uri="{FF2B5EF4-FFF2-40B4-BE49-F238E27FC236}">
                    <a16:creationId xmlns:a16="http://schemas.microsoft.com/office/drawing/2014/main" id="{1429FD42-5040-DF2C-C9B6-329A36066E5A}"/>
                  </a:ext>
                </a:extLst>
              </p:cNvPr>
              <p:cNvSpPr/>
              <p:nvPr/>
            </p:nvSpPr>
            <p:spPr>
              <a:xfrm>
                <a:off x="-302073" y="-31808"/>
                <a:ext cx="6131812" cy="5447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Tim </a:t>
                </a:r>
                <a:r>
                  <a:rPr kumimoji="0" lang="en-ID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Kerja</a:t>
                </a: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adalah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tim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yang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ditetapkan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oleh Kementerian/ Lembaga dan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Pemerintah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Daerah yang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bertugas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dan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bertanggung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jawab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dalam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pemenuhan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dan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penginputan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data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dukung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ke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dalam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aplikasi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penilaian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Indeks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Reformasi Hukum. </a:t>
                </a:r>
              </a:p>
            </p:txBody>
          </p:sp>
          <p:sp>
            <p:nvSpPr>
              <p:cNvPr id="111" name="Freeform: Shape 24">
                <a:extLst>
                  <a:ext uri="{FF2B5EF4-FFF2-40B4-BE49-F238E27FC236}">
                    <a16:creationId xmlns:a16="http://schemas.microsoft.com/office/drawing/2014/main" id="{6FEB11CB-C1B6-EA67-AC56-EFA509E7C023}"/>
                  </a:ext>
                </a:extLst>
              </p:cNvPr>
              <p:cNvSpPr/>
              <p:nvPr/>
            </p:nvSpPr>
            <p:spPr>
              <a:xfrm>
                <a:off x="-302073" y="557754"/>
                <a:ext cx="6133457" cy="412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Tim </a:t>
                </a:r>
                <a:r>
                  <a:rPr kumimoji="0" lang="en-ID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Kerja</a:t>
                </a: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bertugas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dan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bertanggung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jawab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dalam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pemenuhan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dan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mengunggah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data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dukung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ke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dalam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Aplikasi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Penilaian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Indeks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Reformasi Hukum </a:t>
                </a:r>
                <a:endParaRPr kumimoji="0" lang="en-ID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ira Sans" panose="020B0503050000020004" pitchFamily="34" charset="0"/>
                  <a:ea typeface="Arial Unicode MS"/>
                  <a:cs typeface="+mn-cs"/>
                </a:endParaRPr>
              </a:p>
            </p:txBody>
          </p:sp>
        </p:grp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77D51D4-24E7-1551-3855-20D26694A809}"/>
                </a:ext>
              </a:extLst>
            </p:cNvPr>
            <p:cNvSpPr/>
            <p:nvPr/>
          </p:nvSpPr>
          <p:spPr>
            <a:xfrm>
              <a:off x="5466738" y="971299"/>
              <a:ext cx="6243704" cy="746268"/>
            </a:xfrm>
            <a:custGeom>
              <a:avLst/>
              <a:gdLst>
                <a:gd name="connsiteX0" fmla="*/ 126282 w 6243704"/>
                <a:gd name="connsiteY0" fmla="*/ 0 h 746268"/>
                <a:gd name="connsiteX1" fmla="*/ 6117422 w 6243704"/>
                <a:gd name="connsiteY1" fmla="*/ 0 h 746268"/>
                <a:gd name="connsiteX2" fmla="*/ 6243704 w 6243704"/>
                <a:gd name="connsiteY2" fmla="*/ 126282 h 746268"/>
                <a:gd name="connsiteX3" fmla="*/ 6243704 w 6243704"/>
                <a:gd name="connsiteY3" fmla="*/ 746268 h 746268"/>
                <a:gd name="connsiteX4" fmla="*/ 0 w 6243704"/>
                <a:gd name="connsiteY4" fmla="*/ 746268 h 746268"/>
                <a:gd name="connsiteX5" fmla="*/ 0 w 6243704"/>
                <a:gd name="connsiteY5" fmla="*/ 126282 h 746268"/>
                <a:gd name="connsiteX6" fmla="*/ 126282 w 6243704"/>
                <a:gd name="connsiteY6" fmla="*/ 0 h 74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3704" h="746268">
                  <a:moveTo>
                    <a:pt x="126282" y="0"/>
                  </a:moveTo>
                  <a:lnTo>
                    <a:pt x="6117422" y="0"/>
                  </a:lnTo>
                  <a:cubicBezTo>
                    <a:pt x="6187166" y="0"/>
                    <a:pt x="6243704" y="56538"/>
                    <a:pt x="6243704" y="126282"/>
                  </a:cubicBezTo>
                  <a:lnTo>
                    <a:pt x="6243704" y="746268"/>
                  </a:lnTo>
                  <a:lnTo>
                    <a:pt x="0" y="746268"/>
                  </a:lnTo>
                  <a:lnTo>
                    <a:pt x="0" y="126282"/>
                  </a:lnTo>
                  <a:cubicBezTo>
                    <a:pt x="0" y="56538"/>
                    <a:pt x="56538" y="0"/>
                    <a:pt x="1262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82A9F">
                    <a:shade val="30000"/>
                    <a:satMod val="115000"/>
                  </a:srgbClr>
                </a:gs>
                <a:gs pos="50000">
                  <a:srgbClr val="782A9F">
                    <a:shade val="67500"/>
                    <a:satMod val="115000"/>
                  </a:srgbClr>
                </a:gs>
                <a:gs pos="100000">
                  <a:srgbClr val="782A9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innerShdw blurRad="2540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CD23A3-A7DA-1C9F-4B16-EBB358E56FB4}"/>
                </a:ext>
              </a:extLst>
            </p:cNvPr>
            <p:cNvSpPr txBox="1"/>
            <p:nvPr/>
          </p:nvSpPr>
          <p:spPr>
            <a:xfrm>
              <a:off x="5502862" y="1054920"/>
              <a:ext cx="6175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TIM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KERJA</a:t>
              </a:r>
              <a:endParaRPr kumimoji="0" lang="en-IN" sz="1800" b="0" i="0" u="none" strike="noStrike" kern="1200" cap="none" spc="30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48DE59-7504-F744-DE13-89229CE892F7}"/>
              </a:ext>
            </a:extLst>
          </p:cNvPr>
          <p:cNvGrpSpPr/>
          <p:nvPr/>
        </p:nvGrpSpPr>
        <p:grpSpPr>
          <a:xfrm>
            <a:off x="5443588" y="3308637"/>
            <a:ext cx="6263736" cy="3398862"/>
            <a:chOff x="5443588" y="3308637"/>
            <a:chExt cx="6263736" cy="339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B0183DD-F251-B638-ABD0-40B70754180A}"/>
                </a:ext>
              </a:extLst>
            </p:cNvPr>
            <p:cNvGrpSpPr/>
            <p:nvPr/>
          </p:nvGrpSpPr>
          <p:grpSpPr>
            <a:xfrm>
              <a:off x="5443588" y="3308637"/>
              <a:ext cx="6263736" cy="3398862"/>
              <a:chOff x="3729090" y="2046723"/>
              <a:chExt cx="3496581" cy="351337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Rectangle: Rounded Corners 39">
                <a:extLst>
                  <a:ext uri="{FF2B5EF4-FFF2-40B4-BE49-F238E27FC236}">
                    <a16:creationId xmlns:a16="http://schemas.microsoft.com/office/drawing/2014/main" id="{F4608C13-C2EB-4488-0624-616B7116C542}"/>
                  </a:ext>
                </a:extLst>
              </p:cNvPr>
              <p:cNvSpPr/>
              <p:nvPr/>
            </p:nvSpPr>
            <p:spPr>
              <a:xfrm>
                <a:off x="3729789" y="2048159"/>
                <a:ext cx="3495882" cy="3511934"/>
              </a:xfrm>
              <a:prstGeom prst="roundRect">
                <a:avLst>
                  <a:gd name="adj" fmla="val 6990"/>
                </a:avLst>
              </a:prstGeom>
              <a:gradFill>
                <a:gsLst>
                  <a:gs pos="0">
                    <a:srgbClr val="E5E9EC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innerShdw blurRad="2540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E599EF9-A6A1-6ADE-CB64-E01CE916B9C0}"/>
                  </a:ext>
                </a:extLst>
              </p:cNvPr>
              <p:cNvSpPr/>
              <p:nvPr/>
            </p:nvSpPr>
            <p:spPr>
              <a:xfrm>
                <a:off x="3729090" y="2046723"/>
                <a:ext cx="3495883" cy="584756"/>
              </a:xfrm>
              <a:custGeom>
                <a:avLst/>
                <a:gdLst>
                  <a:gd name="connsiteX0" fmla="*/ 209082 w 3495883"/>
                  <a:gd name="connsiteY0" fmla="*/ 0 h 584755"/>
                  <a:gd name="connsiteX1" fmla="*/ 3286801 w 3495883"/>
                  <a:gd name="connsiteY1" fmla="*/ 0 h 584755"/>
                  <a:gd name="connsiteX2" fmla="*/ 3495883 w 3495883"/>
                  <a:gd name="connsiteY2" fmla="*/ 209082 h 584755"/>
                  <a:gd name="connsiteX3" fmla="*/ 3495883 w 3495883"/>
                  <a:gd name="connsiteY3" fmla="*/ 584755 h 584755"/>
                  <a:gd name="connsiteX4" fmla="*/ 0 w 3495883"/>
                  <a:gd name="connsiteY4" fmla="*/ 584755 h 584755"/>
                  <a:gd name="connsiteX5" fmla="*/ 0 w 3495883"/>
                  <a:gd name="connsiteY5" fmla="*/ 209082 h 584755"/>
                  <a:gd name="connsiteX6" fmla="*/ 209082 w 3495883"/>
                  <a:gd name="connsiteY6" fmla="*/ 0 h 58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5883" h="584755">
                    <a:moveTo>
                      <a:pt x="209082" y="0"/>
                    </a:moveTo>
                    <a:lnTo>
                      <a:pt x="3286801" y="0"/>
                    </a:lnTo>
                    <a:cubicBezTo>
                      <a:pt x="3402274" y="0"/>
                      <a:pt x="3495883" y="93609"/>
                      <a:pt x="3495883" y="209082"/>
                    </a:cubicBezTo>
                    <a:lnTo>
                      <a:pt x="3495883" y="584755"/>
                    </a:lnTo>
                    <a:lnTo>
                      <a:pt x="0" y="584755"/>
                    </a:lnTo>
                    <a:lnTo>
                      <a:pt x="0" y="209082"/>
                    </a:lnTo>
                    <a:cubicBezTo>
                      <a:pt x="0" y="93609"/>
                      <a:pt x="93609" y="0"/>
                      <a:pt x="2090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3BDB9"/>
                  </a:gs>
                  <a:gs pos="100000">
                    <a:srgbClr val="0537F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Arial Unicode MS"/>
                    <a:cs typeface="Roboto Black" panose="02000000000000000000" pitchFamily="2" charset="0"/>
                  </a:rPr>
                  <a:t>TIM ASESOR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F345D8-83FD-9EA4-8AE5-F3CA566AB77F}"/>
                </a:ext>
              </a:extLst>
            </p:cNvPr>
            <p:cNvGrpSpPr/>
            <p:nvPr/>
          </p:nvGrpSpPr>
          <p:grpSpPr>
            <a:xfrm>
              <a:off x="5507613" y="3920048"/>
              <a:ext cx="6153778" cy="2658748"/>
              <a:chOff x="3906895" y="2041181"/>
              <a:chExt cx="1826416" cy="2658748"/>
            </a:xfrm>
          </p:grpSpPr>
          <p:sp>
            <p:nvSpPr>
              <p:cNvPr id="77" name="Freeform: Shape 24">
                <a:extLst>
                  <a:ext uri="{FF2B5EF4-FFF2-40B4-BE49-F238E27FC236}">
                    <a16:creationId xmlns:a16="http://schemas.microsoft.com/office/drawing/2014/main" id="{C25BCE9F-8E03-4EB1-6742-E37B1C9216A3}"/>
                  </a:ext>
                </a:extLst>
              </p:cNvPr>
              <p:cNvSpPr/>
              <p:nvPr/>
            </p:nvSpPr>
            <p:spPr>
              <a:xfrm>
                <a:off x="3906895" y="2041181"/>
                <a:ext cx="1824610" cy="49676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Tim </a:t>
                </a:r>
                <a:r>
                  <a:rPr kumimoji="0" lang="en-ID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Asesor</a:t>
                </a: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bertugas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melakukan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verifikasi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dan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penilaian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atas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pemenuhan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data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dukung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pada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Aplikasi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Penilaian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Indeks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Reformasi Hukum. </a:t>
                </a:r>
                <a:endParaRPr kumimoji="0" lang="en-ID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9" name="Freeform: Shape 24">
                <a:extLst>
                  <a:ext uri="{FF2B5EF4-FFF2-40B4-BE49-F238E27FC236}">
                    <a16:creationId xmlns:a16="http://schemas.microsoft.com/office/drawing/2014/main" id="{13E3267A-14D1-FCE0-9F73-BA9C43C6E8C4}"/>
                  </a:ext>
                </a:extLst>
              </p:cNvPr>
              <p:cNvSpPr/>
              <p:nvPr/>
            </p:nvSpPr>
            <p:spPr>
              <a:xfrm>
                <a:off x="3906895" y="4350715"/>
                <a:ext cx="1824610" cy="3492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Hasil </a:t>
                </a:r>
                <a:r>
                  <a:rPr kumimoji="0" lang="en-ID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Penilaian</a:t>
                </a: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Tim </a:t>
                </a:r>
                <a:r>
                  <a:rPr kumimoji="0" lang="en-ID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Asesor</a:t>
                </a: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dituangkan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dalam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Berita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Acara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Penilaian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Mandiri</a:t>
                </a:r>
                <a:endParaRPr kumimoji="0" lang="en-ID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1" name="Freeform: Shape 24">
                <a:extLst>
                  <a:ext uri="{FF2B5EF4-FFF2-40B4-BE49-F238E27FC236}">
                    <a16:creationId xmlns:a16="http://schemas.microsoft.com/office/drawing/2014/main" id="{44FA4420-7182-8EC7-4676-F8D15775A2B4}"/>
                  </a:ext>
                </a:extLst>
              </p:cNvPr>
              <p:cNvSpPr/>
              <p:nvPr/>
            </p:nvSpPr>
            <p:spPr>
              <a:xfrm>
                <a:off x="3908701" y="2573548"/>
                <a:ext cx="1824610" cy="4571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Tim </a:t>
                </a:r>
                <a:r>
                  <a:rPr kumimoji="0" lang="en-ID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Asesor</a:t>
                </a: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adalah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tim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yang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dibentuk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dan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ditetapkan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oleh Kementerian/ Lembaga dan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Pemerintah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Daerah, yang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terdiri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dari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Koordinator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Asesor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dan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Asesor</a:t>
                </a:r>
                <a:endParaRPr kumimoji="0" lang="en-ID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2" name="Freeform: Shape 24">
                <a:extLst>
                  <a:ext uri="{FF2B5EF4-FFF2-40B4-BE49-F238E27FC236}">
                    <a16:creationId xmlns:a16="http://schemas.microsoft.com/office/drawing/2014/main" id="{69153D41-5BE5-E38D-4FD1-B8302B7D95E3}"/>
                  </a:ext>
                </a:extLst>
              </p:cNvPr>
              <p:cNvSpPr/>
              <p:nvPr/>
            </p:nvSpPr>
            <p:spPr>
              <a:xfrm>
                <a:off x="3906895" y="3058537"/>
                <a:ext cx="1824610" cy="6124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D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Koordinator</a:t>
                </a: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Asesor</a:t>
                </a: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adalah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pimpinan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Eselon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II yang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bertugas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melakukan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koordinasi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dalam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mandiri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Indeks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Reformasi Hukum di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tingkat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Kementerian/ Lembaga dan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Pemerintah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Daerah</a:t>
                </a:r>
                <a:endParaRPr kumimoji="0" lang="en-ID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3" name="Freeform: Shape 24">
                <a:extLst>
                  <a:ext uri="{FF2B5EF4-FFF2-40B4-BE49-F238E27FC236}">
                    <a16:creationId xmlns:a16="http://schemas.microsoft.com/office/drawing/2014/main" id="{44B2F458-E45C-C6D9-2018-2F320692D594}"/>
                  </a:ext>
                </a:extLst>
              </p:cNvPr>
              <p:cNvSpPr/>
              <p:nvPr/>
            </p:nvSpPr>
            <p:spPr>
              <a:xfrm>
                <a:off x="3906895" y="3711101"/>
                <a:ext cx="1824610" cy="6012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D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Asesor</a:t>
                </a:r>
                <a:r>
                  <a:rPr kumimoji="0" lang="en-ID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adalah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pegawai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di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lingkungan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instansi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pemerintah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yang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bertugas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melakukan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penilaian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mandiri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Indeks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Reformasi Hukum di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tingkat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Kementerian/Lembaga dan </a:t>
                </a:r>
                <a:r>
                  <a:rPr kumimoji="0" lang="en-ID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Pemerintah</a:t>
                </a:r>
                <a:r>
                  <a:rPr kumimoji="0" lang="en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 Daerah</a:t>
                </a:r>
                <a:endParaRPr kumimoji="0" lang="en-ID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5614E8D-BFB1-E3B0-2B11-E1D4FFD9C414}"/>
              </a:ext>
            </a:extLst>
          </p:cNvPr>
          <p:cNvGrpSpPr/>
          <p:nvPr/>
        </p:nvGrpSpPr>
        <p:grpSpPr>
          <a:xfrm>
            <a:off x="409357" y="1932127"/>
            <a:ext cx="3991744" cy="3013840"/>
            <a:chOff x="209866" y="1401151"/>
            <a:chExt cx="3991744" cy="3013840"/>
          </a:xfrm>
        </p:grpSpPr>
        <p:sp>
          <p:nvSpPr>
            <p:cNvPr id="103" name="Rectangle: Rounded Corners 9">
              <a:extLst>
                <a:ext uri="{FF2B5EF4-FFF2-40B4-BE49-F238E27FC236}">
                  <a16:creationId xmlns:a16="http://schemas.microsoft.com/office/drawing/2014/main" id="{9628E922-291B-C76B-33DD-A19A556F8665}"/>
                </a:ext>
              </a:extLst>
            </p:cNvPr>
            <p:cNvSpPr/>
            <p:nvPr/>
          </p:nvSpPr>
          <p:spPr>
            <a:xfrm>
              <a:off x="209868" y="1401152"/>
              <a:ext cx="3991742" cy="3013839"/>
            </a:xfrm>
            <a:prstGeom prst="roundRect">
              <a:avLst>
                <a:gd name="adj" fmla="val 6990"/>
              </a:avLst>
            </a:prstGeom>
            <a:gradFill>
              <a:gsLst>
                <a:gs pos="0">
                  <a:srgbClr val="E5E9EC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innerShdw blurRad="2540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04" name="Freeform: Shape 15">
              <a:extLst>
                <a:ext uri="{FF2B5EF4-FFF2-40B4-BE49-F238E27FC236}">
                  <a16:creationId xmlns:a16="http://schemas.microsoft.com/office/drawing/2014/main" id="{111A9BCF-885F-962D-2D32-EED30AE9D228}"/>
                </a:ext>
              </a:extLst>
            </p:cNvPr>
            <p:cNvSpPr/>
            <p:nvPr/>
          </p:nvSpPr>
          <p:spPr>
            <a:xfrm>
              <a:off x="209866" y="1401151"/>
              <a:ext cx="3991742" cy="841165"/>
            </a:xfrm>
            <a:custGeom>
              <a:avLst/>
              <a:gdLst>
                <a:gd name="connsiteX0" fmla="*/ 149139 w 2133601"/>
                <a:gd name="connsiteY0" fmla="*/ 0 h 1262744"/>
                <a:gd name="connsiteX1" fmla="*/ 1984462 w 2133601"/>
                <a:gd name="connsiteY1" fmla="*/ 0 h 1262744"/>
                <a:gd name="connsiteX2" fmla="*/ 2133601 w 2133601"/>
                <a:gd name="connsiteY2" fmla="*/ 149139 h 1262744"/>
                <a:gd name="connsiteX3" fmla="*/ 2133601 w 2133601"/>
                <a:gd name="connsiteY3" fmla="*/ 1262744 h 1262744"/>
                <a:gd name="connsiteX4" fmla="*/ 0 w 2133601"/>
                <a:gd name="connsiteY4" fmla="*/ 1262744 h 1262744"/>
                <a:gd name="connsiteX5" fmla="*/ 0 w 2133601"/>
                <a:gd name="connsiteY5" fmla="*/ 149139 h 1262744"/>
                <a:gd name="connsiteX6" fmla="*/ 149139 w 2133601"/>
                <a:gd name="connsiteY6" fmla="*/ 0 h 126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01" h="1262744">
                  <a:moveTo>
                    <a:pt x="149139" y="0"/>
                  </a:moveTo>
                  <a:lnTo>
                    <a:pt x="1984462" y="0"/>
                  </a:lnTo>
                  <a:cubicBezTo>
                    <a:pt x="2066829" y="0"/>
                    <a:pt x="2133601" y="66772"/>
                    <a:pt x="2133601" y="149139"/>
                  </a:cubicBezTo>
                  <a:lnTo>
                    <a:pt x="2133601" y="1262744"/>
                  </a:lnTo>
                  <a:lnTo>
                    <a:pt x="0" y="1262744"/>
                  </a:lnTo>
                  <a:lnTo>
                    <a:pt x="0" y="149139"/>
                  </a:lnTo>
                  <a:cubicBezTo>
                    <a:pt x="0" y="66772"/>
                    <a:pt x="66772" y="0"/>
                    <a:pt x="149139" y="0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rgbClr val="A4186B"/>
                </a:gs>
                <a:gs pos="100000">
                  <a:srgbClr val="13027C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55DD65D-8435-8F85-6A97-82B2A34065F9}"/>
                </a:ext>
              </a:extLst>
            </p:cNvPr>
            <p:cNvSpPr txBox="1"/>
            <p:nvPr/>
          </p:nvSpPr>
          <p:spPr>
            <a:xfrm>
              <a:off x="752962" y="1671636"/>
              <a:ext cx="29055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PMIRH</a:t>
              </a:r>
            </a:p>
          </p:txBody>
        </p:sp>
        <p:sp>
          <p:nvSpPr>
            <p:cNvPr id="80" name="Freeform: Shape 24">
              <a:extLst>
                <a:ext uri="{FF2B5EF4-FFF2-40B4-BE49-F238E27FC236}">
                  <a16:creationId xmlns:a16="http://schemas.microsoft.com/office/drawing/2014/main" id="{4B91364E-55AF-1996-0E1A-825160EDBF9C}"/>
                </a:ext>
              </a:extLst>
            </p:cNvPr>
            <p:cNvSpPr/>
            <p:nvPr/>
          </p:nvSpPr>
          <p:spPr>
            <a:xfrm>
              <a:off x="267234" y="2318249"/>
              <a:ext cx="3856722" cy="10411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Penilaian</a:t>
              </a: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</a:t>
              </a:r>
              <a:r>
                <a:rPr kumimoji="0" lang="en-I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Mandiri</a:t>
              </a: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</a:t>
              </a:r>
              <a:r>
                <a:rPr kumimoji="0" lang="en-I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Indeks</a:t>
              </a: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</a:t>
              </a:r>
              <a:r>
                <a:rPr kumimoji="0" lang="en-I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Refromasi</a:t>
              </a: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Hukum </a:t>
              </a:r>
              <a:r>
                <a: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Pada K/L dan </a:t>
              </a:r>
              <a:r>
                <a:rPr kumimoji="0" lang="en-IN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Pemda</a:t>
              </a:r>
              <a:r>
                <a: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</a:t>
              </a:r>
              <a:r>
                <a:rPr kumimoji="0" lang="en-IN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dilaksanakan</a:t>
              </a:r>
              <a:r>
                <a: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oleh unit </a:t>
              </a:r>
              <a:r>
                <a:rPr kumimoji="0" lang="en-IN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organisasi</a:t>
              </a:r>
              <a:r>
                <a: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yang </a:t>
              </a:r>
              <a:r>
                <a:rPr kumimoji="0" lang="en-IN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menangani</a:t>
              </a:r>
              <a:r>
                <a: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</a:t>
              </a:r>
              <a:r>
                <a:rPr kumimoji="0" lang="en-IN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bidang</a:t>
              </a:r>
              <a:r>
                <a: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</a:t>
              </a:r>
              <a:r>
                <a:rPr kumimoji="0" lang="en-IN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hukum</a:t>
              </a:r>
              <a:r>
                <a: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;</a:t>
              </a:r>
            </a:p>
          </p:txBody>
        </p:sp>
        <p:sp>
          <p:nvSpPr>
            <p:cNvPr id="81" name="Freeform: Shape 24">
              <a:extLst>
                <a:ext uri="{FF2B5EF4-FFF2-40B4-BE49-F238E27FC236}">
                  <a16:creationId xmlns:a16="http://schemas.microsoft.com/office/drawing/2014/main" id="{5B647E99-EF3F-CB4D-0D96-A1A8F1539ABA}"/>
                </a:ext>
              </a:extLst>
            </p:cNvPr>
            <p:cNvSpPr/>
            <p:nvPr/>
          </p:nvSpPr>
          <p:spPr>
            <a:xfrm>
              <a:off x="290317" y="3430999"/>
              <a:ext cx="3812543" cy="808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Unit </a:t>
              </a:r>
              <a:r>
                <a:rPr kumimoji="0" lang="en-I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organisasi</a:t>
              </a: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yang </a:t>
              </a:r>
              <a:r>
                <a:rPr kumimoji="0" lang="en-I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menangani</a:t>
              </a: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</a:t>
              </a:r>
              <a:r>
                <a:rPr kumimoji="0" lang="en-I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bidang</a:t>
              </a: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</a:t>
              </a:r>
              <a:r>
                <a:rPr kumimoji="0" lang="en-I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hukum</a:t>
              </a: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</a:t>
              </a:r>
              <a:r>
                <a:rPr kumimoji="0" lang="en-IN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membentuk</a:t>
              </a:r>
              <a:r>
                <a: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</a:t>
              </a:r>
              <a:r>
                <a:rPr kumimoji="0" lang="en-IN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tim</a:t>
              </a:r>
              <a:r>
                <a: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</a:t>
              </a:r>
              <a:r>
                <a:rPr kumimoji="0" lang="en-IN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kerja</a:t>
              </a:r>
              <a:r>
                <a: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 dan Tim </a:t>
              </a:r>
              <a:r>
                <a:rPr kumimoji="0" lang="en-IN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asesor</a:t>
              </a:r>
              <a:r>
                <a: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Arial Unicode MS"/>
                  <a:cs typeface="+mn-cs"/>
                </a:rPr>
                <a:t>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E18AB-5D91-AC04-4423-EAE2B6FE03C3}"/>
              </a:ext>
            </a:extLst>
          </p:cNvPr>
          <p:cNvGrpSpPr/>
          <p:nvPr/>
        </p:nvGrpSpPr>
        <p:grpSpPr>
          <a:xfrm>
            <a:off x="4365724" y="1924818"/>
            <a:ext cx="1015693" cy="2696026"/>
            <a:chOff x="4440674" y="1924818"/>
            <a:chExt cx="1015693" cy="26960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E12721B-6C16-B04F-9B92-564B7A7F281A}"/>
                </a:ext>
              </a:extLst>
            </p:cNvPr>
            <p:cNvGrpSpPr/>
            <p:nvPr/>
          </p:nvGrpSpPr>
          <p:grpSpPr>
            <a:xfrm>
              <a:off x="4440674" y="1924818"/>
              <a:ext cx="1011876" cy="1453270"/>
              <a:chOff x="4448423" y="1924818"/>
              <a:chExt cx="1011876" cy="1453270"/>
            </a:xfrm>
          </p:grpSpPr>
          <p:sp>
            <p:nvSpPr>
              <p:cNvPr id="56" name="L-Shape 55">
                <a:extLst>
                  <a:ext uri="{FF2B5EF4-FFF2-40B4-BE49-F238E27FC236}">
                    <a16:creationId xmlns:a16="http://schemas.microsoft.com/office/drawing/2014/main" id="{726D12EA-B66A-DE12-B72C-3149F3BF0D15}"/>
                  </a:ext>
                </a:extLst>
              </p:cNvPr>
              <p:cNvSpPr/>
              <p:nvPr/>
            </p:nvSpPr>
            <p:spPr>
              <a:xfrm flipH="1">
                <a:off x="4448423" y="2048785"/>
                <a:ext cx="425548" cy="1329303"/>
              </a:xfrm>
              <a:prstGeom prst="corne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" name="Up Arrow 9">
                <a:extLst>
                  <a:ext uri="{FF2B5EF4-FFF2-40B4-BE49-F238E27FC236}">
                    <a16:creationId xmlns:a16="http://schemas.microsoft.com/office/drawing/2014/main" id="{09B07679-083A-C5B8-A807-3D598EE6334B}"/>
                  </a:ext>
                </a:extLst>
              </p:cNvPr>
              <p:cNvSpPr/>
              <p:nvPr/>
            </p:nvSpPr>
            <p:spPr>
              <a:xfrm rot="5400000">
                <a:off x="4830954" y="1758460"/>
                <a:ext cx="462988" cy="795703"/>
              </a:xfrm>
              <a:prstGeom prst="up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9EA534F-BD67-41AF-75D0-BFE4CB39BBB4}"/>
                </a:ext>
              </a:extLst>
            </p:cNvPr>
            <p:cNvGrpSpPr/>
            <p:nvPr/>
          </p:nvGrpSpPr>
          <p:grpSpPr>
            <a:xfrm flipV="1">
              <a:off x="4444491" y="3167574"/>
              <a:ext cx="1011876" cy="1453270"/>
              <a:chOff x="4448423" y="1924818"/>
              <a:chExt cx="1011876" cy="1453270"/>
            </a:xfrm>
          </p:grpSpPr>
          <p:sp>
            <p:nvSpPr>
              <p:cNvPr id="61" name="L-Shape 60">
                <a:extLst>
                  <a:ext uri="{FF2B5EF4-FFF2-40B4-BE49-F238E27FC236}">
                    <a16:creationId xmlns:a16="http://schemas.microsoft.com/office/drawing/2014/main" id="{71A8DCEF-5B51-7041-226E-B2E89450DEEC}"/>
                  </a:ext>
                </a:extLst>
              </p:cNvPr>
              <p:cNvSpPr/>
              <p:nvPr/>
            </p:nvSpPr>
            <p:spPr>
              <a:xfrm flipH="1">
                <a:off x="4448423" y="2048785"/>
                <a:ext cx="425548" cy="1329303"/>
              </a:xfrm>
              <a:prstGeom prst="corne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62" name="Up Arrow 61">
                <a:extLst>
                  <a:ext uri="{FF2B5EF4-FFF2-40B4-BE49-F238E27FC236}">
                    <a16:creationId xmlns:a16="http://schemas.microsoft.com/office/drawing/2014/main" id="{5EDF6DDF-DCE2-BF7A-4119-BF9B909E858B}"/>
                  </a:ext>
                </a:extLst>
              </p:cNvPr>
              <p:cNvSpPr/>
              <p:nvPr/>
            </p:nvSpPr>
            <p:spPr>
              <a:xfrm rot="5400000">
                <a:off x="4830954" y="1758460"/>
                <a:ext cx="462988" cy="795703"/>
              </a:xfrm>
              <a:prstGeom prst="up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188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IV: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Penataan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Database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804413"/>
              </p:ext>
            </p:extLst>
          </p:nvPr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Instansi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Dasar Hukum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Instansi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Tim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Struktur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Abstrak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Pelaporan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E-Report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Metadata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Update Data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URL Integrasi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log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sinkronisasi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Integrasi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Media Sosial JDIH </a:t>
                      </a: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dijadikan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lampiran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PDF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urutan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diminta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2019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Format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update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044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61BDCA-7A4D-1691-710A-80817DF4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31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D541EEF-8A05-BBAB-70BF-93DD97A7F04B}"/>
              </a:ext>
            </a:extLst>
          </p:cNvPr>
          <p:cNvSpPr txBox="1">
            <a:spLocks/>
          </p:cNvSpPr>
          <p:nvPr/>
        </p:nvSpPr>
        <p:spPr>
          <a:xfrm>
            <a:off x="914400" y="1828800"/>
            <a:ext cx="10515600" cy="420897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marR="4607" algn="just">
              <a:lnSpc>
                <a:spcPct val="102000"/>
              </a:lnSpc>
            </a:pPr>
            <a:r>
              <a:rPr lang="en-ID" sz="5400" spc="5" dirty="0"/>
              <a:t>Panduan </a:t>
            </a:r>
            <a:r>
              <a:rPr lang="en-ID" sz="5400" spc="5" dirty="0" err="1"/>
              <a:t>Praktis</a:t>
            </a:r>
            <a:r>
              <a:rPr lang="en-ID" sz="5400" spc="5" dirty="0"/>
              <a:t> </a:t>
            </a:r>
            <a:r>
              <a:rPr lang="en-ID" sz="5400" spc="5" dirty="0" err="1"/>
              <a:t>Indeks</a:t>
            </a:r>
            <a:r>
              <a:rPr lang="en-ID" sz="5400" spc="5" dirty="0"/>
              <a:t> </a:t>
            </a:r>
            <a:r>
              <a:rPr lang="en-ID" sz="5400" spc="9" dirty="0"/>
              <a:t>Reformasi</a:t>
            </a:r>
            <a:r>
              <a:rPr lang="en-ID" sz="5400" spc="5" dirty="0"/>
              <a:t> </a:t>
            </a:r>
            <a:r>
              <a:rPr lang="en-ID" sz="5400" spc="9" dirty="0"/>
              <a:t>Hukum </a:t>
            </a:r>
            <a:r>
              <a:rPr lang="en-ID" sz="5400" spc="9" dirty="0" err="1"/>
              <a:t>Sebagai</a:t>
            </a:r>
            <a:r>
              <a:rPr lang="en-ID" sz="5400" spc="9" dirty="0"/>
              <a:t> </a:t>
            </a:r>
            <a:r>
              <a:rPr lang="en-ID" sz="5400" spc="9" dirty="0" err="1"/>
              <a:t>Pegangan</a:t>
            </a:r>
            <a:r>
              <a:rPr lang="en-ID" sz="5400" spc="9" dirty="0"/>
              <a:t> </a:t>
            </a:r>
            <a:r>
              <a:rPr lang="en-ID" sz="5400" spc="9" dirty="0" err="1"/>
              <a:t>bagi</a:t>
            </a:r>
            <a:r>
              <a:rPr lang="en-ID" sz="5400" spc="9" dirty="0"/>
              <a:t> Tim </a:t>
            </a:r>
            <a:r>
              <a:rPr lang="en-ID" sz="5400" spc="9" dirty="0" err="1"/>
              <a:t>Kerja</a:t>
            </a:r>
            <a:r>
              <a:rPr lang="en-ID" sz="5400" spc="9" dirty="0"/>
              <a:t>, Tim </a:t>
            </a:r>
            <a:r>
              <a:rPr lang="en-ID" sz="5400" spc="9" dirty="0" err="1"/>
              <a:t>Asesor</a:t>
            </a:r>
            <a:r>
              <a:rPr lang="en-ID" sz="5400" spc="9" dirty="0"/>
              <a:t>, Tim </a:t>
            </a:r>
            <a:r>
              <a:rPr lang="en-ID" sz="5400" spc="9" dirty="0" err="1"/>
              <a:t>Penilai</a:t>
            </a:r>
            <a:r>
              <a:rPr lang="en-ID" sz="5400" spc="9" dirty="0"/>
              <a:t> Nasional, Tim </a:t>
            </a:r>
            <a:r>
              <a:rPr lang="en-ID" sz="5400" spc="9" dirty="0" err="1"/>
              <a:t>Sekretariat</a:t>
            </a:r>
            <a:r>
              <a:rPr lang="en-ID" sz="5400" spc="9" dirty="0"/>
              <a:t>, dan Tim </a:t>
            </a:r>
            <a:r>
              <a:rPr lang="en-ID" sz="5400" spc="9" dirty="0" err="1"/>
              <a:t>Pendamping</a:t>
            </a:r>
            <a:r>
              <a:rPr lang="en-ID" sz="5400" spc="9" dirty="0"/>
              <a:t> </a:t>
            </a:r>
            <a:r>
              <a:rPr lang="en-ID" sz="5400" spc="9" dirty="0" err="1"/>
              <a:t>Kanwil</a:t>
            </a:r>
            <a:r>
              <a:rPr lang="en-ID" sz="5400" spc="9" dirty="0"/>
              <a:t>.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5D513CB-2217-5DFC-51F8-D3507DE8FC08}"/>
              </a:ext>
            </a:extLst>
          </p:cNvPr>
          <p:cNvSpPr txBox="1">
            <a:spLocks/>
          </p:cNvSpPr>
          <p:nvPr/>
        </p:nvSpPr>
        <p:spPr>
          <a:xfrm>
            <a:off x="748065" y="381000"/>
            <a:ext cx="10834335" cy="90723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marR="4607" algn="ctr">
              <a:lnSpc>
                <a:spcPct val="102000"/>
              </a:lnSpc>
            </a:pPr>
            <a:r>
              <a:rPr lang="en-ID" sz="5985" b="1" spc="5" dirty="0"/>
              <a:t>PANDUAN PRAKTIS IRH</a:t>
            </a:r>
            <a:endParaRPr lang="en-ID" sz="5985" b="1" spc="9" dirty="0"/>
          </a:p>
        </p:txBody>
      </p:sp>
    </p:spTree>
    <p:extLst>
      <p:ext uri="{BB962C8B-B14F-4D97-AF65-F5344CB8AC3E}">
        <p14:creationId xmlns:p14="http://schemas.microsoft.com/office/powerpoint/2010/main" val="2278542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90025" y="1148758"/>
            <a:ext cx="9459247" cy="1818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467" marR="4607" indent="-775051" algn="ctr">
              <a:lnSpc>
                <a:spcPct val="102000"/>
              </a:lnSpc>
            </a:pPr>
            <a:r>
              <a:rPr sz="5985" spc="5" dirty="0" err="1"/>
              <a:t>Aplikasi</a:t>
            </a:r>
            <a:r>
              <a:rPr sz="5985" spc="5" dirty="0"/>
              <a:t> </a:t>
            </a:r>
            <a:r>
              <a:rPr sz="5985" spc="5" dirty="0" err="1"/>
              <a:t>Indeks</a:t>
            </a:r>
            <a:r>
              <a:rPr sz="5985" spc="5" dirty="0"/>
              <a:t> </a:t>
            </a:r>
            <a:r>
              <a:rPr sz="5985" spc="9" dirty="0"/>
              <a:t>Reformasi</a:t>
            </a:r>
            <a:r>
              <a:rPr sz="5985" spc="5" dirty="0"/>
              <a:t> </a:t>
            </a:r>
            <a:r>
              <a:rPr sz="5985" spc="9" dirty="0"/>
              <a:t>Hukum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644016" y="3142086"/>
            <a:ext cx="7197789" cy="81043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721696" marR="4607" indent="-1056626">
              <a:lnSpc>
                <a:spcPct val="120000"/>
              </a:lnSpc>
              <a:spcBef>
                <a:spcPts val="91"/>
              </a:spcBef>
            </a:pPr>
            <a:r>
              <a:rPr spc="9" dirty="0"/>
              <a:t>Pusat</a:t>
            </a:r>
            <a:r>
              <a:rPr spc="-14" dirty="0"/>
              <a:t> </a:t>
            </a:r>
            <a:r>
              <a:rPr spc="5" dirty="0"/>
              <a:t>Data</a:t>
            </a:r>
            <a:r>
              <a:rPr dirty="0"/>
              <a:t> </a:t>
            </a:r>
            <a:r>
              <a:rPr spc="5" dirty="0"/>
              <a:t>dan</a:t>
            </a:r>
            <a:r>
              <a:rPr dirty="0"/>
              <a:t> </a:t>
            </a:r>
            <a:r>
              <a:rPr spc="5" dirty="0"/>
              <a:t>Informasi</a:t>
            </a:r>
            <a:r>
              <a:rPr spc="-14" dirty="0"/>
              <a:t> </a:t>
            </a:r>
            <a:r>
              <a:rPr spc="5" dirty="0"/>
              <a:t>Sekretariat</a:t>
            </a:r>
            <a:r>
              <a:rPr spc="-14" dirty="0"/>
              <a:t> </a:t>
            </a:r>
            <a:r>
              <a:rPr spc="9" dirty="0"/>
              <a:t>Jenderal </a:t>
            </a:r>
            <a:r>
              <a:rPr spc="-612" dirty="0"/>
              <a:t> </a:t>
            </a:r>
            <a:r>
              <a:rPr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http://irh.kemenkumham.go.id/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1CD8614B-DFF9-4D61-9BD8-C1CE0C34D0F6}"/>
              </a:ext>
            </a:extLst>
          </p:cNvPr>
          <p:cNvSpPr/>
          <p:nvPr/>
        </p:nvSpPr>
        <p:spPr>
          <a:xfrm>
            <a:off x="6301374" y="-15156"/>
            <a:ext cx="5899568" cy="6873156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D5BF3C8-4BDB-4508-9BD0-AA9DA64CF7D1}"/>
              </a:ext>
            </a:extLst>
          </p:cNvPr>
          <p:cNvSpPr/>
          <p:nvPr/>
        </p:nvSpPr>
        <p:spPr>
          <a:xfrm>
            <a:off x="0" y="-15156"/>
            <a:ext cx="5441823" cy="6873156"/>
          </a:xfrm>
          <a:prstGeom prst="rect">
            <a:avLst/>
          </a:prstGeom>
          <a:solidFill>
            <a:srgbClr val="282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C9B8176-BAC7-4446-B320-0075F9354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3162706" y="-7578"/>
            <a:ext cx="5388748" cy="6865578"/>
            <a:chOff x="1826589" y="0"/>
            <a:chExt cx="7388298" cy="6858000"/>
          </a:xfrm>
        </p:grpSpPr>
        <p:sp>
          <p:nvSpPr>
            <p:cNvPr id="92" name="Parallelogram 91">
              <a:extLst>
                <a:ext uri="{FF2B5EF4-FFF2-40B4-BE49-F238E27FC236}">
                  <a16:creationId xmlns:a16="http://schemas.microsoft.com/office/drawing/2014/main" id="{DE953EB2-AF2C-48FA-8C86-214CAC7F1108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Parallelogram 92">
              <a:extLst>
                <a:ext uri="{FF2B5EF4-FFF2-40B4-BE49-F238E27FC236}">
                  <a16:creationId xmlns:a16="http://schemas.microsoft.com/office/drawing/2014/main" id="{D1D31F2B-061B-42F2-B445-00A75DFB13F0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Parallelogram 93">
              <a:extLst>
                <a:ext uri="{FF2B5EF4-FFF2-40B4-BE49-F238E27FC236}">
                  <a16:creationId xmlns:a16="http://schemas.microsoft.com/office/drawing/2014/main" id="{C784281C-793B-4B72-A2F8-2BEEB4FC7621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2480"/>
            <a:ext cx="12192000" cy="132864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4</a:t>
            </a:r>
          </a:p>
        </p:txBody>
      </p:sp>
      <p:grpSp>
        <p:nvGrpSpPr>
          <p:cNvPr id="55" name="Group 54" descr="This is a map of the world. ">
            <a:extLst>
              <a:ext uri="{FF2B5EF4-FFF2-40B4-BE49-F238E27FC236}">
                <a16:creationId xmlns:a16="http://schemas.microsoft.com/office/drawing/2014/main" id="{46ABC2C9-0F37-4560-9BE7-42A9485A3D45}"/>
              </a:ext>
            </a:extLst>
          </p:cNvPr>
          <p:cNvGrpSpPr/>
          <p:nvPr/>
        </p:nvGrpSpPr>
        <p:grpSpPr>
          <a:xfrm>
            <a:off x="230727" y="886787"/>
            <a:ext cx="8947953" cy="5778500"/>
            <a:chOff x="889853" y="4094287"/>
            <a:chExt cx="4172670" cy="2694670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C3CF59F7-4972-4B3E-A2FF-BD34C3BE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62" y="5532482"/>
              <a:ext cx="169607" cy="126340"/>
            </a:xfrm>
            <a:custGeom>
              <a:avLst/>
              <a:gdLst>
                <a:gd name="T0" fmla="*/ 11 w 98"/>
                <a:gd name="T1" fmla="*/ 26 h 73"/>
                <a:gd name="T2" fmla="*/ 18 w 98"/>
                <a:gd name="T3" fmla="*/ 21 h 73"/>
                <a:gd name="T4" fmla="*/ 27 w 98"/>
                <a:gd name="T5" fmla="*/ 18 h 73"/>
                <a:gd name="T6" fmla="*/ 34 w 98"/>
                <a:gd name="T7" fmla="*/ 9 h 73"/>
                <a:gd name="T8" fmla="*/ 39 w 98"/>
                <a:gd name="T9" fmla="*/ 8 h 73"/>
                <a:gd name="T10" fmla="*/ 44 w 98"/>
                <a:gd name="T11" fmla="*/ 9 h 73"/>
                <a:gd name="T12" fmla="*/ 51 w 98"/>
                <a:gd name="T13" fmla="*/ 12 h 73"/>
                <a:gd name="T14" fmla="*/ 58 w 98"/>
                <a:gd name="T15" fmla="*/ 10 h 73"/>
                <a:gd name="T16" fmla="*/ 64 w 98"/>
                <a:gd name="T17" fmla="*/ 7 h 73"/>
                <a:gd name="T18" fmla="*/ 67 w 98"/>
                <a:gd name="T19" fmla="*/ 2 h 73"/>
                <a:gd name="T20" fmla="*/ 73 w 98"/>
                <a:gd name="T21" fmla="*/ 1 h 73"/>
                <a:gd name="T22" fmla="*/ 74 w 98"/>
                <a:gd name="T23" fmla="*/ 4 h 73"/>
                <a:gd name="T24" fmla="*/ 76 w 98"/>
                <a:gd name="T25" fmla="*/ 14 h 73"/>
                <a:gd name="T26" fmla="*/ 81 w 98"/>
                <a:gd name="T27" fmla="*/ 12 h 73"/>
                <a:gd name="T28" fmla="*/ 90 w 98"/>
                <a:gd name="T29" fmla="*/ 8 h 73"/>
                <a:gd name="T30" fmla="*/ 98 w 98"/>
                <a:gd name="T31" fmla="*/ 10 h 73"/>
                <a:gd name="T32" fmla="*/ 91 w 98"/>
                <a:gd name="T33" fmla="*/ 13 h 73"/>
                <a:gd name="T34" fmla="*/ 76 w 98"/>
                <a:gd name="T35" fmla="*/ 15 h 73"/>
                <a:gd name="T36" fmla="*/ 74 w 98"/>
                <a:gd name="T37" fmla="*/ 22 h 73"/>
                <a:gd name="T38" fmla="*/ 71 w 98"/>
                <a:gd name="T39" fmla="*/ 30 h 73"/>
                <a:gd name="T40" fmla="*/ 69 w 98"/>
                <a:gd name="T41" fmla="*/ 36 h 73"/>
                <a:gd name="T42" fmla="*/ 65 w 98"/>
                <a:gd name="T43" fmla="*/ 42 h 73"/>
                <a:gd name="T44" fmla="*/ 58 w 98"/>
                <a:gd name="T45" fmla="*/ 48 h 73"/>
                <a:gd name="T46" fmla="*/ 57 w 98"/>
                <a:gd name="T47" fmla="*/ 55 h 73"/>
                <a:gd name="T48" fmla="*/ 49 w 98"/>
                <a:gd name="T49" fmla="*/ 55 h 73"/>
                <a:gd name="T50" fmla="*/ 44 w 98"/>
                <a:gd name="T51" fmla="*/ 58 h 73"/>
                <a:gd name="T52" fmla="*/ 39 w 98"/>
                <a:gd name="T53" fmla="*/ 68 h 73"/>
                <a:gd name="T54" fmla="*/ 26 w 98"/>
                <a:gd name="T55" fmla="*/ 71 h 73"/>
                <a:gd name="T56" fmla="*/ 21 w 98"/>
                <a:gd name="T57" fmla="*/ 72 h 73"/>
                <a:gd name="T58" fmla="*/ 3 w 98"/>
                <a:gd name="T59" fmla="*/ 70 h 73"/>
                <a:gd name="T60" fmla="*/ 7 w 98"/>
                <a:gd name="T61" fmla="*/ 58 h 73"/>
                <a:gd name="T62" fmla="*/ 3 w 98"/>
                <a:gd name="T63" fmla="*/ 50 h 73"/>
                <a:gd name="T64" fmla="*/ 3 w 98"/>
                <a:gd name="T65" fmla="*/ 39 h 73"/>
                <a:gd name="T66" fmla="*/ 3 w 98"/>
                <a:gd name="T67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3">
                  <a:moveTo>
                    <a:pt x="5" y="22"/>
                  </a:moveTo>
                  <a:lnTo>
                    <a:pt x="11" y="26"/>
                  </a:lnTo>
                  <a:lnTo>
                    <a:pt x="17" y="25"/>
                  </a:lnTo>
                  <a:lnTo>
                    <a:pt x="18" y="21"/>
                  </a:lnTo>
                  <a:lnTo>
                    <a:pt x="23" y="20"/>
                  </a:lnTo>
                  <a:lnTo>
                    <a:pt x="27" y="18"/>
                  </a:lnTo>
                  <a:lnTo>
                    <a:pt x="28" y="10"/>
                  </a:lnTo>
                  <a:lnTo>
                    <a:pt x="34" y="9"/>
                  </a:lnTo>
                  <a:lnTo>
                    <a:pt x="35" y="6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4" y="9"/>
                  </a:lnTo>
                  <a:lnTo>
                    <a:pt x="50" y="10"/>
                  </a:lnTo>
                  <a:lnTo>
                    <a:pt x="51" y="12"/>
                  </a:lnTo>
                  <a:lnTo>
                    <a:pt x="56" y="9"/>
                  </a:lnTo>
                  <a:lnTo>
                    <a:pt x="58" y="10"/>
                  </a:lnTo>
                  <a:lnTo>
                    <a:pt x="61" y="7"/>
                  </a:lnTo>
                  <a:lnTo>
                    <a:pt x="64" y="7"/>
                  </a:lnTo>
                  <a:lnTo>
                    <a:pt x="65" y="6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3" y="1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4" y="12"/>
                  </a:lnTo>
                  <a:lnTo>
                    <a:pt x="76" y="14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7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91" y="13"/>
                  </a:lnTo>
                  <a:lnTo>
                    <a:pt x="84" y="14"/>
                  </a:lnTo>
                  <a:lnTo>
                    <a:pt x="76" y="15"/>
                  </a:lnTo>
                  <a:lnTo>
                    <a:pt x="73" y="19"/>
                  </a:lnTo>
                  <a:lnTo>
                    <a:pt x="74" y="22"/>
                  </a:lnTo>
                  <a:lnTo>
                    <a:pt x="75" y="27"/>
                  </a:lnTo>
                  <a:lnTo>
                    <a:pt x="71" y="30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3" y="36"/>
                  </a:lnTo>
                  <a:lnTo>
                    <a:pt x="65" y="42"/>
                  </a:lnTo>
                  <a:lnTo>
                    <a:pt x="62" y="43"/>
                  </a:lnTo>
                  <a:lnTo>
                    <a:pt x="58" y="48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4"/>
                  </a:lnTo>
                  <a:lnTo>
                    <a:pt x="49" y="55"/>
                  </a:lnTo>
                  <a:lnTo>
                    <a:pt x="49" y="58"/>
                  </a:lnTo>
                  <a:lnTo>
                    <a:pt x="44" y="58"/>
                  </a:lnTo>
                  <a:lnTo>
                    <a:pt x="39" y="62"/>
                  </a:lnTo>
                  <a:lnTo>
                    <a:pt x="39" y="68"/>
                  </a:lnTo>
                  <a:lnTo>
                    <a:pt x="30" y="72"/>
                  </a:lnTo>
                  <a:lnTo>
                    <a:pt x="26" y="71"/>
                  </a:lnTo>
                  <a:lnTo>
                    <a:pt x="24" y="73"/>
                  </a:lnTo>
                  <a:lnTo>
                    <a:pt x="21" y="72"/>
                  </a:lnTo>
                  <a:lnTo>
                    <a:pt x="14" y="73"/>
                  </a:lnTo>
                  <a:lnTo>
                    <a:pt x="3" y="70"/>
                  </a:lnTo>
                  <a:lnTo>
                    <a:pt x="9" y="62"/>
                  </a:lnTo>
                  <a:lnTo>
                    <a:pt x="7" y="58"/>
                  </a:lnTo>
                  <a:lnTo>
                    <a:pt x="3" y="55"/>
                  </a:lnTo>
                  <a:lnTo>
                    <a:pt x="3" y="50"/>
                  </a:lnTo>
                  <a:lnTo>
                    <a:pt x="0" y="44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37B497FB-A259-4B6A-BDAF-F403A6EDC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0862" y="5278072"/>
              <a:ext cx="713040" cy="520935"/>
            </a:xfrm>
            <a:custGeom>
              <a:avLst/>
              <a:gdLst>
                <a:gd name="T0" fmla="*/ 246 w 412"/>
                <a:gd name="T1" fmla="*/ 298 h 301"/>
                <a:gd name="T2" fmla="*/ 238 w 412"/>
                <a:gd name="T3" fmla="*/ 290 h 301"/>
                <a:gd name="T4" fmla="*/ 395 w 412"/>
                <a:gd name="T5" fmla="*/ 61 h 301"/>
                <a:gd name="T6" fmla="*/ 363 w 412"/>
                <a:gd name="T7" fmla="*/ 40 h 301"/>
                <a:gd name="T8" fmla="*/ 351 w 412"/>
                <a:gd name="T9" fmla="*/ 8 h 301"/>
                <a:gd name="T10" fmla="*/ 318 w 412"/>
                <a:gd name="T11" fmla="*/ 3 h 301"/>
                <a:gd name="T12" fmla="*/ 312 w 412"/>
                <a:gd name="T13" fmla="*/ 21 h 301"/>
                <a:gd name="T14" fmla="*/ 289 w 412"/>
                <a:gd name="T15" fmla="*/ 39 h 301"/>
                <a:gd name="T16" fmla="*/ 287 w 412"/>
                <a:gd name="T17" fmla="*/ 59 h 301"/>
                <a:gd name="T18" fmla="*/ 310 w 412"/>
                <a:gd name="T19" fmla="*/ 68 h 301"/>
                <a:gd name="T20" fmla="*/ 289 w 412"/>
                <a:gd name="T21" fmla="*/ 74 h 301"/>
                <a:gd name="T22" fmla="*/ 260 w 412"/>
                <a:gd name="T23" fmla="*/ 87 h 301"/>
                <a:gd name="T24" fmla="*/ 256 w 412"/>
                <a:gd name="T25" fmla="*/ 99 h 301"/>
                <a:gd name="T26" fmla="*/ 229 w 412"/>
                <a:gd name="T27" fmla="*/ 111 h 301"/>
                <a:gd name="T28" fmla="*/ 200 w 412"/>
                <a:gd name="T29" fmla="*/ 116 h 301"/>
                <a:gd name="T30" fmla="*/ 160 w 412"/>
                <a:gd name="T31" fmla="*/ 109 h 301"/>
                <a:gd name="T32" fmla="*/ 142 w 412"/>
                <a:gd name="T33" fmla="*/ 93 h 301"/>
                <a:gd name="T34" fmla="*/ 114 w 412"/>
                <a:gd name="T35" fmla="*/ 81 h 301"/>
                <a:gd name="T36" fmla="*/ 97 w 412"/>
                <a:gd name="T37" fmla="*/ 52 h 301"/>
                <a:gd name="T38" fmla="*/ 81 w 412"/>
                <a:gd name="T39" fmla="*/ 53 h 301"/>
                <a:gd name="T40" fmla="*/ 60 w 412"/>
                <a:gd name="T41" fmla="*/ 82 h 301"/>
                <a:gd name="T42" fmla="*/ 44 w 412"/>
                <a:gd name="T43" fmla="*/ 107 h 301"/>
                <a:gd name="T44" fmla="*/ 31 w 412"/>
                <a:gd name="T45" fmla="*/ 122 h 301"/>
                <a:gd name="T46" fmla="*/ 8 w 412"/>
                <a:gd name="T47" fmla="*/ 130 h 301"/>
                <a:gd name="T48" fmla="*/ 2 w 412"/>
                <a:gd name="T49" fmla="*/ 147 h 301"/>
                <a:gd name="T50" fmla="*/ 9 w 412"/>
                <a:gd name="T51" fmla="*/ 155 h 301"/>
                <a:gd name="T52" fmla="*/ 28 w 412"/>
                <a:gd name="T53" fmla="*/ 171 h 301"/>
                <a:gd name="T54" fmla="*/ 43 w 412"/>
                <a:gd name="T55" fmla="*/ 178 h 301"/>
                <a:gd name="T56" fmla="*/ 34 w 412"/>
                <a:gd name="T57" fmla="*/ 188 h 301"/>
                <a:gd name="T58" fmla="*/ 34 w 412"/>
                <a:gd name="T59" fmla="*/ 203 h 301"/>
                <a:gd name="T60" fmla="*/ 58 w 412"/>
                <a:gd name="T61" fmla="*/ 214 h 301"/>
                <a:gd name="T62" fmla="*/ 76 w 412"/>
                <a:gd name="T63" fmla="*/ 225 h 301"/>
                <a:gd name="T64" fmla="*/ 102 w 412"/>
                <a:gd name="T65" fmla="*/ 230 h 301"/>
                <a:gd name="T66" fmla="*/ 115 w 412"/>
                <a:gd name="T67" fmla="*/ 230 h 301"/>
                <a:gd name="T68" fmla="*/ 133 w 412"/>
                <a:gd name="T69" fmla="*/ 225 h 301"/>
                <a:gd name="T70" fmla="*/ 154 w 412"/>
                <a:gd name="T71" fmla="*/ 224 h 301"/>
                <a:gd name="T72" fmla="*/ 165 w 412"/>
                <a:gd name="T73" fmla="*/ 232 h 301"/>
                <a:gd name="T74" fmla="*/ 161 w 412"/>
                <a:gd name="T75" fmla="*/ 252 h 301"/>
                <a:gd name="T76" fmla="*/ 173 w 412"/>
                <a:gd name="T77" fmla="*/ 267 h 301"/>
                <a:gd name="T78" fmla="*/ 184 w 412"/>
                <a:gd name="T79" fmla="*/ 276 h 301"/>
                <a:gd name="T80" fmla="*/ 188 w 412"/>
                <a:gd name="T81" fmla="*/ 272 h 301"/>
                <a:gd name="T82" fmla="*/ 207 w 412"/>
                <a:gd name="T83" fmla="*/ 269 h 301"/>
                <a:gd name="T84" fmla="*/ 221 w 412"/>
                <a:gd name="T85" fmla="*/ 272 h 301"/>
                <a:gd name="T86" fmla="*/ 243 w 412"/>
                <a:gd name="T87" fmla="*/ 278 h 301"/>
                <a:gd name="T88" fmla="*/ 249 w 412"/>
                <a:gd name="T89" fmla="*/ 278 h 301"/>
                <a:gd name="T90" fmla="*/ 272 w 412"/>
                <a:gd name="T91" fmla="*/ 272 h 301"/>
                <a:gd name="T92" fmla="*/ 302 w 412"/>
                <a:gd name="T93" fmla="*/ 255 h 301"/>
                <a:gd name="T94" fmla="*/ 322 w 412"/>
                <a:gd name="T95" fmla="*/ 229 h 301"/>
                <a:gd name="T96" fmla="*/ 319 w 412"/>
                <a:gd name="T97" fmla="*/ 209 h 301"/>
                <a:gd name="T98" fmla="*/ 316 w 412"/>
                <a:gd name="T99" fmla="*/ 189 h 301"/>
                <a:gd name="T100" fmla="*/ 316 w 412"/>
                <a:gd name="T101" fmla="*/ 166 h 301"/>
                <a:gd name="T102" fmla="*/ 323 w 412"/>
                <a:gd name="T103" fmla="*/ 155 h 301"/>
                <a:gd name="T104" fmla="*/ 304 w 412"/>
                <a:gd name="T105" fmla="*/ 151 h 301"/>
                <a:gd name="T106" fmla="*/ 305 w 412"/>
                <a:gd name="T107" fmla="*/ 139 h 301"/>
                <a:gd name="T108" fmla="*/ 325 w 412"/>
                <a:gd name="T109" fmla="*/ 130 h 301"/>
                <a:gd name="T110" fmla="*/ 325 w 412"/>
                <a:gd name="T111" fmla="*/ 140 h 301"/>
                <a:gd name="T112" fmla="*/ 352 w 412"/>
                <a:gd name="T113" fmla="*/ 124 h 301"/>
                <a:gd name="T114" fmla="*/ 365 w 412"/>
                <a:gd name="T115" fmla="*/ 115 h 301"/>
                <a:gd name="T116" fmla="*/ 382 w 412"/>
                <a:gd name="T117" fmla="*/ 107 h 301"/>
                <a:gd name="T118" fmla="*/ 390 w 412"/>
                <a:gd name="T119" fmla="*/ 85 h 301"/>
                <a:gd name="T120" fmla="*/ 409 w 412"/>
                <a:gd name="T121" fmla="*/ 6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2" h="301">
                  <a:moveTo>
                    <a:pt x="249" y="288"/>
                  </a:moveTo>
                  <a:lnTo>
                    <a:pt x="250" y="290"/>
                  </a:lnTo>
                  <a:lnTo>
                    <a:pt x="248" y="294"/>
                  </a:lnTo>
                  <a:lnTo>
                    <a:pt x="246" y="298"/>
                  </a:lnTo>
                  <a:lnTo>
                    <a:pt x="241" y="301"/>
                  </a:lnTo>
                  <a:lnTo>
                    <a:pt x="235" y="299"/>
                  </a:lnTo>
                  <a:lnTo>
                    <a:pt x="235" y="293"/>
                  </a:lnTo>
                  <a:lnTo>
                    <a:pt x="238" y="290"/>
                  </a:lnTo>
                  <a:lnTo>
                    <a:pt x="246" y="288"/>
                  </a:lnTo>
                  <a:lnTo>
                    <a:pt x="249" y="288"/>
                  </a:lnTo>
                  <a:close/>
                  <a:moveTo>
                    <a:pt x="400" y="57"/>
                  </a:moveTo>
                  <a:lnTo>
                    <a:pt x="395" y="61"/>
                  </a:lnTo>
                  <a:lnTo>
                    <a:pt x="384" y="61"/>
                  </a:lnTo>
                  <a:lnTo>
                    <a:pt x="382" y="51"/>
                  </a:lnTo>
                  <a:lnTo>
                    <a:pt x="374" y="44"/>
                  </a:lnTo>
                  <a:lnTo>
                    <a:pt x="363" y="40"/>
                  </a:lnTo>
                  <a:lnTo>
                    <a:pt x="360" y="30"/>
                  </a:lnTo>
                  <a:lnTo>
                    <a:pt x="358" y="23"/>
                  </a:lnTo>
                  <a:lnTo>
                    <a:pt x="355" y="20"/>
                  </a:lnTo>
                  <a:lnTo>
                    <a:pt x="351" y="8"/>
                  </a:lnTo>
                  <a:lnTo>
                    <a:pt x="345" y="4"/>
                  </a:lnTo>
                  <a:lnTo>
                    <a:pt x="335" y="0"/>
                  </a:lnTo>
                  <a:lnTo>
                    <a:pt x="326" y="1"/>
                  </a:lnTo>
                  <a:lnTo>
                    <a:pt x="318" y="3"/>
                  </a:lnTo>
                  <a:lnTo>
                    <a:pt x="312" y="9"/>
                  </a:lnTo>
                  <a:lnTo>
                    <a:pt x="316" y="11"/>
                  </a:lnTo>
                  <a:lnTo>
                    <a:pt x="316" y="17"/>
                  </a:lnTo>
                  <a:lnTo>
                    <a:pt x="312" y="21"/>
                  </a:lnTo>
                  <a:lnTo>
                    <a:pt x="306" y="32"/>
                  </a:lnTo>
                  <a:lnTo>
                    <a:pt x="306" y="37"/>
                  </a:lnTo>
                  <a:lnTo>
                    <a:pt x="296" y="43"/>
                  </a:lnTo>
                  <a:lnTo>
                    <a:pt x="289" y="39"/>
                  </a:lnTo>
                  <a:lnTo>
                    <a:pt x="285" y="47"/>
                  </a:lnTo>
                  <a:lnTo>
                    <a:pt x="281" y="57"/>
                  </a:lnTo>
                  <a:lnTo>
                    <a:pt x="282" y="61"/>
                  </a:lnTo>
                  <a:lnTo>
                    <a:pt x="287" y="59"/>
                  </a:lnTo>
                  <a:lnTo>
                    <a:pt x="293" y="62"/>
                  </a:lnTo>
                  <a:lnTo>
                    <a:pt x="297" y="58"/>
                  </a:lnTo>
                  <a:lnTo>
                    <a:pt x="304" y="61"/>
                  </a:lnTo>
                  <a:lnTo>
                    <a:pt x="310" y="68"/>
                  </a:lnTo>
                  <a:lnTo>
                    <a:pt x="308" y="72"/>
                  </a:lnTo>
                  <a:lnTo>
                    <a:pt x="304" y="70"/>
                  </a:lnTo>
                  <a:lnTo>
                    <a:pt x="294" y="72"/>
                  </a:lnTo>
                  <a:lnTo>
                    <a:pt x="289" y="74"/>
                  </a:lnTo>
                  <a:lnTo>
                    <a:pt x="284" y="81"/>
                  </a:lnTo>
                  <a:lnTo>
                    <a:pt x="273" y="85"/>
                  </a:lnTo>
                  <a:lnTo>
                    <a:pt x="267" y="90"/>
                  </a:lnTo>
                  <a:lnTo>
                    <a:pt x="260" y="87"/>
                  </a:lnTo>
                  <a:lnTo>
                    <a:pt x="256" y="87"/>
                  </a:lnTo>
                  <a:lnTo>
                    <a:pt x="253" y="93"/>
                  </a:lnTo>
                  <a:lnTo>
                    <a:pt x="255" y="97"/>
                  </a:lnTo>
                  <a:lnTo>
                    <a:pt x="256" y="99"/>
                  </a:lnTo>
                  <a:lnTo>
                    <a:pt x="252" y="103"/>
                  </a:lnTo>
                  <a:lnTo>
                    <a:pt x="247" y="108"/>
                  </a:lnTo>
                  <a:lnTo>
                    <a:pt x="238" y="110"/>
                  </a:lnTo>
                  <a:lnTo>
                    <a:pt x="229" y="111"/>
                  </a:lnTo>
                  <a:lnTo>
                    <a:pt x="218" y="114"/>
                  </a:lnTo>
                  <a:lnTo>
                    <a:pt x="211" y="119"/>
                  </a:lnTo>
                  <a:lnTo>
                    <a:pt x="207" y="116"/>
                  </a:lnTo>
                  <a:lnTo>
                    <a:pt x="200" y="116"/>
                  </a:lnTo>
                  <a:lnTo>
                    <a:pt x="189" y="110"/>
                  </a:lnTo>
                  <a:lnTo>
                    <a:pt x="183" y="109"/>
                  </a:lnTo>
                  <a:lnTo>
                    <a:pt x="173" y="110"/>
                  </a:lnTo>
                  <a:lnTo>
                    <a:pt x="160" y="109"/>
                  </a:lnTo>
                  <a:lnTo>
                    <a:pt x="153" y="109"/>
                  </a:lnTo>
                  <a:lnTo>
                    <a:pt x="149" y="103"/>
                  </a:lnTo>
                  <a:lnTo>
                    <a:pt x="145" y="95"/>
                  </a:lnTo>
                  <a:lnTo>
                    <a:pt x="142" y="93"/>
                  </a:lnTo>
                  <a:lnTo>
                    <a:pt x="133" y="88"/>
                  </a:lnTo>
                  <a:lnTo>
                    <a:pt x="124" y="86"/>
                  </a:lnTo>
                  <a:lnTo>
                    <a:pt x="116" y="85"/>
                  </a:lnTo>
                  <a:lnTo>
                    <a:pt x="114" y="81"/>
                  </a:lnTo>
                  <a:lnTo>
                    <a:pt x="116" y="69"/>
                  </a:lnTo>
                  <a:lnTo>
                    <a:pt x="112" y="62"/>
                  </a:lnTo>
                  <a:lnTo>
                    <a:pt x="102" y="58"/>
                  </a:lnTo>
                  <a:lnTo>
                    <a:pt x="97" y="52"/>
                  </a:lnTo>
                  <a:lnTo>
                    <a:pt x="95" y="45"/>
                  </a:lnTo>
                  <a:lnTo>
                    <a:pt x="92" y="46"/>
                  </a:lnTo>
                  <a:lnTo>
                    <a:pt x="87" y="53"/>
                  </a:lnTo>
                  <a:lnTo>
                    <a:pt x="81" y="53"/>
                  </a:lnTo>
                  <a:lnTo>
                    <a:pt x="81" y="64"/>
                  </a:lnTo>
                  <a:lnTo>
                    <a:pt x="78" y="68"/>
                  </a:lnTo>
                  <a:lnTo>
                    <a:pt x="64" y="66"/>
                  </a:lnTo>
                  <a:lnTo>
                    <a:pt x="60" y="82"/>
                  </a:lnTo>
                  <a:lnTo>
                    <a:pt x="56" y="85"/>
                  </a:lnTo>
                  <a:lnTo>
                    <a:pt x="43" y="88"/>
                  </a:lnTo>
                  <a:lnTo>
                    <a:pt x="49" y="104"/>
                  </a:lnTo>
                  <a:lnTo>
                    <a:pt x="44" y="107"/>
                  </a:lnTo>
                  <a:lnTo>
                    <a:pt x="45" y="113"/>
                  </a:lnTo>
                  <a:lnTo>
                    <a:pt x="44" y="114"/>
                  </a:lnTo>
                  <a:lnTo>
                    <a:pt x="33" y="119"/>
                  </a:lnTo>
                  <a:lnTo>
                    <a:pt x="31" y="122"/>
                  </a:lnTo>
                  <a:lnTo>
                    <a:pt x="22" y="124"/>
                  </a:lnTo>
                  <a:lnTo>
                    <a:pt x="20" y="130"/>
                  </a:lnTo>
                  <a:lnTo>
                    <a:pt x="12" y="128"/>
                  </a:lnTo>
                  <a:lnTo>
                    <a:pt x="8" y="130"/>
                  </a:lnTo>
                  <a:lnTo>
                    <a:pt x="2" y="134"/>
                  </a:lnTo>
                  <a:lnTo>
                    <a:pt x="3" y="136"/>
                  </a:lnTo>
                  <a:lnTo>
                    <a:pt x="0" y="138"/>
                  </a:lnTo>
                  <a:lnTo>
                    <a:pt x="2" y="147"/>
                  </a:lnTo>
                  <a:lnTo>
                    <a:pt x="4" y="145"/>
                  </a:lnTo>
                  <a:lnTo>
                    <a:pt x="9" y="147"/>
                  </a:lnTo>
                  <a:lnTo>
                    <a:pt x="8" y="150"/>
                  </a:lnTo>
                  <a:lnTo>
                    <a:pt x="9" y="155"/>
                  </a:lnTo>
                  <a:lnTo>
                    <a:pt x="10" y="157"/>
                  </a:lnTo>
                  <a:lnTo>
                    <a:pt x="15" y="161"/>
                  </a:lnTo>
                  <a:lnTo>
                    <a:pt x="17" y="168"/>
                  </a:lnTo>
                  <a:lnTo>
                    <a:pt x="28" y="171"/>
                  </a:lnTo>
                  <a:lnTo>
                    <a:pt x="28" y="171"/>
                  </a:lnTo>
                  <a:lnTo>
                    <a:pt x="38" y="167"/>
                  </a:lnTo>
                  <a:lnTo>
                    <a:pt x="44" y="171"/>
                  </a:lnTo>
                  <a:lnTo>
                    <a:pt x="43" y="178"/>
                  </a:lnTo>
                  <a:lnTo>
                    <a:pt x="38" y="183"/>
                  </a:lnTo>
                  <a:lnTo>
                    <a:pt x="35" y="183"/>
                  </a:lnTo>
                  <a:lnTo>
                    <a:pt x="35" y="183"/>
                  </a:lnTo>
                  <a:lnTo>
                    <a:pt x="34" y="188"/>
                  </a:lnTo>
                  <a:lnTo>
                    <a:pt x="38" y="191"/>
                  </a:lnTo>
                  <a:lnTo>
                    <a:pt x="38" y="195"/>
                  </a:lnTo>
                  <a:lnTo>
                    <a:pt x="33" y="195"/>
                  </a:lnTo>
                  <a:lnTo>
                    <a:pt x="34" y="203"/>
                  </a:lnTo>
                  <a:lnTo>
                    <a:pt x="41" y="208"/>
                  </a:lnTo>
                  <a:lnTo>
                    <a:pt x="50" y="213"/>
                  </a:lnTo>
                  <a:lnTo>
                    <a:pt x="54" y="212"/>
                  </a:lnTo>
                  <a:lnTo>
                    <a:pt x="58" y="214"/>
                  </a:lnTo>
                  <a:lnTo>
                    <a:pt x="66" y="219"/>
                  </a:lnTo>
                  <a:lnTo>
                    <a:pt x="69" y="220"/>
                  </a:lnTo>
                  <a:lnTo>
                    <a:pt x="72" y="224"/>
                  </a:lnTo>
                  <a:lnTo>
                    <a:pt x="76" y="225"/>
                  </a:lnTo>
                  <a:lnTo>
                    <a:pt x="81" y="229"/>
                  </a:lnTo>
                  <a:lnTo>
                    <a:pt x="90" y="230"/>
                  </a:lnTo>
                  <a:lnTo>
                    <a:pt x="97" y="231"/>
                  </a:lnTo>
                  <a:lnTo>
                    <a:pt x="102" y="230"/>
                  </a:lnTo>
                  <a:lnTo>
                    <a:pt x="102" y="235"/>
                  </a:lnTo>
                  <a:lnTo>
                    <a:pt x="107" y="230"/>
                  </a:lnTo>
                  <a:lnTo>
                    <a:pt x="110" y="227"/>
                  </a:lnTo>
                  <a:lnTo>
                    <a:pt x="115" y="230"/>
                  </a:lnTo>
                  <a:lnTo>
                    <a:pt x="119" y="230"/>
                  </a:lnTo>
                  <a:lnTo>
                    <a:pt x="121" y="232"/>
                  </a:lnTo>
                  <a:lnTo>
                    <a:pt x="126" y="231"/>
                  </a:lnTo>
                  <a:lnTo>
                    <a:pt x="133" y="225"/>
                  </a:lnTo>
                  <a:lnTo>
                    <a:pt x="140" y="220"/>
                  </a:lnTo>
                  <a:lnTo>
                    <a:pt x="147" y="223"/>
                  </a:lnTo>
                  <a:lnTo>
                    <a:pt x="151" y="219"/>
                  </a:lnTo>
                  <a:lnTo>
                    <a:pt x="154" y="224"/>
                  </a:lnTo>
                  <a:lnTo>
                    <a:pt x="151" y="227"/>
                  </a:lnTo>
                  <a:lnTo>
                    <a:pt x="159" y="227"/>
                  </a:lnTo>
                  <a:lnTo>
                    <a:pt x="162" y="227"/>
                  </a:lnTo>
                  <a:lnTo>
                    <a:pt x="165" y="232"/>
                  </a:lnTo>
                  <a:lnTo>
                    <a:pt x="168" y="234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61" y="252"/>
                  </a:lnTo>
                  <a:lnTo>
                    <a:pt x="161" y="260"/>
                  </a:lnTo>
                  <a:lnTo>
                    <a:pt x="168" y="259"/>
                  </a:lnTo>
                  <a:lnTo>
                    <a:pt x="169" y="266"/>
                  </a:lnTo>
                  <a:lnTo>
                    <a:pt x="173" y="267"/>
                  </a:lnTo>
                  <a:lnTo>
                    <a:pt x="172" y="273"/>
                  </a:lnTo>
                  <a:lnTo>
                    <a:pt x="177" y="276"/>
                  </a:lnTo>
                  <a:lnTo>
                    <a:pt x="179" y="277"/>
                  </a:lnTo>
                  <a:lnTo>
                    <a:pt x="184" y="276"/>
                  </a:lnTo>
                  <a:lnTo>
                    <a:pt x="185" y="278"/>
                  </a:lnTo>
                  <a:lnTo>
                    <a:pt x="185" y="279"/>
                  </a:lnTo>
                  <a:lnTo>
                    <a:pt x="189" y="281"/>
                  </a:lnTo>
                  <a:lnTo>
                    <a:pt x="188" y="272"/>
                  </a:lnTo>
                  <a:lnTo>
                    <a:pt x="191" y="271"/>
                  </a:lnTo>
                  <a:lnTo>
                    <a:pt x="195" y="269"/>
                  </a:lnTo>
                  <a:lnTo>
                    <a:pt x="201" y="269"/>
                  </a:lnTo>
                  <a:lnTo>
                    <a:pt x="207" y="269"/>
                  </a:lnTo>
                  <a:lnTo>
                    <a:pt x="213" y="265"/>
                  </a:lnTo>
                  <a:lnTo>
                    <a:pt x="215" y="267"/>
                  </a:lnTo>
                  <a:lnTo>
                    <a:pt x="221" y="269"/>
                  </a:lnTo>
                  <a:lnTo>
                    <a:pt x="221" y="272"/>
                  </a:lnTo>
                  <a:lnTo>
                    <a:pt x="224" y="276"/>
                  </a:lnTo>
                  <a:lnTo>
                    <a:pt x="231" y="277"/>
                  </a:lnTo>
                  <a:lnTo>
                    <a:pt x="233" y="276"/>
                  </a:lnTo>
                  <a:lnTo>
                    <a:pt x="243" y="278"/>
                  </a:lnTo>
                  <a:lnTo>
                    <a:pt x="242" y="282"/>
                  </a:lnTo>
                  <a:lnTo>
                    <a:pt x="243" y="287"/>
                  </a:lnTo>
                  <a:lnTo>
                    <a:pt x="247" y="285"/>
                  </a:lnTo>
                  <a:lnTo>
                    <a:pt x="249" y="278"/>
                  </a:lnTo>
                  <a:lnTo>
                    <a:pt x="256" y="277"/>
                  </a:lnTo>
                  <a:lnTo>
                    <a:pt x="266" y="273"/>
                  </a:lnTo>
                  <a:lnTo>
                    <a:pt x="270" y="270"/>
                  </a:lnTo>
                  <a:lnTo>
                    <a:pt x="272" y="272"/>
                  </a:lnTo>
                  <a:lnTo>
                    <a:pt x="276" y="270"/>
                  </a:lnTo>
                  <a:lnTo>
                    <a:pt x="283" y="269"/>
                  </a:lnTo>
                  <a:lnTo>
                    <a:pt x="293" y="263"/>
                  </a:lnTo>
                  <a:lnTo>
                    <a:pt x="302" y="255"/>
                  </a:lnTo>
                  <a:lnTo>
                    <a:pt x="308" y="247"/>
                  </a:lnTo>
                  <a:lnTo>
                    <a:pt x="313" y="237"/>
                  </a:lnTo>
                  <a:lnTo>
                    <a:pt x="318" y="229"/>
                  </a:lnTo>
                  <a:lnTo>
                    <a:pt x="322" y="229"/>
                  </a:lnTo>
                  <a:lnTo>
                    <a:pt x="324" y="223"/>
                  </a:lnTo>
                  <a:lnTo>
                    <a:pt x="325" y="217"/>
                  </a:lnTo>
                  <a:lnTo>
                    <a:pt x="320" y="214"/>
                  </a:lnTo>
                  <a:lnTo>
                    <a:pt x="319" y="209"/>
                  </a:lnTo>
                  <a:lnTo>
                    <a:pt x="324" y="207"/>
                  </a:lnTo>
                  <a:lnTo>
                    <a:pt x="324" y="202"/>
                  </a:lnTo>
                  <a:lnTo>
                    <a:pt x="319" y="196"/>
                  </a:lnTo>
                  <a:lnTo>
                    <a:pt x="316" y="189"/>
                  </a:lnTo>
                  <a:lnTo>
                    <a:pt x="312" y="180"/>
                  </a:lnTo>
                  <a:lnTo>
                    <a:pt x="305" y="176"/>
                  </a:lnTo>
                  <a:lnTo>
                    <a:pt x="308" y="171"/>
                  </a:lnTo>
                  <a:lnTo>
                    <a:pt x="316" y="166"/>
                  </a:lnTo>
                  <a:lnTo>
                    <a:pt x="318" y="161"/>
                  </a:lnTo>
                  <a:lnTo>
                    <a:pt x="328" y="159"/>
                  </a:lnTo>
                  <a:lnTo>
                    <a:pt x="326" y="155"/>
                  </a:lnTo>
                  <a:lnTo>
                    <a:pt x="323" y="155"/>
                  </a:lnTo>
                  <a:lnTo>
                    <a:pt x="317" y="151"/>
                  </a:lnTo>
                  <a:lnTo>
                    <a:pt x="308" y="157"/>
                  </a:lnTo>
                  <a:lnTo>
                    <a:pt x="304" y="155"/>
                  </a:lnTo>
                  <a:lnTo>
                    <a:pt x="304" y="151"/>
                  </a:lnTo>
                  <a:lnTo>
                    <a:pt x="297" y="150"/>
                  </a:lnTo>
                  <a:lnTo>
                    <a:pt x="294" y="144"/>
                  </a:lnTo>
                  <a:lnTo>
                    <a:pt x="297" y="140"/>
                  </a:lnTo>
                  <a:lnTo>
                    <a:pt x="305" y="139"/>
                  </a:lnTo>
                  <a:lnTo>
                    <a:pt x="308" y="134"/>
                  </a:lnTo>
                  <a:lnTo>
                    <a:pt x="316" y="128"/>
                  </a:lnTo>
                  <a:lnTo>
                    <a:pt x="322" y="125"/>
                  </a:lnTo>
                  <a:lnTo>
                    <a:pt x="325" y="130"/>
                  </a:lnTo>
                  <a:lnTo>
                    <a:pt x="320" y="136"/>
                  </a:lnTo>
                  <a:lnTo>
                    <a:pt x="322" y="138"/>
                  </a:lnTo>
                  <a:lnTo>
                    <a:pt x="318" y="143"/>
                  </a:lnTo>
                  <a:lnTo>
                    <a:pt x="325" y="140"/>
                  </a:lnTo>
                  <a:lnTo>
                    <a:pt x="330" y="136"/>
                  </a:lnTo>
                  <a:lnTo>
                    <a:pt x="340" y="133"/>
                  </a:lnTo>
                  <a:lnTo>
                    <a:pt x="345" y="128"/>
                  </a:lnTo>
                  <a:lnTo>
                    <a:pt x="352" y="124"/>
                  </a:lnTo>
                  <a:lnTo>
                    <a:pt x="357" y="117"/>
                  </a:lnTo>
                  <a:lnTo>
                    <a:pt x="360" y="120"/>
                  </a:lnTo>
                  <a:lnTo>
                    <a:pt x="366" y="120"/>
                  </a:lnTo>
                  <a:lnTo>
                    <a:pt x="365" y="115"/>
                  </a:lnTo>
                  <a:lnTo>
                    <a:pt x="375" y="111"/>
                  </a:lnTo>
                  <a:lnTo>
                    <a:pt x="378" y="107"/>
                  </a:lnTo>
                  <a:lnTo>
                    <a:pt x="382" y="111"/>
                  </a:lnTo>
                  <a:lnTo>
                    <a:pt x="382" y="107"/>
                  </a:lnTo>
                  <a:lnTo>
                    <a:pt x="386" y="107"/>
                  </a:lnTo>
                  <a:lnTo>
                    <a:pt x="387" y="96"/>
                  </a:lnTo>
                  <a:lnTo>
                    <a:pt x="384" y="88"/>
                  </a:lnTo>
                  <a:lnTo>
                    <a:pt x="390" y="85"/>
                  </a:lnTo>
                  <a:lnTo>
                    <a:pt x="399" y="86"/>
                  </a:lnTo>
                  <a:lnTo>
                    <a:pt x="404" y="76"/>
                  </a:lnTo>
                  <a:lnTo>
                    <a:pt x="405" y="67"/>
                  </a:lnTo>
                  <a:lnTo>
                    <a:pt x="409" y="63"/>
                  </a:lnTo>
                  <a:lnTo>
                    <a:pt x="412" y="53"/>
                  </a:lnTo>
                  <a:lnTo>
                    <a:pt x="400" y="57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8C089ED1-35EC-45F3-A45D-9DF88B9DB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603" y="5449409"/>
              <a:ext cx="143647" cy="117686"/>
            </a:xfrm>
            <a:custGeom>
              <a:avLst/>
              <a:gdLst>
                <a:gd name="T0" fmla="*/ 2 w 83"/>
                <a:gd name="T1" fmla="*/ 17 h 68"/>
                <a:gd name="T2" fmla="*/ 2 w 83"/>
                <a:gd name="T3" fmla="*/ 11 h 68"/>
                <a:gd name="T4" fmla="*/ 0 w 83"/>
                <a:gd name="T5" fmla="*/ 6 h 68"/>
                <a:gd name="T6" fmla="*/ 9 w 83"/>
                <a:gd name="T7" fmla="*/ 0 h 68"/>
                <a:gd name="T8" fmla="*/ 17 w 83"/>
                <a:gd name="T9" fmla="*/ 2 h 68"/>
                <a:gd name="T10" fmla="*/ 26 w 83"/>
                <a:gd name="T11" fmla="*/ 2 h 68"/>
                <a:gd name="T12" fmla="*/ 33 w 83"/>
                <a:gd name="T13" fmla="*/ 4 h 68"/>
                <a:gd name="T14" fmla="*/ 38 w 83"/>
                <a:gd name="T15" fmla="*/ 3 h 68"/>
                <a:gd name="T16" fmla="*/ 49 w 83"/>
                <a:gd name="T17" fmla="*/ 3 h 68"/>
                <a:gd name="T18" fmla="*/ 53 w 83"/>
                <a:gd name="T19" fmla="*/ 6 h 68"/>
                <a:gd name="T20" fmla="*/ 65 w 83"/>
                <a:gd name="T21" fmla="*/ 11 h 68"/>
                <a:gd name="T22" fmla="*/ 67 w 83"/>
                <a:gd name="T23" fmla="*/ 9 h 68"/>
                <a:gd name="T24" fmla="*/ 75 w 83"/>
                <a:gd name="T25" fmla="*/ 14 h 68"/>
                <a:gd name="T26" fmla="*/ 83 w 83"/>
                <a:gd name="T27" fmla="*/ 12 h 68"/>
                <a:gd name="T28" fmla="*/ 83 w 83"/>
                <a:gd name="T29" fmla="*/ 17 h 68"/>
                <a:gd name="T30" fmla="*/ 77 w 83"/>
                <a:gd name="T31" fmla="*/ 23 h 68"/>
                <a:gd name="T32" fmla="*/ 67 w 83"/>
                <a:gd name="T33" fmla="*/ 25 h 68"/>
                <a:gd name="T34" fmla="*/ 67 w 83"/>
                <a:gd name="T35" fmla="*/ 28 h 68"/>
                <a:gd name="T36" fmla="*/ 64 w 83"/>
                <a:gd name="T37" fmla="*/ 33 h 68"/>
                <a:gd name="T38" fmla="*/ 60 w 83"/>
                <a:gd name="T39" fmla="*/ 40 h 68"/>
                <a:gd name="T40" fmla="*/ 64 w 83"/>
                <a:gd name="T41" fmla="*/ 45 h 68"/>
                <a:gd name="T42" fmla="*/ 59 w 83"/>
                <a:gd name="T43" fmla="*/ 49 h 68"/>
                <a:gd name="T44" fmla="*/ 58 w 83"/>
                <a:gd name="T45" fmla="*/ 55 h 68"/>
                <a:gd name="T46" fmla="*/ 53 w 83"/>
                <a:gd name="T47" fmla="*/ 56 h 68"/>
                <a:gd name="T48" fmla="*/ 48 w 83"/>
                <a:gd name="T49" fmla="*/ 62 h 68"/>
                <a:gd name="T50" fmla="*/ 40 w 83"/>
                <a:gd name="T51" fmla="*/ 62 h 68"/>
                <a:gd name="T52" fmla="*/ 33 w 83"/>
                <a:gd name="T53" fmla="*/ 62 h 68"/>
                <a:gd name="T54" fmla="*/ 29 w 83"/>
                <a:gd name="T55" fmla="*/ 66 h 68"/>
                <a:gd name="T56" fmla="*/ 26 w 83"/>
                <a:gd name="T57" fmla="*/ 68 h 68"/>
                <a:gd name="T58" fmla="*/ 23 w 83"/>
                <a:gd name="T59" fmla="*/ 68 h 68"/>
                <a:gd name="T60" fmla="*/ 20 w 83"/>
                <a:gd name="T61" fmla="*/ 64 h 68"/>
                <a:gd name="T62" fmla="*/ 19 w 83"/>
                <a:gd name="T63" fmla="*/ 60 h 68"/>
                <a:gd name="T64" fmla="*/ 13 w 83"/>
                <a:gd name="T65" fmla="*/ 58 h 68"/>
                <a:gd name="T66" fmla="*/ 12 w 83"/>
                <a:gd name="T67" fmla="*/ 56 h 68"/>
                <a:gd name="T68" fmla="*/ 14 w 83"/>
                <a:gd name="T69" fmla="*/ 52 h 68"/>
                <a:gd name="T70" fmla="*/ 15 w 83"/>
                <a:gd name="T71" fmla="*/ 51 h 68"/>
                <a:gd name="T72" fmla="*/ 13 w 83"/>
                <a:gd name="T73" fmla="*/ 48 h 68"/>
                <a:gd name="T74" fmla="*/ 15 w 83"/>
                <a:gd name="T75" fmla="*/ 43 h 68"/>
                <a:gd name="T76" fmla="*/ 12 w 83"/>
                <a:gd name="T77" fmla="*/ 37 h 68"/>
                <a:gd name="T78" fmla="*/ 15 w 83"/>
                <a:gd name="T79" fmla="*/ 37 h 68"/>
                <a:gd name="T80" fmla="*/ 15 w 83"/>
                <a:gd name="T81" fmla="*/ 32 h 68"/>
                <a:gd name="T82" fmla="*/ 17 w 83"/>
                <a:gd name="T83" fmla="*/ 31 h 68"/>
                <a:gd name="T84" fmla="*/ 17 w 83"/>
                <a:gd name="T85" fmla="*/ 25 h 68"/>
                <a:gd name="T86" fmla="*/ 19 w 83"/>
                <a:gd name="T87" fmla="*/ 22 h 68"/>
                <a:gd name="T88" fmla="*/ 18 w 83"/>
                <a:gd name="T89" fmla="*/ 17 h 68"/>
                <a:gd name="T90" fmla="*/ 14 w 83"/>
                <a:gd name="T91" fmla="*/ 17 h 68"/>
                <a:gd name="T92" fmla="*/ 13 w 83"/>
                <a:gd name="T93" fmla="*/ 18 h 68"/>
                <a:gd name="T94" fmla="*/ 8 w 83"/>
                <a:gd name="T95" fmla="*/ 18 h 68"/>
                <a:gd name="T96" fmla="*/ 7 w 83"/>
                <a:gd name="T97" fmla="*/ 14 h 68"/>
                <a:gd name="T98" fmla="*/ 4 w 83"/>
                <a:gd name="T99" fmla="*/ 15 h 68"/>
                <a:gd name="T100" fmla="*/ 2 w 83"/>
                <a:gd name="T101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" h="68">
                  <a:moveTo>
                    <a:pt x="2" y="17"/>
                  </a:moveTo>
                  <a:lnTo>
                    <a:pt x="2" y="11"/>
                  </a:lnTo>
                  <a:lnTo>
                    <a:pt x="0" y="6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6" y="2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9" y="3"/>
                  </a:lnTo>
                  <a:lnTo>
                    <a:pt x="53" y="6"/>
                  </a:lnTo>
                  <a:lnTo>
                    <a:pt x="65" y="11"/>
                  </a:lnTo>
                  <a:lnTo>
                    <a:pt x="67" y="9"/>
                  </a:lnTo>
                  <a:lnTo>
                    <a:pt x="75" y="14"/>
                  </a:lnTo>
                  <a:lnTo>
                    <a:pt x="83" y="12"/>
                  </a:lnTo>
                  <a:lnTo>
                    <a:pt x="83" y="17"/>
                  </a:lnTo>
                  <a:lnTo>
                    <a:pt x="77" y="23"/>
                  </a:lnTo>
                  <a:lnTo>
                    <a:pt x="67" y="25"/>
                  </a:lnTo>
                  <a:lnTo>
                    <a:pt x="67" y="28"/>
                  </a:lnTo>
                  <a:lnTo>
                    <a:pt x="64" y="33"/>
                  </a:lnTo>
                  <a:lnTo>
                    <a:pt x="60" y="40"/>
                  </a:lnTo>
                  <a:lnTo>
                    <a:pt x="64" y="45"/>
                  </a:lnTo>
                  <a:lnTo>
                    <a:pt x="59" y="49"/>
                  </a:lnTo>
                  <a:lnTo>
                    <a:pt x="58" y="55"/>
                  </a:lnTo>
                  <a:lnTo>
                    <a:pt x="53" y="56"/>
                  </a:lnTo>
                  <a:lnTo>
                    <a:pt x="48" y="62"/>
                  </a:lnTo>
                  <a:lnTo>
                    <a:pt x="40" y="62"/>
                  </a:lnTo>
                  <a:lnTo>
                    <a:pt x="33" y="62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3" y="68"/>
                  </a:lnTo>
                  <a:lnTo>
                    <a:pt x="20" y="64"/>
                  </a:lnTo>
                  <a:lnTo>
                    <a:pt x="19" y="60"/>
                  </a:lnTo>
                  <a:lnTo>
                    <a:pt x="13" y="58"/>
                  </a:lnTo>
                  <a:lnTo>
                    <a:pt x="12" y="56"/>
                  </a:lnTo>
                  <a:lnTo>
                    <a:pt x="14" y="52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5" y="43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32"/>
                  </a:lnTo>
                  <a:lnTo>
                    <a:pt x="17" y="31"/>
                  </a:lnTo>
                  <a:lnTo>
                    <a:pt x="17" y="25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8" y="18"/>
                  </a:lnTo>
                  <a:lnTo>
                    <a:pt x="7" y="14"/>
                  </a:lnTo>
                  <a:lnTo>
                    <a:pt x="4" y="15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75B52479-5869-43E6-A89E-75ED22A8E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142" y="4094287"/>
              <a:ext cx="707849" cy="1047062"/>
            </a:xfrm>
            <a:custGeom>
              <a:avLst/>
              <a:gdLst>
                <a:gd name="T0" fmla="*/ 223 w 409"/>
                <a:gd name="T1" fmla="*/ 27 h 605"/>
                <a:gd name="T2" fmla="*/ 310 w 409"/>
                <a:gd name="T3" fmla="*/ 8 h 605"/>
                <a:gd name="T4" fmla="*/ 314 w 409"/>
                <a:gd name="T5" fmla="*/ 74 h 605"/>
                <a:gd name="T6" fmla="*/ 304 w 409"/>
                <a:gd name="T7" fmla="*/ 82 h 605"/>
                <a:gd name="T8" fmla="*/ 343 w 409"/>
                <a:gd name="T9" fmla="*/ 101 h 605"/>
                <a:gd name="T10" fmla="*/ 385 w 409"/>
                <a:gd name="T11" fmla="*/ 93 h 605"/>
                <a:gd name="T12" fmla="*/ 383 w 409"/>
                <a:gd name="T13" fmla="*/ 151 h 605"/>
                <a:gd name="T14" fmla="*/ 373 w 409"/>
                <a:gd name="T15" fmla="*/ 169 h 605"/>
                <a:gd name="T16" fmla="*/ 360 w 409"/>
                <a:gd name="T17" fmla="*/ 256 h 605"/>
                <a:gd name="T18" fmla="*/ 347 w 409"/>
                <a:gd name="T19" fmla="*/ 287 h 605"/>
                <a:gd name="T20" fmla="*/ 353 w 409"/>
                <a:gd name="T21" fmla="*/ 328 h 605"/>
                <a:gd name="T22" fmla="*/ 355 w 409"/>
                <a:gd name="T23" fmla="*/ 362 h 605"/>
                <a:gd name="T24" fmla="*/ 333 w 409"/>
                <a:gd name="T25" fmla="*/ 374 h 605"/>
                <a:gd name="T26" fmla="*/ 328 w 409"/>
                <a:gd name="T27" fmla="*/ 389 h 605"/>
                <a:gd name="T28" fmla="*/ 343 w 409"/>
                <a:gd name="T29" fmla="*/ 414 h 605"/>
                <a:gd name="T30" fmla="*/ 328 w 409"/>
                <a:gd name="T31" fmla="*/ 427 h 605"/>
                <a:gd name="T32" fmla="*/ 315 w 409"/>
                <a:gd name="T33" fmla="*/ 439 h 605"/>
                <a:gd name="T34" fmla="*/ 324 w 409"/>
                <a:gd name="T35" fmla="*/ 458 h 605"/>
                <a:gd name="T36" fmla="*/ 279 w 409"/>
                <a:gd name="T37" fmla="*/ 479 h 605"/>
                <a:gd name="T38" fmla="*/ 248 w 409"/>
                <a:gd name="T39" fmla="*/ 516 h 605"/>
                <a:gd name="T40" fmla="*/ 225 w 409"/>
                <a:gd name="T41" fmla="*/ 525 h 605"/>
                <a:gd name="T42" fmla="*/ 215 w 409"/>
                <a:gd name="T43" fmla="*/ 555 h 605"/>
                <a:gd name="T44" fmla="*/ 204 w 409"/>
                <a:gd name="T45" fmla="*/ 590 h 605"/>
                <a:gd name="T46" fmla="*/ 181 w 409"/>
                <a:gd name="T47" fmla="*/ 592 h 605"/>
                <a:gd name="T48" fmla="*/ 157 w 409"/>
                <a:gd name="T49" fmla="*/ 572 h 605"/>
                <a:gd name="T50" fmla="*/ 141 w 409"/>
                <a:gd name="T51" fmla="*/ 530 h 605"/>
                <a:gd name="T52" fmla="*/ 129 w 409"/>
                <a:gd name="T53" fmla="*/ 496 h 605"/>
                <a:gd name="T54" fmla="*/ 148 w 409"/>
                <a:gd name="T55" fmla="*/ 461 h 605"/>
                <a:gd name="T56" fmla="*/ 139 w 409"/>
                <a:gd name="T57" fmla="*/ 455 h 605"/>
                <a:gd name="T58" fmla="*/ 124 w 409"/>
                <a:gd name="T59" fmla="*/ 438 h 605"/>
                <a:gd name="T60" fmla="*/ 147 w 409"/>
                <a:gd name="T61" fmla="*/ 433 h 605"/>
                <a:gd name="T62" fmla="*/ 123 w 409"/>
                <a:gd name="T63" fmla="*/ 415 h 605"/>
                <a:gd name="T64" fmla="*/ 121 w 409"/>
                <a:gd name="T65" fmla="*/ 381 h 605"/>
                <a:gd name="T66" fmla="*/ 99 w 409"/>
                <a:gd name="T67" fmla="*/ 329 h 605"/>
                <a:gd name="T68" fmla="*/ 66 w 409"/>
                <a:gd name="T69" fmla="*/ 300 h 605"/>
                <a:gd name="T70" fmla="*/ 24 w 409"/>
                <a:gd name="T71" fmla="*/ 294 h 605"/>
                <a:gd name="T72" fmla="*/ 43 w 409"/>
                <a:gd name="T73" fmla="*/ 265 h 605"/>
                <a:gd name="T74" fmla="*/ 1 w 409"/>
                <a:gd name="T75" fmla="*/ 231 h 605"/>
                <a:gd name="T76" fmla="*/ 53 w 409"/>
                <a:gd name="T77" fmla="*/ 184 h 605"/>
                <a:gd name="T78" fmla="*/ 64 w 409"/>
                <a:gd name="T79" fmla="*/ 125 h 605"/>
                <a:gd name="T80" fmla="*/ 87 w 409"/>
                <a:gd name="T81" fmla="*/ 87 h 605"/>
                <a:gd name="T82" fmla="*/ 135 w 409"/>
                <a:gd name="T83" fmla="*/ 93 h 605"/>
                <a:gd name="T84" fmla="*/ 179 w 409"/>
                <a:gd name="T85" fmla="*/ 90 h 605"/>
                <a:gd name="T86" fmla="*/ 177 w 409"/>
                <a:gd name="T87" fmla="*/ 5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" h="605">
                  <a:moveTo>
                    <a:pt x="177" y="57"/>
                  </a:moveTo>
                  <a:lnTo>
                    <a:pt x="200" y="24"/>
                  </a:lnTo>
                  <a:lnTo>
                    <a:pt x="223" y="27"/>
                  </a:lnTo>
                  <a:lnTo>
                    <a:pt x="233" y="5"/>
                  </a:lnTo>
                  <a:lnTo>
                    <a:pt x="256" y="0"/>
                  </a:lnTo>
                  <a:lnTo>
                    <a:pt x="310" y="8"/>
                  </a:lnTo>
                  <a:lnTo>
                    <a:pt x="351" y="52"/>
                  </a:lnTo>
                  <a:lnTo>
                    <a:pt x="339" y="72"/>
                  </a:lnTo>
                  <a:lnTo>
                    <a:pt x="314" y="74"/>
                  </a:lnTo>
                  <a:lnTo>
                    <a:pt x="278" y="79"/>
                  </a:lnTo>
                  <a:lnTo>
                    <a:pt x="281" y="87"/>
                  </a:lnTo>
                  <a:lnTo>
                    <a:pt x="304" y="82"/>
                  </a:lnTo>
                  <a:lnTo>
                    <a:pt x="325" y="98"/>
                  </a:lnTo>
                  <a:lnTo>
                    <a:pt x="338" y="84"/>
                  </a:lnTo>
                  <a:lnTo>
                    <a:pt x="343" y="101"/>
                  </a:lnTo>
                  <a:lnTo>
                    <a:pt x="336" y="127"/>
                  </a:lnTo>
                  <a:lnTo>
                    <a:pt x="353" y="110"/>
                  </a:lnTo>
                  <a:lnTo>
                    <a:pt x="385" y="93"/>
                  </a:lnTo>
                  <a:lnTo>
                    <a:pt x="406" y="102"/>
                  </a:lnTo>
                  <a:lnTo>
                    <a:pt x="409" y="121"/>
                  </a:lnTo>
                  <a:lnTo>
                    <a:pt x="383" y="151"/>
                  </a:lnTo>
                  <a:lnTo>
                    <a:pt x="378" y="161"/>
                  </a:lnTo>
                  <a:lnTo>
                    <a:pt x="357" y="168"/>
                  </a:lnTo>
                  <a:lnTo>
                    <a:pt x="373" y="169"/>
                  </a:lnTo>
                  <a:lnTo>
                    <a:pt x="365" y="197"/>
                  </a:lnTo>
                  <a:lnTo>
                    <a:pt x="360" y="220"/>
                  </a:lnTo>
                  <a:lnTo>
                    <a:pt x="360" y="256"/>
                  </a:lnTo>
                  <a:lnTo>
                    <a:pt x="367" y="277"/>
                  </a:lnTo>
                  <a:lnTo>
                    <a:pt x="357" y="278"/>
                  </a:lnTo>
                  <a:lnTo>
                    <a:pt x="347" y="287"/>
                  </a:lnTo>
                  <a:lnTo>
                    <a:pt x="359" y="302"/>
                  </a:lnTo>
                  <a:lnTo>
                    <a:pt x="360" y="325"/>
                  </a:lnTo>
                  <a:lnTo>
                    <a:pt x="353" y="328"/>
                  </a:lnTo>
                  <a:lnTo>
                    <a:pt x="361" y="350"/>
                  </a:lnTo>
                  <a:lnTo>
                    <a:pt x="347" y="351"/>
                  </a:lnTo>
                  <a:lnTo>
                    <a:pt x="355" y="362"/>
                  </a:lnTo>
                  <a:lnTo>
                    <a:pt x="353" y="370"/>
                  </a:lnTo>
                  <a:lnTo>
                    <a:pt x="343" y="374"/>
                  </a:lnTo>
                  <a:lnTo>
                    <a:pt x="333" y="374"/>
                  </a:lnTo>
                  <a:lnTo>
                    <a:pt x="342" y="389"/>
                  </a:lnTo>
                  <a:lnTo>
                    <a:pt x="342" y="399"/>
                  </a:lnTo>
                  <a:lnTo>
                    <a:pt x="328" y="389"/>
                  </a:lnTo>
                  <a:lnTo>
                    <a:pt x="325" y="395"/>
                  </a:lnTo>
                  <a:lnTo>
                    <a:pt x="334" y="401"/>
                  </a:lnTo>
                  <a:lnTo>
                    <a:pt x="343" y="414"/>
                  </a:lnTo>
                  <a:lnTo>
                    <a:pt x="345" y="430"/>
                  </a:lnTo>
                  <a:lnTo>
                    <a:pt x="333" y="434"/>
                  </a:lnTo>
                  <a:lnTo>
                    <a:pt x="328" y="427"/>
                  </a:lnTo>
                  <a:lnTo>
                    <a:pt x="320" y="415"/>
                  </a:lnTo>
                  <a:lnTo>
                    <a:pt x="322" y="429"/>
                  </a:lnTo>
                  <a:lnTo>
                    <a:pt x="315" y="439"/>
                  </a:lnTo>
                  <a:lnTo>
                    <a:pt x="332" y="440"/>
                  </a:lnTo>
                  <a:lnTo>
                    <a:pt x="342" y="441"/>
                  </a:lnTo>
                  <a:lnTo>
                    <a:pt x="324" y="458"/>
                  </a:lnTo>
                  <a:lnTo>
                    <a:pt x="305" y="473"/>
                  </a:lnTo>
                  <a:lnTo>
                    <a:pt x="286" y="479"/>
                  </a:lnTo>
                  <a:lnTo>
                    <a:pt x="279" y="479"/>
                  </a:lnTo>
                  <a:lnTo>
                    <a:pt x="272" y="486"/>
                  </a:lnTo>
                  <a:lnTo>
                    <a:pt x="262" y="504"/>
                  </a:lnTo>
                  <a:lnTo>
                    <a:pt x="248" y="516"/>
                  </a:lnTo>
                  <a:lnTo>
                    <a:pt x="243" y="516"/>
                  </a:lnTo>
                  <a:lnTo>
                    <a:pt x="234" y="521"/>
                  </a:lnTo>
                  <a:lnTo>
                    <a:pt x="225" y="525"/>
                  </a:lnTo>
                  <a:lnTo>
                    <a:pt x="219" y="534"/>
                  </a:lnTo>
                  <a:lnTo>
                    <a:pt x="219" y="545"/>
                  </a:lnTo>
                  <a:lnTo>
                    <a:pt x="215" y="555"/>
                  </a:lnTo>
                  <a:lnTo>
                    <a:pt x="204" y="567"/>
                  </a:lnTo>
                  <a:lnTo>
                    <a:pt x="206" y="578"/>
                  </a:lnTo>
                  <a:lnTo>
                    <a:pt x="204" y="590"/>
                  </a:lnTo>
                  <a:lnTo>
                    <a:pt x="200" y="603"/>
                  </a:lnTo>
                  <a:lnTo>
                    <a:pt x="191" y="605"/>
                  </a:lnTo>
                  <a:lnTo>
                    <a:pt x="181" y="592"/>
                  </a:lnTo>
                  <a:lnTo>
                    <a:pt x="168" y="592"/>
                  </a:lnTo>
                  <a:lnTo>
                    <a:pt x="162" y="585"/>
                  </a:lnTo>
                  <a:lnTo>
                    <a:pt x="157" y="572"/>
                  </a:lnTo>
                  <a:lnTo>
                    <a:pt x="145" y="553"/>
                  </a:lnTo>
                  <a:lnTo>
                    <a:pt x="142" y="543"/>
                  </a:lnTo>
                  <a:lnTo>
                    <a:pt x="141" y="530"/>
                  </a:lnTo>
                  <a:lnTo>
                    <a:pt x="132" y="514"/>
                  </a:lnTo>
                  <a:lnTo>
                    <a:pt x="134" y="502"/>
                  </a:lnTo>
                  <a:lnTo>
                    <a:pt x="129" y="496"/>
                  </a:lnTo>
                  <a:lnTo>
                    <a:pt x="136" y="475"/>
                  </a:lnTo>
                  <a:lnTo>
                    <a:pt x="146" y="468"/>
                  </a:lnTo>
                  <a:lnTo>
                    <a:pt x="148" y="461"/>
                  </a:lnTo>
                  <a:lnTo>
                    <a:pt x="151" y="445"/>
                  </a:lnTo>
                  <a:lnTo>
                    <a:pt x="142" y="452"/>
                  </a:lnTo>
                  <a:lnTo>
                    <a:pt x="139" y="455"/>
                  </a:lnTo>
                  <a:lnTo>
                    <a:pt x="133" y="458"/>
                  </a:lnTo>
                  <a:lnTo>
                    <a:pt x="124" y="451"/>
                  </a:lnTo>
                  <a:lnTo>
                    <a:pt x="124" y="438"/>
                  </a:lnTo>
                  <a:lnTo>
                    <a:pt x="127" y="428"/>
                  </a:lnTo>
                  <a:lnTo>
                    <a:pt x="133" y="427"/>
                  </a:lnTo>
                  <a:lnTo>
                    <a:pt x="147" y="433"/>
                  </a:lnTo>
                  <a:lnTo>
                    <a:pt x="135" y="420"/>
                  </a:lnTo>
                  <a:lnTo>
                    <a:pt x="129" y="412"/>
                  </a:lnTo>
                  <a:lnTo>
                    <a:pt x="123" y="415"/>
                  </a:lnTo>
                  <a:lnTo>
                    <a:pt x="117" y="410"/>
                  </a:lnTo>
                  <a:lnTo>
                    <a:pt x="124" y="389"/>
                  </a:lnTo>
                  <a:lnTo>
                    <a:pt x="121" y="381"/>
                  </a:lnTo>
                  <a:lnTo>
                    <a:pt x="115" y="365"/>
                  </a:lnTo>
                  <a:lnTo>
                    <a:pt x="107" y="339"/>
                  </a:lnTo>
                  <a:lnTo>
                    <a:pt x="99" y="329"/>
                  </a:lnTo>
                  <a:lnTo>
                    <a:pt x="99" y="318"/>
                  </a:lnTo>
                  <a:lnTo>
                    <a:pt x="81" y="302"/>
                  </a:lnTo>
                  <a:lnTo>
                    <a:pt x="66" y="300"/>
                  </a:lnTo>
                  <a:lnTo>
                    <a:pt x="48" y="301"/>
                  </a:lnTo>
                  <a:lnTo>
                    <a:pt x="33" y="304"/>
                  </a:lnTo>
                  <a:lnTo>
                    <a:pt x="24" y="294"/>
                  </a:lnTo>
                  <a:lnTo>
                    <a:pt x="13" y="276"/>
                  </a:lnTo>
                  <a:lnTo>
                    <a:pt x="30" y="266"/>
                  </a:lnTo>
                  <a:lnTo>
                    <a:pt x="43" y="265"/>
                  </a:lnTo>
                  <a:lnTo>
                    <a:pt x="16" y="256"/>
                  </a:lnTo>
                  <a:lnTo>
                    <a:pt x="0" y="243"/>
                  </a:lnTo>
                  <a:lnTo>
                    <a:pt x="1" y="231"/>
                  </a:lnTo>
                  <a:lnTo>
                    <a:pt x="27" y="214"/>
                  </a:lnTo>
                  <a:lnTo>
                    <a:pt x="51" y="197"/>
                  </a:lnTo>
                  <a:lnTo>
                    <a:pt x="53" y="184"/>
                  </a:lnTo>
                  <a:lnTo>
                    <a:pt x="35" y="171"/>
                  </a:lnTo>
                  <a:lnTo>
                    <a:pt x="41" y="154"/>
                  </a:lnTo>
                  <a:lnTo>
                    <a:pt x="64" y="125"/>
                  </a:lnTo>
                  <a:lnTo>
                    <a:pt x="74" y="120"/>
                  </a:lnTo>
                  <a:lnTo>
                    <a:pt x="71" y="99"/>
                  </a:lnTo>
                  <a:lnTo>
                    <a:pt x="87" y="87"/>
                  </a:lnTo>
                  <a:lnTo>
                    <a:pt x="107" y="79"/>
                  </a:lnTo>
                  <a:lnTo>
                    <a:pt x="128" y="79"/>
                  </a:lnTo>
                  <a:lnTo>
                    <a:pt x="135" y="93"/>
                  </a:lnTo>
                  <a:lnTo>
                    <a:pt x="153" y="67"/>
                  </a:lnTo>
                  <a:lnTo>
                    <a:pt x="169" y="85"/>
                  </a:lnTo>
                  <a:lnTo>
                    <a:pt x="179" y="90"/>
                  </a:lnTo>
                  <a:lnTo>
                    <a:pt x="193" y="104"/>
                  </a:lnTo>
                  <a:lnTo>
                    <a:pt x="177" y="79"/>
                  </a:lnTo>
                  <a:lnTo>
                    <a:pt x="177" y="57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02099304-3DED-4A36-937D-6B065F7BF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1278" y="5480561"/>
              <a:ext cx="74420" cy="102111"/>
            </a:xfrm>
            <a:custGeom>
              <a:avLst/>
              <a:gdLst>
                <a:gd name="T0" fmla="*/ 27 w 43"/>
                <a:gd name="T1" fmla="*/ 55 h 59"/>
                <a:gd name="T2" fmla="*/ 37 w 43"/>
                <a:gd name="T3" fmla="*/ 55 h 59"/>
                <a:gd name="T4" fmla="*/ 41 w 43"/>
                <a:gd name="T5" fmla="*/ 56 h 59"/>
                <a:gd name="T6" fmla="*/ 30 w 43"/>
                <a:gd name="T7" fmla="*/ 59 h 59"/>
                <a:gd name="T8" fmla="*/ 21 w 43"/>
                <a:gd name="T9" fmla="*/ 56 h 59"/>
                <a:gd name="T10" fmla="*/ 43 w 43"/>
                <a:gd name="T11" fmla="*/ 2 h 59"/>
                <a:gd name="T12" fmla="*/ 40 w 43"/>
                <a:gd name="T13" fmla="*/ 9 h 59"/>
                <a:gd name="T14" fmla="*/ 31 w 43"/>
                <a:gd name="T15" fmla="*/ 8 h 59"/>
                <a:gd name="T16" fmla="*/ 27 w 43"/>
                <a:gd name="T17" fmla="*/ 15 h 59"/>
                <a:gd name="T18" fmla="*/ 21 w 43"/>
                <a:gd name="T19" fmla="*/ 16 h 59"/>
                <a:gd name="T20" fmla="*/ 17 w 43"/>
                <a:gd name="T21" fmla="*/ 14 h 59"/>
                <a:gd name="T22" fmla="*/ 21 w 43"/>
                <a:gd name="T23" fmla="*/ 23 h 59"/>
                <a:gd name="T24" fmla="*/ 23 w 43"/>
                <a:gd name="T25" fmla="*/ 28 h 59"/>
                <a:gd name="T26" fmla="*/ 25 w 43"/>
                <a:gd name="T27" fmla="*/ 36 h 59"/>
                <a:gd name="T28" fmla="*/ 19 w 43"/>
                <a:gd name="T29" fmla="*/ 34 h 59"/>
                <a:gd name="T30" fmla="*/ 19 w 43"/>
                <a:gd name="T31" fmla="*/ 39 h 59"/>
                <a:gd name="T32" fmla="*/ 19 w 43"/>
                <a:gd name="T33" fmla="*/ 46 h 59"/>
                <a:gd name="T34" fmla="*/ 17 w 43"/>
                <a:gd name="T35" fmla="*/ 43 h 59"/>
                <a:gd name="T36" fmla="*/ 15 w 43"/>
                <a:gd name="T37" fmla="*/ 46 h 59"/>
                <a:gd name="T38" fmla="*/ 14 w 43"/>
                <a:gd name="T39" fmla="*/ 44 h 59"/>
                <a:gd name="T40" fmla="*/ 12 w 43"/>
                <a:gd name="T41" fmla="*/ 42 h 59"/>
                <a:gd name="T42" fmla="*/ 11 w 43"/>
                <a:gd name="T43" fmla="*/ 44 h 59"/>
                <a:gd name="T44" fmla="*/ 8 w 43"/>
                <a:gd name="T45" fmla="*/ 40 h 59"/>
                <a:gd name="T46" fmla="*/ 9 w 43"/>
                <a:gd name="T47" fmla="*/ 37 h 59"/>
                <a:gd name="T48" fmla="*/ 7 w 43"/>
                <a:gd name="T49" fmla="*/ 37 h 59"/>
                <a:gd name="T50" fmla="*/ 7 w 43"/>
                <a:gd name="T51" fmla="*/ 33 h 59"/>
                <a:gd name="T52" fmla="*/ 9 w 43"/>
                <a:gd name="T53" fmla="*/ 32 h 59"/>
                <a:gd name="T54" fmla="*/ 12 w 43"/>
                <a:gd name="T55" fmla="*/ 31 h 59"/>
                <a:gd name="T56" fmla="*/ 14 w 43"/>
                <a:gd name="T57" fmla="*/ 32 h 59"/>
                <a:gd name="T58" fmla="*/ 13 w 43"/>
                <a:gd name="T59" fmla="*/ 31 h 59"/>
                <a:gd name="T60" fmla="*/ 9 w 43"/>
                <a:gd name="T61" fmla="*/ 31 h 59"/>
                <a:gd name="T62" fmla="*/ 3 w 43"/>
                <a:gd name="T63" fmla="*/ 27 h 59"/>
                <a:gd name="T64" fmla="*/ 3 w 43"/>
                <a:gd name="T65" fmla="*/ 25 h 59"/>
                <a:gd name="T66" fmla="*/ 0 w 43"/>
                <a:gd name="T67" fmla="*/ 20 h 59"/>
                <a:gd name="T68" fmla="*/ 3 w 43"/>
                <a:gd name="T69" fmla="*/ 13 h 59"/>
                <a:gd name="T70" fmla="*/ 6 w 43"/>
                <a:gd name="T71" fmla="*/ 9 h 59"/>
                <a:gd name="T72" fmla="*/ 12 w 43"/>
                <a:gd name="T73" fmla="*/ 7 h 59"/>
                <a:gd name="T74" fmla="*/ 17 w 43"/>
                <a:gd name="T75" fmla="*/ 4 h 59"/>
                <a:gd name="T76" fmla="*/ 23 w 43"/>
                <a:gd name="T77" fmla="*/ 4 h 59"/>
                <a:gd name="T78" fmla="*/ 34 w 43"/>
                <a:gd name="T79" fmla="*/ 5 h 59"/>
                <a:gd name="T80" fmla="*/ 40 w 43"/>
                <a:gd name="T8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59">
                  <a:moveTo>
                    <a:pt x="24" y="52"/>
                  </a:moveTo>
                  <a:lnTo>
                    <a:pt x="27" y="55"/>
                  </a:lnTo>
                  <a:lnTo>
                    <a:pt x="32" y="55"/>
                  </a:lnTo>
                  <a:lnTo>
                    <a:pt x="37" y="55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0" y="59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21" y="56"/>
                  </a:lnTo>
                  <a:lnTo>
                    <a:pt x="24" y="52"/>
                  </a:lnTo>
                  <a:close/>
                  <a:moveTo>
                    <a:pt x="43" y="2"/>
                  </a:moveTo>
                  <a:lnTo>
                    <a:pt x="41" y="8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1" y="8"/>
                  </a:lnTo>
                  <a:lnTo>
                    <a:pt x="24" y="10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1" y="16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8" y="19"/>
                  </a:lnTo>
                  <a:lnTo>
                    <a:pt x="21" y="23"/>
                  </a:lnTo>
                  <a:lnTo>
                    <a:pt x="18" y="25"/>
                  </a:lnTo>
                  <a:lnTo>
                    <a:pt x="23" y="28"/>
                  </a:lnTo>
                  <a:lnTo>
                    <a:pt x="25" y="31"/>
                  </a:lnTo>
                  <a:lnTo>
                    <a:pt x="25" y="36"/>
                  </a:lnTo>
                  <a:lnTo>
                    <a:pt x="23" y="33"/>
                  </a:lnTo>
                  <a:lnTo>
                    <a:pt x="19" y="34"/>
                  </a:lnTo>
                  <a:lnTo>
                    <a:pt x="21" y="38"/>
                  </a:lnTo>
                  <a:lnTo>
                    <a:pt x="19" y="39"/>
                  </a:lnTo>
                  <a:lnTo>
                    <a:pt x="17" y="37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4" y="44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9" y="43"/>
                  </a:lnTo>
                  <a:lnTo>
                    <a:pt x="8" y="40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4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6" y="11"/>
                  </a:lnTo>
                  <a:lnTo>
                    <a:pt x="6" y="9"/>
                  </a:lnTo>
                  <a:lnTo>
                    <a:pt x="9" y="8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338D9D9A-9981-4A43-B9DD-65332B59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827" y="5549789"/>
              <a:ext cx="340945" cy="370366"/>
            </a:xfrm>
            <a:custGeom>
              <a:avLst/>
              <a:gdLst>
                <a:gd name="T0" fmla="*/ 188 w 197"/>
                <a:gd name="T1" fmla="*/ 69 h 214"/>
                <a:gd name="T2" fmla="*/ 184 w 197"/>
                <a:gd name="T3" fmla="*/ 66 h 214"/>
                <a:gd name="T4" fmla="*/ 163 w 197"/>
                <a:gd name="T5" fmla="*/ 74 h 214"/>
                <a:gd name="T6" fmla="*/ 161 w 197"/>
                <a:gd name="T7" fmla="*/ 81 h 214"/>
                <a:gd name="T8" fmla="*/ 145 w 197"/>
                <a:gd name="T9" fmla="*/ 83 h 214"/>
                <a:gd name="T10" fmla="*/ 139 w 197"/>
                <a:gd name="T11" fmla="*/ 73 h 214"/>
                <a:gd name="T12" fmla="*/ 134 w 197"/>
                <a:gd name="T13" fmla="*/ 81 h 214"/>
                <a:gd name="T14" fmla="*/ 121 w 197"/>
                <a:gd name="T15" fmla="*/ 84 h 214"/>
                <a:gd name="T16" fmla="*/ 101 w 197"/>
                <a:gd name="T17" fmla="*/ 78 h 214"/>
                <a:gd name="T18" fmla="*/ 81 w 197"/>
                <a:gd name="T19" fmla="*/ 67 h 214"/>
                <a:gd name="T20" fmla="*/ 78 w 197"/>
                <a:gd name="T21" fmla="*/ 51 h 214"/>
                <a:gd name="T22" fmla="*/ 74 w 197"/>
                <a:gd name="T23" fmla="*/ 38 h 214"/>
                <a:gd name="T24" fmla="*/ 72 w 197"/>
                <a:gd name="T25" fmla="*/ 26 h 214"/>
                <a:gd name="T26" fmla="*/ 80 w 197"/>
                <a:gd name="T27" fmla="*/ 21 h 214"/>
                <a:gd name="T28" fmla="*/ 65 w 197"/>
                <a:gd name="T29" fmla="*/ 14 h 214"/>
                <a:gd name="T30" fmla="*/ 54 w 197"/>
                <a:gd name="T31" fmla="*/ 11 h 214"/>
                <a:gd name="T32" fmla="*/ 43 w 197"/>
                <a:gd name="T33" fmla="*/ 2 h 214"/>
                <a:gd name="T34" fmla="*/ 36 w 197"/>
                <a:gd name="T35" fmla="*/ 4 h 214"/>
                <a:gd name="T36" fmla="*/ 33 w 197"/>
                <a:gd name="T37" fmla="*/ 12 h 214"/>
                <a:gd name="T38" fmla="*/ 36 w 197"/>
                <a:gd name="T39" fmla="*/ 34 h 214"/>
                <a:gd name="T40" fmla="*/ 42 w 197"/>
                <a:gd name="T41" fmla="*/ 37 h 214"/>
                <a:gd name="T42" fmla="*/ 42 w 197"/>
                <a:gd name="T43" fmla="*/ 50 h 214"/>
                <a:gd name="T44" fmla="*/ 24 w 197"/>
                <a:gd name="T45" fmla="*/ 74 h 214"/>
                <a:gd name="T46" fmla="*/ 13 w 197"/>
                <a:gd name="T47" fmla="*/ 84 h 214"/>
                <a:gd name="T48" fmla="*/ 19 w 197"/>
                <a:gd name="T49" fmla="*/ 99 h 214"/>
                <a:gd name="T50" fmla="*/ 8 w 197"/>
                <a:gd name="T51" fmla="*/ 112 h 214"/>
                <a:gd name="T52" fmla="*/ 16 w 197"/>
                <a:gd name="T53" fmla="*/ 125 h 214"/>
                <a:gd name="T54" fmla="*/ 31 w 197"/>
                <a:gd name="T55" fmla="*/ 128 h 214"/>
                <a:gd name="T56" fmla="*/ 36 w 197"/>
                <a:gd name="T57" fmla="*/ 160 h 214"/>
                <a:gd name="T58" fmla="*/ 46 w 197"/>
                <a:gd name="T59" fmla="*/ 182 h 214"/>
                <a:gd name="T60" fmla="*/ 54 w 197"/>
                <a:gd name="T61" fmla="*/ 199 h 214"/>
                <a:gd name="T62" fmla="*/ 66 w 197"/>
                <a:gd name="T63" fmla="*/ 212 h 214"/>
                <a:gd name="T64" fmla="*/ 72 w 197"/>
                <a:gd name="T65" fmla="*/ 203 h 214"/>
                <a:gd name="T66" fmla="*/ 78 w 197"/>
                <a:gd name="T67" fmla="*/ 186 h 214"/>
                <a:gd name="T68" fmla="*/ 80 w 197"/>
                <a:gd name="T69" fmla="*/ 166 h 214"/>
                <a:gd name="T70" fmla="*/ 91 w 197"/>
                <a:gd name="T71" fmla="*/ 157 h 214"/>
                <a:gd name="T72" fmla="*/ 101 w 197"/>
                <a:gd name="T73" fmla="*/ 148 h 214"/>
                <a:gd name="T74" fmla="*/ 123 w 197"/>
                <a:gd name="T75" fmla="*/ 131 h 214"/>
                <a:gd name="T76" fmla="*/ 135 w 197"/>
                <a:gd name="T77" fmla="*/ 119 h 214"/>
                <a:gd name="T78" fmla="*/ 139 w 197"/>
                <a:gd name="T79" fmla="*/ 110 h 214"/>
                <a:gd name="T80" fmla="*/ 134 w 197"/>
                <a:gd name="T81" fmla="*/ 99 h 214"/>
                <a:gd name="T82" fmla="*/ 135 w 197"/>
                <a:gd name="T83" fmla="*/ 90 h 214"/>
                <a:gd name="T84" fmla="*/ 146 w 197"/>
                <a:gd name="T85" fmla="*/ 89 h 214"/>
                <a:gd name="T86" fmla="*/ 159 w 197"/>
                <a:gd name="T87" fmla="*/ 95 h 214"/>
                <a:gd name="T88" fmla="*/ 157 w 197"/>
                <a:gd name="T89" fmla="*/ 102 h 214"/>
                <a:gd name="T90" fmla="*/ 159 w 197"/>
                <a:gd name="T91" fmla="*/ 106 h 214"/>
                <a:gd name="T92" fmla="*/ 168 w 197"/>
                <a:gd name="T93" fmla="*/ 115 h 214"/>
                <a:gd name="T94" fmla="*/ 169 w 197"/>
                <a:gd name="T95" fmla="*/ 102 h 214"/>
                <a:gd name="T96" fmla="*/ 177 w 197"/>
                <a:gd name="T97" fmla="*/ 95 h 214"/>
                <a:gd name="T98" fmla="*/ 190 w 197"/>
                <a:gd name="T99" fmla="*/ 79 h 214"/>
                <a:gd name="T100" fmla="*/ 197 w 197"/>
                <a:gd name="T101" fmla="*/ 7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214">
                  <a:moveTo>
                    <a:pt x="197" y="74"/>
                  </a:moveTo>
                  <a:lnTo>
                    <a:pt x="196" y="70"/>
                  </a:lnTo>
                  <a:lnTo>
                    <a:pt x="188" y="69"/>
                  </a:lnTo>
                  <a:lnTo>
                    <a:pt x="191" y="67"/>
                  </a:lnTo>
                  <a:lnTo>
                    <a:pt x="188" y="62"/>
                  </a:lnTo>
                  <a:lnTo>
                    <a:pt x="184" y="66"/>
                  </a:lnTo>
                  <a:lnTo>
                    <a:pt x="177" y="63"/>
                  </a:lnTo>
                  <a:lnTo>
                    <a:pt x="170" y="68"/>
                  </a:lnTo>
                  <a:lnTo>
                    <a:pt x="163" y="74"/>
                  </a:lnTo>
                  <a:lnTo>
                    <a:pt x="158" y="74"/>
                  </a:lnTo>
                  <a:lnTo>
                    <a:pt x="161" y="77"/>
                  </a:lnTo>
                  <a:lnTo>
                    <a:pt x="161" y="81"/>
                  </a:lnTo>
                  <a:lnTo>
                    <a:pt x="155" y="81"/>
                  </a:lnTo>
                  <a:lnTo>
                    <a:pt x="150" y="81"/>
                  </a:lnTo>
                  <a:lnTo>
                    <a:pt x="145" y="83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34" y="74"/>
                  </a:lnTo>
                  <a:lnTo>
                    <a:pt x="134" y="78"/>
                  </a:lnTo>
                  <a:lnTo>
                    <a:pt x="134" y="81"/>
                  </a:lnTo>
                  <a:lnTo>
                    <a:pt x="134" y="85"/>
                  </a:lnTo>
                  <a:lnTo>
                    <a:pt x="128" y="85"/>
                  </a:lnTo>
                  <a:lnTo>
                    <a:pt x="121" y="84"/>
                  </a:lnTo>
                  <a:lnTo>
                    <a:pt x="115" y="83"/>
                  </a:lnTo>
                  <a:lnTo>
                    <a:pt x="111" y="79"/>
                  </a:lnTo>
                  <a:lnTo>
                    <a:pt x="101" y="78"/>
                  </a:lnTo>
                  <a:lnTo>
                    <a:pt x="93" y="74"/>
                  </a:lnTo>
                  <a:lnTo>
                    <a:pt x="87" y="69"/>
                  </a:lnTo>
                  <a:lnTo>
                    <a:pt x="81" y="67"/>
                  </a:lnTo>
                  <a:lnTo>
                    <a:pt x="83" y="60"/>
                  </a:lnTo>
                  <a:lnTo>
                    <a:pt x="87" y="56"/>
                  </a:lnTo>
                  <a:lnTo>
                    <a:pt x="78" y="51"/>
                  </a:lnTo>
                  <a:lnTo>
                    <a:pt x="71" y="46"/>
                  </a:lnTo>
                  <a:lnTo>
                    <a:pt x="70" y="38"/>
                  </a:lnTo>
                  <a:lnTo>
                    <a:pt x="74" y="38"/>
                  </a:lnTo>
                  <a:lnTo>
                    <a:pt x="75" y="34"/>
                  </a:lnTo>
                  <a:lnTo>
                    <a:pt x="71" y="31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5" y="26"/>
                  </a:lnTo>
                  <a:lnTo>
                    <a:pt x="80" y="21"/>
                  </a:lnTo>
                  <a:lnTo>
                    <a:pt x="81" y="14"/>
                  </a:lnTo>
                  <a:lnTo>
                    <a:pt x="75" y="10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54" y="11"/>
                  </a:lnTo>
                  <a:lnTo>
                    <a:pt x="52" y="4"/>
                  </a:lnTo>
                  <a:lnTo>
                    <a:pt x="47" y="0"/>
                  </a:lnTo>
                  <a:lnTo>
                    <a:pt x="43" y="2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6" y="4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40" y="19"/>
                  </a:lnTo>
                  <a:lnTo>
                    <a:pt x="35" y="22"/>
                  </a:lnTo>
                  <a:lnTo>
                    <a:pt x="36" y="34"/>
                  </a:lnTo>
                  <a:lnTo>
                    <a:pt x="42" y="37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8" y="40"/>
                  </a:lnTo>
                  <a:lnTo>
                    <a:pt x="42" y="45"/>
                  </a:lnTo>
                  <a:lnTo>
                    <a:pt x="42" y="50"/>
                  </a:lnTo>
                  <a:lnTo>
                    <a:pt x="36" y="58"/>
                  </a:lnTo>
                  <a:lnTo>
                    <a:pt x="31" y="66"/>
                  </a:lnTo>
                  <a:lnTo>
                    <a:pt x="24" y="74"/>
                  </a:lnTo>
                  <a:lnTo>
                    <a:pt x="17" y="73"/>
                  </a:lnTo>
                  <a:lnTo>
                    <a:pt x="10" y="81"/>
                  </a:lnTo>
                  <a:lnTo>
                    <a:pt x="13" y="84"/>
                  </a:lnTo>
                  <a:lnTo>
                    <a:pt x="14" y="90"/>
                  </a:lnTo>
                  <a:lnTo>
                    <a:pt x="18" y="93"/>
                  </a:lnTo>
                  <a:lnTo>
                    <a:pt x="19" y="99"/>
                  </a:lnTo>
                  <a:lnTo>
                    <a:pt x="5" y="99"/>
                  </a:lnTo>
                  <a:lnTo>
                    <a:pt x="0" y="106"/>
                  </a:lnTo>
                  <a:lnTo>
                    <a:pt x="8" y="112"/>
                  </a:lnTo>
                  <a:lnTo>
                    <a:pt x="11" y="114"/>
                  </a:lnTo>
                  <a:lnTo>
                    <a:pt x="7" y="116"/>
                  </a:lnTo>
                  <a:lnTo>
                    <a:pt x="16" y="125"/>
                  </a:lnTo>
                  <a:lnTo>
                    <a:pt x="20" y="126"/>
                  </a:lnTo>
                  <a:lnTo>
                    <a:pt x="30" y="121"/>
                  </a:lnTo>
                  <a:lnTo>
                    <a:pt x="31" y="128"/>
                  </a:lnTo>
                  <a:lnTo>
                    <a:pt x="31" y="137"/>
                  </a:lnTo>
                  <a:lnTo>
                    <a:pt x="34" y="147"/>
                  </a:lnTo>
                  <a:lnTo>
                    <a:pt x="36" y="160"/>
                  </a:lnTo>
                  <a:lnTo>
                    <a:pt x="42" y="170"/>
                  </a:lnTo>
                  <a:lnTo>
                    <a:pt x="43" y="173"/>
                  </a:lnTo>
                  <a:lnTo>
                    <a:pt x="46" y="182"/>
                  </a:lnTo>
                  <a:lnTo>
                    <a:pt x="49" y="189"/>
                  </a:lnTo>
                  <a:lnTo>
                    <a:pt x="51" y="191"/>
                  </a:lnTo>
                  <a:lnTo>
                    <a:pt x="54" y="199"/>
                  </a:lnTo>
                  <a:lnTo>
                    <a:pt x="57" y="208"/>
                  </a:lnTo>
                  <a:lnTo>
                    <a:pt x="63" y="214"/>
                  </a:lnTo>
                  <a:lnTo>
                    <a:pt x="66" y="212"/>
                  </a:lnTo>
                  <a:lnTo>
                    <a:pt x="69" y="208"/>
                  </a:lnTo>
                  <a:lnTo>
                    <a:pt x="75" y="206"/>
                  </a:lnTo>
                  <a:lnTo>
                    <a:pt x="72" y="203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78" y="186"/>
                  </a:lnTo>
                  <a:lnTo>
                    <a:pt x="82" y="180"/>
                  </a:lnTo>
                  <a:lnTo>
                    <a:pt x="81" y="174"/>
                  </a:lnTo>
                  <a:lnTo>
                    <a:pt x="80" y="166"/>
                  </a:lnTo>
                  <a:lnTo>
                    <a:pt x="82" y="160"/>
                  </a:lnTo>
                  <a:lnTo>
                    <a:pt x="84" y="160"/>
                  </a:lnTo>
                  <a:lnTo>
                    <a:pt x="91" y="157"/>
                  </a:lnTo>
                  <a:lnTo>
                    <a:pt x="94" y="155"/>
                  </a:lnTo>
                  <a:lnTo>
                    <a:pt x="94" y="153"/>
                  </a:lnTo>
                  <a:lnTo>
                    <a:pt x="101" y="148"/>
                  </a:lnTo>
                  <a:lnTo>
                    <a:pt x="106" y="143"/>
                  </a:lnTo>
                  <a:lnTo>
                    <a:pt x="113" y="136"/>
                  </a:lnTo>
                  <a:lnTo>
                    <a:pt x="123" y="131"/>
                  </a:lnTo>
                  <a:lnTo>
                    <a:pt x="127" y="126"/>
                  </a:lnTo>
                  <a:lnTo>
                    <a:pt x="127" y="121"/>
                  </a:lnTo>
                  <a:lnTo>
                    <a:pt x="135" y="119"/>
                  </a:lnTo>
                  <a:lnTo>
                    <a:pt x="139" y="119"/>
                  </a:lnTo>
                  <a:lnTo>
                    <a:pt x="140" y="116"/>
                  </a:lnTo>
                  <a:lnTo>
                    <a:pt x="139" y="110"/>
                  </a:lnTo>
                  <a:lnTo>
                    <a:pt x="136" y="106"/>
                  </a:lnTo>
                  <a:lnTo>
                    <a:pt x="138" y="101"/>
                  </a:lnTo>
                  <a:lnTo>
                    <a:pt x="134" y="99"/>
                  </a:lnTo>
                  <a:lnTo>
                    <a:pt x="135" y="96"/>
                  </a:lnTo>
                  <a:lnTo>
                    <a:pt x="140" y="93"/>
                  </a:lnTo>
                  <a:lnTo>
                    <a:pt x="135" y="90"/>
                  </a:lnTo>
                  <a:lnTo>
                    <a:pt x="138" y="85"/>
                  </a:lnTo>
                  <a:lnTo>
                    <a:pt x="142" y="87"/>
                  </a:lnTo>
                  <a:lnTo>
                    <a:pt x="146" y="89"/>
                  </a:lnTo>
                  <a:lnTo>
                    <a:pt x="146" y="93"/>
                  </a:lnTo>
                  <a:lnTo>
                    <a:pt x="152" y="95"/>
                  </a:lnTo>
                  <a:lnTo>
                    <a:pt x="159" y="95"/>
                  </a:lnTo>
                  <a:lnTo>
                    <a:pt x="163" y="96"/>
                  </a:lnTo>
                  <a:lnTo>
                    <a:pt x="159" y="102"/>
                  </a:lnTo>
                  <a:lnTo>
                    <a:pt x="157" y="102"/>
                  </a:lnTo>
                  <a:lnTo>
                    <a:pt x="155" y="107"/>
                  </a:lnTo>
                  <a:lnTo>
                    <a:pt x="158" y="110"/>
                  </a:lnTo>
                  <a:lnTo>
                    <a:pt x="159" y="106"/>
                  </a:lnTo>
                  <a:lnTo>
                    <a:pt x="161" y="106"/>
                  </a:lnTo>
                  <a:lnTo>
                    <a:pt x="164" y="116"/>
                  </a:lnTo>
                  <a:lnTo>
                    <a:pt x="168" y="115"/>
                  </a:lnTo>
                  <a:lnTo>
                    <a:pt x="168" y="112"/>
                  </a:lnTo>
                  <a:lnTo>
                    <a:pt x="169" y="109"/>
                  </a:lnTo>
                  <a:lnTo>
                    <a:pt x="169" y="102"/>
                  </a:lnTo>
                  <a:lnTo>
                    <a:pt x="174" y="104"/>
                  </a:lnTo>
                  <a:lnTo>
                    <a:pt x="177" y="98"/>
                  </a:lnTo>
                  <a:lnTo>
                    <a:pt x="177" y="95"/>
                  </a:lnTo>
                  <a:lnTo>
                    <a:pt x="181" y="87"/>
                  </a:lnTo>
                  <a:lnTo>
                    <a:pt x="181" y="84"/>
                  </a:lnTo>
                  <a:lnTo>
                    <a:pt x="190" y="79"/>
                  </a:lnTo>
                  <a:lnTo>
                    <a:pt x="194" y="80"/>
                  </a:lnTo>
                  <a:lnTo>
                    <a:pt x="194" y="75"/>
                  </a:lnTo>
                  <a:lnTo>
                    <a:pt x="197" y="74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FDA54389-69B7-412F-9175-F4618EB87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187" y="5513445"/>
              <a:ext cx="221527" cy="200759"/>
            </a:xfrm>
            <a:custGeom>
              <a:avLst/>
              <a:gdLst>
                <a:gd name="T0" fmla="*/ 72 w 128"/>
                <a:gd name="T1" fmla="*/ 19 h 116"/>
                <a:gd name="T2" fmla="*/ 81 w 128"/>
                <a:gd name="T3" fmla="*/ 14 h 116"/>
                <a:gd name="T4" fmla="*/ 88 w 128"/>
                <a:gd name="T5" fmla="*/ 14 h 116"/>
                <a:gd name="T6" fmla="*/ 102 w 128"/>
                <a:gd name="T7" fmla="*/ 19 h 116"/>
                <a:gd name="T8" fmla="*/ 114 w 128"/>
                <a:gd name="T9" fmla="*/ 26 h 116"/>
                <a:gd name="T10" fmla="*/ 113 w 128"/>
                <a:gd name="T11" fmla="*/ 44 h 116"/>
                <a:gd name="T12" fmla="*/ 113 w 128"/>
                <a:gd name="T13" fmla="*/ 50 h 116"/>
                <a:gd name="T14" fmla="*/ 113 w 128"/>
                <a:gd name="T15" fmla="*/ 61 h 116"/>
                <a:gd name="T16" fmla="*/ 117 w 128"/>
                <a:gd name="T17" fmla="*/ 69 h 116"/>
                <a:gd name="T18" fmla="*/ 113 w 128"/>
                <a:gd name="T19" fmla="*/ 81 h 116"/>
                <a:gd name="T20" fmla="*/ 119 w 128"/>
                <a:gd name="T21" fmla="*/ 89 h 116"/>
                <a:gd name="T22" fmla="*/ 125 w 128"/>
                <a:gd name="T23" fmla="*/ 99 h 116"/>
                <a:gd name="T24" fmla="*/ 128 w 128"/>
                <a:gd name="T25" fmla="*/ 104 h 116"/>
                <a:gd name="T26" fmla="*/ 116 w 128"/>
                <a:gd name="T27" fmla="*/ 116 h 116"/>
                <a:gd name="T28" fmla="*/ 97 w 128"/>
                <a:gd name="T29" fmla="*/ 112 h 116"/>
                <a:gd name="T30" fmla="*/ 86 w 128"/>
                <a:gd name="T31" fmla="*/ 102 h 116"/>
                <a:gd name="T32" fmla="*/ 78 w 128"/>
                <a:gd name="T33" fmla="*/ 102 h 116"/>
                <a:gd name="T34" fmla="*/ 63 w 128"/>
                <a:gd name="T35" fmla="*/ 102 h 116"/>
                <a:gd name="T36" fmla="*/ 50 w 128"/>
                <a:gd name="T37" fmla="*/ 95 h 116"/>
                <a:gd name="T38" fmla="*/ 40 w 128"/>
                <a:gd name="T39" fmla="*/ 77 h 116"/>
                <a:gd name="T40" fmla="*/ 33 w 128"/>
                <a:gd name="T41" fmla="*/ 76 h 116"/>
                <a:gd name="T42" fmla="*/ 27 w 128"/>
                <a:gd name="T43" fmla="*/ 76 h 116"/>
                <a:gd name="T44" fmla="*/ 24 w 128"/>
                <a:gd name="T45" fmla="*/ 71 h 116"/>
                <a:gd name="T46" fmla="*/ 22 w 128"/>
                <a:gd name="T47" fmla="*/ 59 h 116"/>
                <a:gd name="T48" fmla="*/ 9 w 128"/>
                <a:gd name="T49" fmla="*/ 48 h 116"/>
                <a:gd name="T50" fmla="*/ 14 w 128"/>
                <a:gd name="T51" fmla="*/ 38 h 116"/>
                <a:gd name="T52" fmla="*/ 9 w 128"/>
                <a:gd name="T53" fmla="*/ 31 h 116"/>
                <a:gd name="T54" fmla="*/ 0 w 128"/>
                <a:gd name="T55" fmla="*/ 14 h 116"/>
                <a:gd name="T56" fmla="*/ 0 w 128"/>
                <a:gd name="T57" fmla="*/ 2 h 116"/>
                <a:gd name="T58" fmla="*/ 5 w 128"/>
                <a:gd name="T59" fmla="*/ 3 h 116"/>
                <a:gd name="T60" fmla="*/ 14 w 128"/>
                <a:gd name="T61" fmla="*/ 8 h 116"/>
                <a:gd name="T62" fmla="*/ 24 w 128"/>
                <a:gd name="T63" fmla="*/ 1 h 116"/>
                <a:gd name="T64" fmla="*/ 28 w 128"/>
                <a:gd name="T65" fmla="*/ 3 h 116"/>
                <a:gd name="T66" fmla="*/ 31 w 128"/>
                <a:gd name="T67" fmla="*/ 12 h 116"/>
                <a:gd name="T68" fmla="*/ 34 w 128"/>
                <a:gd name="T69" fmla="*/ 18 h 116"/>
                <a:gd name="T70" fmla="*/ 45 w 128"/>
                <a:gd name="T71" fmla="*/ 24 h 116"/>
                <a:gd name="T72" fmla="*/ 66 w 128"/>
                <a:gd name="T73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16">
                  <a:moveTo>
                    <a:pt x="66" y="21"/>
                  </a:moveTo>
                  <a:lnTo>
                    <a:pt x="72" y="19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4" y="13"/>
                  </a:lnTo>
                  <a:lnTo>
                    <a:pt x="88" y="14"/>
                  </a:lnTo>
                  <a:lnTo>
                    <a:pt x="96" y="18"/>
                  </a:lnTo>
                  <a:lnTo>
                    <a:pt x="102" y="19"/>
                  </a:lnTo>
                  <a:lnTo>
                    <a:pt x="109" y="26"/>
                  </a:lnTo>
                  <a:lnTo>
                    <a:pt x="114" y="26"/>
                  </a:lnTo>
                  <a:lnTo>
                    <a:pt x="115" y="33"/>
                  </a:lnTo>
                  <a:lnTo>
                    <a:pt x="113" y="44"/>
                  </a:lnTo>
                  <a:lnTo>
                    <a:pt x="110" y="50"/>
                  </a:lnTo>
                  <a:lnTo>
                    <a:pt x="113" y="50"/>
                  </a:lnTo>
                  <a:lnTo>
                    <a:pt x="110" y="55"/>
                  </a:lnTo>
                  <a:lnTo>
                    <a:pt x="113" y="61"/>
                  </a:lnTo>
                  <a:lnTo>
                    <a:pt x="113" y="66"/>
                  </a:lnTo>
                  <a:lnTo>
                    <a:pt x="117" y="69"/>
                  </a:lnTo>
                  <a:lnTo>
                    <a:pt x="119" y="73"/>
                  </a:lnTo>
                  <a:lnTo>
                    <a:pt x="113" y="81"/>
                  </a:lnTo>
                  <a:lnTo>
                    <a:pt x="116" y="84"/>
                  </a:lnTo>
                  <a:lnTo>
                    <a:pt x="119" y="89"/>
                  </a:lnTo>
                  <a:lnTo>
                    <a:pt x="125" y="91"/>
                  </a:lnTo>
                  <a:lnTo>
                    <a:pt x="125" y="99"/>
                  </a:lnTo>
                  <a:lnTo>
                    <a:pt x="128" y="100"/>
                  </a:lnTo>
                  <a:lnTo>
                    <a:pt x="128" y="104"/>
                  </a:lnTo>
                  <a:lnTo>
                    <a:pt x="119" y="107"/>
                  </a:lnTo>
                  <a:lnTo>
                    <a:pt x="116" y="116"/>
                  </a:lnTo>
                  <a:lnTo>
                    <a:pt x="104" y="113"/>
                  </a:lnTo>
                  <a:lnTo>
                    <a:pt x="97" y="112"/>
                  </a:lnTo>
                  <a:lnTo>
                    <a:pt x="90" y="111"/>
                  </a:lnTo>
                  <a:lnTo>
                    <a:pt x="86" y="102"/>
                  </a:lnTo>
                  <a:lnTo>
                    <a:pt x="84" y="100"/>
                  </a:lnTo>
                  <a:lnTo>
                    <a:pt x="78" y="102"/>
                  </a:lnTo>
                  <a:lnTo>
                    <a:pt x="72" y="105"/>
                  </a:lnTo>
                  <a:lnTo>
                    <a:pt x="63" y="102"/>
                  </a:lnTo>
                  <a:lnTo>
                    <a:pt x="56" y="98"/>
                  </a:lnTo>
                  <a:lnTo>
                    <a:pt x="50" y="95"/>
                  </a:lnTo>
                  <a:lnTo>
                    <a:pt x="45" y="88"/>
                  </a:lnTo>
                  <a:lnTo>
                    <a:pt x="40" y="77"/>
                  </a:lnTo>
                  <a:lnTo>
                    <a:pt x="37" y="79"/>
                  </a:lnTo>
                  <a:lnTo>
                    <a:pt x="33" y="76"/>
                  </a:lnTo>
                  <a:lnTo>
                    <a:pt x="31" y="79"/>
                  </a:lnTo>
                  <a:lnTo>
                    <a:pt x="27" y="76"/>
                  </a:lnTo>
                  <a:lnTo>
                    <a:pt x="26" y="71"/>
                  </a:lnTo>
                  <a:lnTo>
                    <a:pt x="24" y="71"/>
                  </a:lnTo>
                  <a:lnTo>
                    <a:pt x="26" y="65"/>
                  </a:lnTo>
                  <a:lnTo>
                    <a:pt x="22" y="59"/>
                  </a:lnTo>
                  <a:lnTo>
                    <a:pt x="14" y="55"/>
                  </a:lnTo>
                  <a:lnTo>
                    <a:pt x="9" y="48"/>
                  </a:lnTo>
                  <a:lnTo>
                    <a:pt x="10" y="41"/>
                  </a:lnTo>
                  <a:lnTo>
                    <a:pt x="14" y="38"/>
                  </a:lnTo>
                  <a:lnTo>
                    <a:pt x="14" y="33"/>
                  </a:lnTo>
                  <a:lnTo>
                    <a:pt x="9" y="31"/>
                  </a:lnTo>
                  <a:lnTo>
                    <a:pt x="5" y="21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3"/>
                  </a:lnTo>
                  <a:lnTo>
                    <a:pt x="9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6" y="7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40" y="19"/>
                  </a:lnTo>
                  <a:lnTo>
                    <a:pt x="45" y="24"/>
                  </a:lnTo>
                  <a:lnTo>
                    <a:pt x="55" y="25"/>
                  </a:lnTo>
                  <a:lnTo>
                    <a:pt x="66" y="23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81">
              <a:extLst>
                <a:ext uri="{FF2B5EF4-FFF2-40B4-BE49-F238E27FC236}">
                  <a16:creationId xmlns:a16="http://schemas.microsoft.com/office/drawing/2014/main" id="{50A6ECC3-D234-4C54-B313-A8A4942AA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805" y="4971741"/>
              <a:ext cx="124609" cy="83073"/>
            </a:xfrm>
            <a:custGeom>
              <a:avLst/>
              <a:gdLst>
                <a:gd name="T0" fmla="*/ 66 w 72"/>
                <a:gd name="T1" fmla="*/ 1 h 48"/>
                <a:gd name="T2" fmla="*/ 64 w 72"/>
                <a:gd name="T3" fmla="*/ 12 h 48"/>
                <a:gd name="T4" fmla="*/ 72 w 72"/>
                <a:gd name="T5" fmla="*/ 23 h 48"/>
                <a:gd name="T6" fmla="*/ 63 w 72"/>
                <a:gd name="T7" fmla="*/ 35 h 48"/>
                <a:gd name="T8" fmla="*/ 44 w 72"/>
                <a:gd name="T9" fmla="*/ 46 h 48"/>
                <a:gd name="T10" fmla="*/ 38 w 72"/>
                <a:gd name="T11" fmla="*/ 48 h 48"/>
                <a:gd name="T12" fmla="*/ 29 w 72"/>
                <a:gd name="T13" fmla="*/ 46 h 48"/>
                <a:gd name="T14" fmla="*/ 11 w 72"/>
                <a:gd name="T15" fmla="*/ 41 h 48"/>
                <a:gd name="T16" fmla="*/ 17 w 72"/>
                <a:gd name="T17" fmla="*/ 35 h 48"/>
                <a:gd name="T18" fmla="*/ 3 w 72"/>
                <a:gd name="T19" fmla="*/ 26 h 48"/>
                <a:gd name="T20" fmla="*/ 15 w 72"/>
                <a:gd name="T21" fmla="*/ 24 h 48"/>
                <a:gd name="T22" fmla="*/ 15 w 72"/>
                <a:gd name="T23" fmla="*/ 19 h 48"/>
                <a:gd name="T24" fmla="*/ 0 w 72"/>
                <a:gd name="T25" fmla="*/ 15 h 48"/>
                <a:gd name="T26" fmla="*/ 5 w 72"/>
                <a:gd name="T27" fmla="*/ 4 h 48"/>
                <a:gd name="T28" fmla="*/ 15 w 72"/>
                <a:gd name="T29" fmla="*/ 2 h 48"/>
                <a:gd name="T30" fmla="*/ 26 w 72"/>
                <a:gd name="T31" fmla="*/ 13 h 48"/>
                <a:gd name="T32" fmla="*/ 35 w 72"/>
                <a:gd name="T33" fmla="*/ 4 h 48"/>
                <a:gd name="T34" fmla="*/ 44 w 72"/>
                <a:gd name="T35" fmla="*/ 9 h 48"/>
                <a:gd name="T36" fmla="*/ 55 w 72"/>
                <a:gd name="T37" fmla="*/ 0 h 48"/>
                <a:gd name="T38" fmla="*/ 66 w 72"/>
                <a:gd name="T3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8">
                  <a:moveTo>
                    <a:pt x="66" y="1"/>
                  </a:moveTo>
                  <a:lnTo>
                    <a:pt x="64" y="12"/>
                  </a:lnTo>
                  <a:lnTo>
                    <a:pt x="72" y="23"/>
                  </a:lnTo>
                  <a:lnTo>
                    <a:pt x="63" y="35"/>
                  </a:lnTo>
                  <a:lnTo>
                    <a:pt x="44" y="46"/>
                  </a:lnTo>
                  <a:lnTo>
                    <a:pt x="38" y="48"/>
                  </a:lnTo>
                  <a:lnTo>
                    <a:pt x="29" y="46"/>
                  </a:lnTo>
                  <a:lnTo>
                    <a:pt x="11" y="41"/>
                  </a:lnTo>
                  <a:lnTo>
                    <a:pt x="17" y="35"/>
                  </a:lnTo>
                  <a:lnTo>
                    <a:pt x="3" y="26"/>
                  </a:lnTo>
                  <a:lnTo>
                    <a:pt x="15" y="24"/>
                  </a:lnTo>
                  <a:lnTo>
                    <a:pt x="15" y="19"/>
                  </a:lnTo>
                  <a:lnTo>
                    <a:pt x="0" y="15"/>
                  </a:lnTo>
                  <a:lnTo>
                    <a:pt x="5" y="4"/>
                  </a:lnTo>
                  <a:lnTo>
                    <a:pt x="15" y="2"/>
                  </a:lnTo>
                  <a:lnTo>
                    <a:pt x="26" y="13"/>
                  </a:lnTo>
                  <a:lnTo>
                    <a:pt x="35" y="4"/>
                  </a:lnTo>
                  <a:lnTo>
                    <a:pt x="44" y="9"/>
                  </a:lnTo>
                  <a:lnTo>
                    <a:pt x="55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82">
              <a:extLst>
                <a:ext uri="{FF2B5EF4-FFF2-40B4-BE49-F238E27FC236}">
                  <a16:creationId xmlns:a16="http://schemas.microsoft.com/office/drawing/2014/main" id="{219705D9-46DF-4524-9E7E-E238C9DA90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3787" y="5394027"/>
              <a:ext cx="138454" cy="164415"/>
            </a:xfrm>
            <a:custGeom>
              <a:avLst/>
              <a:gdLst>
                <a:gd name="T0" fmla="*/ 57 w 80"/>
                <a:gd name="T1" fmla="*/ 88 h 95"/>
                <a:gd name="T2" fmla="*/ 57 w 80"/>
                <a:gd name="T3" fmla="*/ 95 h 95"/>
                <a:gd name="T4" fmla="*/ 48 w 80"/>
                <a:gd name="T5" fmla="*/ 90 h 95"/>
                <a:gd name="T6" fmla="*/ 40 w 80"/>
                <a:gd name="T7" fmla="*/ 82 h 95"/>
                <a:gd name="T8" fmla="*/ 54 w 80"/>
                <a:gd name="T9" fmla="*/ 82 h 95"/>
                <a:gd name="T10" fmla="*/ 17 w 80"/>
                <a:gd name="T11" fmla="*/ 55 h 95"/>
                <a:gd name="T12" fmla="*/ 21 w 80"/>
                <a:gd name="T13" fmla="*/ 73 h 95"/>
                <a:gd name="T14" fmla="*/ 15 w 80"/>
                <a:gd name="T15" fmla="*/ 76 h 95"/>
                <a:gd name="T16" fmla="*/ 12 w 80"/>
                <a:gd name="T17" fmla="*/ 63 h 95"/>
                <a:gd name="T18" fmla="*/ 13 w 80"/>
                <a:gd name="T19" fmla="*/ 58 h 95"/>
                <a:gd name="T20" fmla="*/ 39 w 80"/>
                <a:gd name="T21" fmla="*/ 3 h 95"/>
                <a:gd name="T22" fmla="*/ 47 w 80"/>
                <a:gd name="T23" fmla="*/ 11 h 95"/>
                <a:gd name="T24" fmla="*/ 44 w 80"/>
                <a:gd name="T25" fmla="*/ 13 h 95"/>
                <a:gd name="T26" fmla="*/ 39 w 80"/>
                <a:gd name="T27" fmla="*/ 21 h 95"/>
                <a:gd name="T28" fmla="*/ 40 w 80"/>
                <a:gd name="T29" fmla="*/ 29 h 95"/>
                <a:gd name="T30" fmla="*/ 50 w 80"/>
                <a:gd name="T31" fmla="*/ 41 h 95"/>
                <a:gd name="T32" fmla="*/ 62 w 80"/>
                <a:gd name="T33" fmla="*/ 48 h 95"/>
                <a:gd name="T34" fmla="*/ 62 w 80"/>
                <a:gd name="T35" fmla="*/ 53 h 95"/>
                <a:gd name="T36" fmla="*/ 73 w 80"/>
                <a:gd name="T37" fmla="*/ 58 h 95"/>
                <a:gd name="T38" fmla="*/ 80 w 80"/>
                <a:gd name="T39" fmla="*/ 65 h 95"/>
                <a:gd name="T40" fmla="*/ 74 w 80"/>
                <a:gd name="T41" fmla="*/ 64 h 95"/>
                <a:gd name="T42" fmla="*/ 65 w 80"/>
                <a:gd name="T43" fmla="*/ 67 h 95"/>
                <a:gd name="T44" fmla="*/ 70 w 80"/>
                <a:gd name="T45" fmla="*/ 76 h 95"/>
                <a:gd name="T46" fmla="*/ 63 w 80"/>
                <a:gd name="T47" fmla="*/ 83 h 95"/>
                <a:gd name="T48" fmla="*/ 61 w 80"/>
                <a:gd name="T49" fmla="*/ 82 h 95"/>
                <a:gd name="T50" fmla="*/ 63 w 80"/>
                <a:gd name="T51" fmla="*/ 75 h 95"/>
                <a:gd name="T52" fmla="*/ 59 w 80"/>
                <a:gd name="T53" fmla="*/ 66 h 95"/>
                <a:gd name="T54" fmla="*/ 54 w 80"/>
                <a:gd name="T55" fmla="*/ 60 h 95"/>
                <a:gd name="T56" fmla="*/ 47 w 80"/>
                <a:gd name="T57" fmla="*/ 55 h 95"/>
                <a:gd name="T58" fmla="*/ 36 w 80"/>
                <a:gd name="T59" fmla="*/ 50 h 95"/>
                <a:gd name="T60" fmla="*/ 26 w 80"/>
                <a:gd name="T61" fmla="*/ 40 h 95"/>
                <a:gd name="T62" fmla="*/ 21 w 80"/>
                <a:gd name="T63" fmla="*/ 30 h 95"/>
                <a:gd name="T64" fmla="*/ 12 w 80"/>
                <a:gd name="T65" fmla="*/ 28 h 95"/>
                <a:gd name="T66" fmla="*/ 5 w 80"/>
                <a:gd name="T67" fmla="*/ 32 h 95"/>
                <a:gd name="T68" fmla="*/ 3 w 80"/>
                <a:gd name="T69" fmla="*/ 28 h 95"/>
                <a:gd name="T70" fmla="*/ 3 w 80"/>
                <a:gd name="T71" fmla="*/ 18 h 95"/>
                <a:gd name="T72" fmla="*/ 1 w 80"/>
                <a:gd name="T73" fmla="*/ 11 h 95"/>
                <a:gd name="T74" fmla="*/ 7 w 80"/>
                <a:gd name="T75" fmla="*/ 13 h 95"/>
                <a:gd name="T76" fmla="*/ 12 w 80"/>
                <a:gd name="T77" fmla="*/ 11 h 95"/>
                <a:gd name="T78" fmla="*/ 17 w 80"/>
                <a:gd name="T79" fmla="*/ 7 h 95"/>
                <a:gd name="T80" fmla="*/ 26 w 80"/>
                <a:gd name="T81" fmla="*/ 7 h 95"/>
                <a:gd name="T82" fmla="*/ 29 w 80"/>
                <a:gd name="T83" fmla="*/ 3 h 95"/>
                <a:gd name="T84" fmla="*/ 36 w 80"/>
                <a:gd name="T8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95">
                  <a:moveTo>
                    <a:pt x="59" y="81"/>
                  </a:moveTo>
                  <a:lnTo>
                    <a:pt x="57" y="88"/>
                  </a:lnTo>
                  <a:lnTo>
                    <a:pt x="58" y="90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48" y="90"/>
                  </a:lnTo>
                  <a:lnTo>
                    <a:pt x="39" y="87"/>
                  </a:lnTo>
                  <a:lnTo>
                    <a:pt x="40" y="82"/>
                  </a:lnTo>
                  <a:lnTo>
                    <a:pt x="47" y="83"/>
                  </a:lnTo>
                  <a:lnTo>
                    <a:pt x="54" y="82"/>
                  </a:lnTo>
                  <a:lnTo>
                    <a:pt x="59" y="81"/>
                  </a:lnTo>
                  <a:close/>
                  <a:moveTo>
                    <a:pt x="17" y="55"/>
                  </a:moveTo>
                  <a:lnTo>
                    <a:pt x="21" y="61"/>
                  </a:lnTo>
                  <a:lnTo>
                    <a:pt x="21" y="73"/>
                  </a:lnTo>
                  <a:lnTo>
                    <a:pt x="17" y="72"/>
                  </a:lnTo>
                  <a:lnTo>
                    <a:pt x="15" y="76"/>
                  </a:lnTo>
                  <a:lnTo>
                    <a:pt x="12" y="73"/>
                  </a:lnTo>
                  <a:lnTo>
                    <a:pt x="12" y="63"/>
                  </a:lnTo>
                  <a:lnTo>
                    <a:pt x="10" y="58"/>
                  </a:lnTo>
                  <a:lnTo>
                    <a:pt x="13" y="58"/>
                  </a:lnTo>
                  <a:lnTo>
                    <a:pt x="17" y="55"/>
                  </a:lnTo>
                  <a:close/>
                  <a:moveTo>
                    <a:pt x="39" y="3"/>
                  </a:moveTo>
                  <a:lnTo>
                    <a:pt x="48" y="6"/>
                  </a:lnTo>
                  <a:lnTo>
                    <a:pt x="47" y="11"/>
                  </a:lnTo>
                  <a:lnTo>
                    <a:pt x="48" y="15"/>
                  </a:lnTo>
                  <a:lnTo>
                    <a:pt x="44" y="13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40" y="29"/>
                  </a:lnTo>
                  <a:lnTo>
                    <a:pt x="46" y="34"/>
                  </a:lnTo>
                  <a:lnTo>
                    <a:pt x="50" y="41"/>
                  </a:lnTo>
                  <a:lnTo>
                    <a:pt x="57" y="49"/>
                  </a:lnTo>
                  <a:lnTo>
                    <a:pt x="62" y="48"/>
                  </a:lnTo>
                  <a:lnTo>
                    <a:pt x="64" y="50"/>
                  </a:lnTo>
                  <a:lnTo>
                    <a:pt x="62" y="53"/>
                  </a:lnTo>
                  <a:lnTo>
                    <a:pt x="68" y="55"/>
                  </a:lnTo>
                  <a:lnTo>
                    <a:pt x="73" y="58"/>
                  </a:lnTo>
                  <a:lnTo>
                    <a:pt x="79" y="63"/>
                  </a:lnTo>
                  <a:lnTo>
                    <a:pt x="80" y="65"/>
                  </a:lnTo>
                  <a:lnTo>
                    <a:pt x="79" y="67"/>
                  </a:lnTo>
                  <a:lnTo>
                    <a:pt x="74" y="64"/>
                  </a:lnTo>
                  <a:lnTo>
                    <a:pt x="69" y="63"/>
                  </a:lnTo>
                  <a:lnTo>
                    <a:pt x="65" y="67"/>
                  </a:lnTo>
                  <a:lnTo>
                    <a:pt x="70" y="71"/>
                  </a:lnTo>
                  <a:lnTo>
                    <a:pt x="70" y="76"/>
                  </a:lnTo>
                  <a:lnTo>
                    <a:pt x="67" y="76"/>
                  </a:lnTo>
                  <a:lnTo>
                    <a:pt x="63" y="83"/>
                  </a:lnTo>
                  <a:lnTo>
                    <a:pt x="61" y="84"/>
                  </a:lnTo>
                  <a:lnTo>
                    <a:pt x="61" y="82"/>
                  </a:lnTo>
                  <a:lnTo>
                    <a:pt x="62" y="77"/>
                  </a:lnTo>
                  <a:lnTo>
                    <a:pt x="63" y="75"/>
                  </a:lnTo>
                  <a:lnTo>
                    <a:pt x="61" y="70"/>
                  </a:lnTo>
                  <a:lnTo>
                    <a:pt x="59" y="66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0" y="59"/>
                  </a:lnTo>
                  <a:lnTo>
                    <a:pt x="47" y="55"/>
                  </a:lnTo>
                  <a:lnTo>
                    <a:pt x="42" y="55"/>
                  </a:lnTo>
                  <a:lnTo>
                    <a:pt x="36" y="50"/>
                  </a:lnTo>
                  <a:lnTo>
                    <a:pt x="30" y="46"/>
                  </a:lnTo>
                  <a:lnTo>
                    <a:pt x="26" y="40"/>
                  </a:lnTo>
                  <a:lnTo>
                    <a:pt x="24" y="31"/>
                  </a:lnTo>
                  <a:lnTo>
                    <a:pt x="21" y="30"/>
                  </a:lnTo>
                  <a:lnTo>
                    <a:pt x="15" y="26"/>
                  </a:lnTo>
                  <a:lnTo>
                    <a:pt x="12" y="28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3" y="28"/>
                  </a:lnTo>
                  <a:lnTo>
                    <a:pt x="0" y="20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7" y="7"/>
                  </a:lnTo>
                  <a:lnTo>
                    <a:pt x="22" y="8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85">
              <a:extLst>
                <a:ext uri="{FF2B5EF4-FFF2-40B4-BE49-F238E27FC236}">
                  <a16:creationId xmlns:a16="http://schemas.microsoft.com/office/drawing/2014/main" id="{56D2F23F-4573-4343-A5C9-0F1627F3F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8136" y="5419988"/>
              <a:ext cx="186913" cy="216336"/>
            </a:xfrm>
            <a:custGeom>
              <a:avLst/>
              <a:gdLst>
                <a:gd name="T0" fmla="*/ 36 w 108"/>
                <a:gd name="T1" fmla="*/ 103 h 125"/>
                <a:gd name="T2" fmla="*/ 30 w 108"/>
                <a:gd name="T3" fmla="*/ 106 h 125"/>
                <a:gd name="T4" fmla="*/ 24 w 108"/>
                <a:gd name="T5" fmla="*/ 112 h 125"/>
                <a:gd name="T6" fmla="*/ 20 w 108"/>
                <a:gd name="T7" fmla="*/ 106 h 125"/>
                <a:gd name="T8" fmla="*/ 27 w 108"/>
                <a:gd name="T9" fmla="*/ 102 h 125"/>
                <a:gd name="T10" fmla="*/ 35 w 108"/>
                <a:gd name="T11" fmla="*/ 100 h 125"/>
                <a:gd name="T12" fmla="*/ 74 w 108"/>
                <a:gd name="T13" fmla="*/ 83 h 125"/>
                <a:gd name="T14" fmla="*/ 73 w 108"/>
                <a:gd name="T15" fmla="*/ 92 h 125"/>
                <a:gd name="T16" fmla="*/ 53 w 108"/>
                <a:gd name="T17" fmla="*/ 96 h 125"/>
                <a:gd name="T18" fmla="*/ 38 w 108"/>
                <a:gd name="T19" fmla="*/ 102 h 125"/>
                <a:gd name="T20" fmla="*/ 26 w 108"/>
                <a:gd name="T21" fmla="*/ 98 h 125"/>
                <a:gd name="T22" fmla="*/ 10 w 108"/>
                <a:gd name="T23" fmla="*/ 102 h 125"/>
                <a:gd name="T24" fmla="*/ 13 w 108"/>
                <a:gd name="T25" fmla="*/ 121 h 125"/>
                <a:gd name="T26" fmla="*/ 6 w 108"/>
                <a:gd name="T27" fmla="*/ 121 h 125"/>
                <a:gd name="T28" fmla="*/ 3 w 108"/>
                <a:gd name="T29" fmla="*/ 113 h 125"/>
                <a:gd name="T30" fmla="*/ 7 w 108"/>
                <a:gd name="T31" fmla="*/ 104 h 125"/>
                <a:gd name="T32" fmla="*/ 16 w 108"/>
                <a:gd name="T33" fmla="*/ 95 h 125"/>
                <a:gd name="T34" fmla="*/ 35 w 108"/>
                <a:gd name="T35" fmla="*/ 87 h 125"/>
                <a:gd name="T36" fmla="*/ 49 w 108"/>
                <a:gd name="T37" fmla="*/ 74 h 125"/>
                <a:gd name="T38" fmla="*/ 64 w 108"/>
                <a:gd name="T39" fmla="*/ 69 h 125"/>
                <a:gd name="T40" fmla="*/ 71 w 108"/>
                <a:gd name="T41" fmla="*/ 56 h 125"/>
                <a:gd name="T42" fmla="*/ 73 w 108"/>
                <a:gd name="T43" fmla="*/ 40 h 125"/>
                <a:gd name="T44" fmla="*/ 84 w 108"/>
                <a:gd name="T45" fmla="*/ 51 h 125"/>
                <a:gd name="T46" fmla="*/ 77 w 108"/>
                <a:gd name="T47" fmla="*/ 67 h 125"/>
                <a:gd name="T48" fmla="*/ 97 w 108"/>
                <a:gd name="T49" fmla="*/ 14 h 125"/>
                <a:gd name="T50" fmla="*/ 107 w 108"/>
                <a:gd name="T51" fmla="*/ 11 h 125"/>
                <a:gd name="T52" fmla="*/ 99 w 108"/>
                <a:gd name="T53" fmla="*/ 25 h 125"/>
                <a:gd name="T54" fmla="*/ 82 w 108"/>
                <a:gd name="T55" fmla="*/ 27 h 125"/>
                <a:gd name="T56" fmla="*/ 71 w 108"/>
                <a:gd name="T57" fmla="*/ 37 h 125"/>
                <a:gd name="T58" fmla="*/ 73 w 108"/>
                <a:gd name="T59" fmla="*/ 21 h 125"/>
                <a:gd name="T60" fmla="*/ 82 w 108"/>
                <a:gd name="T61" fmla="*/ 8 h 125"/>
                <a:gd name="T62" fmla="*/ 93 w 108"/>
                <a:gd name="T63" fmla="*/ 1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25">
                  <a:moveTo>
                    <a:pt x="35" y="100"/>
                  </a:moveTo>
                  <a:lnTo>
                    <a:pt x="36" y="103"/>
                  </a:lnTo>
                  <a:lnTo>
                    <a:pt x="32" y="108"/>
                  </a:lnTo>
                  <a:lnTo>
                    <a:pt x="30" y="106"/>
                  </a:lnTo>
                  <a:lnTo>
                    <a:pt x="26" y="107"/>
                  </a:lnTo>
                  <a:lnTo>
                    <a:pt x="24" y="112"/>
                  </a:lnTo>
                  <a:lnTo>
                    <a:pt x="20" y="109"/>
                  </a:lnTo>
                  <a:lnTo>
                    <a:pt x="20" y="106"/>
                  </a:lnTo>
                  <a:lnTo>
                    <a:pt x="24" y="101"/>
                  </a:lnTo>
                  <a:lnTo>
                    <a:pt x="27" y="102"/>
                  </a:lnTo>
                  <a:lnTo>
                    <a:pt x="30" y="98"/>
                  </a:lnTo>
                  <a:lnTo>
                    <a:pt x="35" y="100"/>
                  </a:lnTo>
                  <a:close/>
                  <a:moveTo>
                    <a:pt x="78" y="75"/>
                  </a:moveTo>
                  <a:lnTo>
                    <a:pt x="74" y="83"/>
                  </a:lnTo>
                  <a:lnTo>
                    <a:pt x="76" y="86"/>
                  </a:lnTo>
                  <a:lnTo>
                    <a:pt x="73" y="92"/>
                  </a:lnTo>
                  <a:lnTo>
                    <a:pt x="64" y="96"/>
                  </a:lnTo>
                  <a:lnTo>
                    <a:pt x="53" y="96"/>
                  </a:lnTo>
                  <a:lnTo>
                    <a:pt x="43" y="106"/>
                  </a:lnTo>
                  <a:lnTo>
                    <a:pt x="38" y="102"/>
                  </a:lnTo>
                  <a:lnTo>
                    <a:pt x="38" y="96"/>
                  </a:lnTo>
                  <a:lnTo>
                    <a:pt x="26" y="98"/>
                  </a:lnTo>
                  <a:lnTo>
                    <a:pt x="19" y="102"/>
                  </a:lnTo>
                  <a:lnTo>
                    <a:pt x="10" y="102"/>
                  </a:lnTo>
                  <a:lnTo>
                    <a:pt x="18" y="108"/>
                  </a:lnTo>
                  <a:lnTo>
                    <a:pt x="13" y="121"/>
                  </a:lnTo>
                  <a:lnTo>
                    <a:pt x="8" y="125"/>
                  </a:lnTo>
                  <a:lnTo>
                    <a:pt x="6" y="121"/>
                  </a:lnTo>
                  <a:lnTo>
                    <a:pt x="7" y="114"/>
                  </a:lnTo>
                  <a:lnTo>
                    <a:pt x="3" y="113"/>
                  </a:lnTo>
                  <a:lnTo>
                    <a:pt x="0" y="107"/>
                  </a:lnTo>
                  <a:lnTo>
                    <a:pt x="7" y="104"/>
                  </a:lnTo>
                  <a:lnTo>
                    <a:pt x="10" y="100"/>
                  </a:lnTo>
                  <a:lnTo>
                    <a:pt x="16" y="95"/>
                  </a:lnTo>
                  <a:lnTo>
                    <a:pt x="21" y="90"/>
                  </a:lnTo>
                  <a:lnTo>
                    <a:pt x="35" y="87"/>
                  </a:lnTo>
                  <a:lnTo>
                    <a:pt x="42" y="89"/>
                  </a:lnTo>
                  <a:lnTo>
                    <a:pt x="49" y="74"/>
                  </a:lnTo>
                  <a:lnTo>
                    <a:pt x="54" y="78"/>
                  </a:lnTo>
                  <a:lnTo>
                    <a:pt x="64" y="69"/>
                  </a:lnTo>
                  <a:lnTo>
                    <a:pt x="67" y="67"/>
                  </a:lnTo>
                  <a:lnTo>
                    <a:pt x="71" y="56"/>
                  </a:lnTo>
                  <a:lnTo>
                    <a:pt x="70" y="46"/>
                  </a:lnTo>
                  <a:lnTo>
                    <a:pt x="73" y="40"/>
                  </a:lnTo>
                  <a:lnTo>
                    <a:pt x="80" y="39"/>
                  </a:lnTo>
                  <a:lnTo>
                    <a:pt x="84" y="51"/>
                  </a:lnTo>
                  <a:lnTo>
                    <a:pt x="84" y="58"/>
                  </a:lnTo>
                  <a:lnTo>
                    <a:pt x="77" y="67"/>
                  </a:lnTo>
                  <a:lnTo>
                    <a:pt x="78" y="75"/>
                  </a:lnTo>
                  <a:close/>
                  <a:moveTo>
                    <a:pt x="97" y="14"/>
                  </a:moveTo>
                  <a:lnTo>
                    <a:pt x="102" y="15"/>
                  </a:lnTo>
                  <a:lnTo>
                    <a:pt x="107" y="11"/>
                  </a:lnTo>
                  <a:lnTo>
                    <a:pt x="108" y="22"/>
                  </a:lnTo>
                  <a:lnTo>
                    <a:pt x="99" y="25"/>
                  </a:lnTo>
                  <a:lnTo>
                    <a:pt x="93" y="33"/>
                  </a:lnTo>
                  <a:lnTo>
                    <a:pt x="82" y="27"/>
                  </a:lnTo>
                  <a:lnTo>
                    <a:pt x="78" y="37"/>
                  </a:lnTo>
                  <a:lnTo>
                    <a:pt x="71" y="37"/>
                  </a:lnTo>
                  <a:lnTo>
                    <a:pt x="70" y="28"/>
                  </a:lnTo>
                  <a:lnTo>
                    <a:pt x="73" y="21"/>
                  </a:lnTo>
                  <a:lnTo>
                    <a:pt x="80" y="21"/>
                  </a:lnTo>
                  <a:lnTo>
                    <a:pt x="82" y="8"/>
                  </a:lnTo>
                  <a:lnTo>
                    <a:pt x="84" y="0"/>
                  </a:lnTo>
                  <a:lnTo>
                    <a:pt x="93" y="10"/>
                  </a:lnTo>
                  <a:lnTo>
                    <a:pt x="97" y="14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110">
              <a:extLst>
                <a:ext uri="{FF2B5EF4-FFF2-40B4-BE49-F238E27FC236}">
                  <a16:creationId xmlns:a16="http://schemas.microsoft.com/office/drawing/2014/main" id="{DCE93B67-754D-4A8B-B4B8-8D9385D13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277" y="5305763"/>
              <a:ext cx="372097" cy="178261"/>
            </a:xfrm>
            <a:custGeom>
              <a:avLst/>
              <a:gdLst>
                <a:gd name="T0" fmla="*/ 7 w 215"/>
                <a:gd name="T1" fmla="*/ 28 h 103"/>
                <a:gd name="T2" fmla="*/ 30 w 215"/>
                <a:gd name="T3" fmla="*/ 13 h 103"/>
                <a:gd name="T4" fmla="*/ 43 w 215"/>
                <a:gd name="T5" fmla="*/ 17 h 103"/>
                <a:gd name="T6" fmla="*/ 54 w 215"/>
                <a:gd name="T7" fmla="*/ 22 h 103"/>
                <a:gd name="T8" fmla="*/ 70 w 215"/>
                <a:gd name="T9" fmla="*/ 18 h 103"/>
                <a:gd name="T10" fmla="*/ 74 w 215"/>
                <a:gd name="T11" fmla="*/ 0 h 103"/>
                <a:gd name="T12" fmla="*/ 88 w 215"/>
                <a:gd name="T13" fmla="*/ 6 h 103"/>
                <a:gd name="T14" fmla="*/ 97 w 215"/>
                <a:gd name="T15" fmla="*/ 17 h 103"/>
                <a:gd name="T16" fmla="*/ 113 w 215"/>
                <a:gd name="T17" fmla="*/ 19 h 103"/>
                <a:gd name="T18" fmla="*/ 128 w 215"/>
                <a:gd name="T19" fmla="*/ 19 h 103"/>
                <a:gd name="T20" fmla="*/ 138 w 215"/>
                <a:gd name="T21" fmla="*/ 29 h 103"/>
                <a:gd name="T22" fmla="*/ 153 w 215"/>
                <a:gd name="T23" fmla="*/ 31 h 103"/>
                <a:gd name="T24" fmla="*/ 169 w 215"/>
                <a:gd name="T25" fmla="*/ 27 h 103"/>
                <a:gd name="T26" fmla="*/ 182 w 215"/>
                <a:gd name="T27" fmla="*/ 21 h 103"/>
                <a:gd name="T28" fmla="*/ 194 w 215"/>
                <a:gd name="T29" fmla="*/ 23 h 103"/>
                <a:gd name="T30" fmla="*/ 186 w 215"/>
                <a:gd name="T31" fmla="*/ 41 h 103"/>
                <a:gd name="T32" fmla="*/ 192 w 215"/>
                <a:gd name="T33" fmla="*/ 43 h 103"/>
                <a:gd name="T34" fmla="*/ 202 w 215"/>
                <a:gd name="T35" fmla="*/ 42 h 103"/>
                <a:gd name="T36" fmla="*/ 215 w 215"/>
                <a:gd name="T37" fmla="*/ 52 h 103"/>
                <a:gd name="T38" fmla="*/ 209 w 215"/>
                <a:gd name="T39" fmla="*/ 54 h 103"/>
                <a:gd name="T40" fmla="*/ 194 w 215"/>
                <a:gd name="T41" fmla="*/ 58 h 103"/>
                <a:gd name="T42" fmla="*/ 178 w 215"/>
                <a:gd name="T43" fmla="*/ 69 h 103"/>
                <a:gd name="T44" fmla="*/ 165 w 215"/>
                <a:gd name="T45" fmla="*/ 71 h 103"/>
                <a:gd name="T46" fmla="*/ 158 w 215"/>
                <a:gd name="T47" fmla="*/ 76 h 103"/>
                <a:gd name="T48" fmla="*/ 161 w 215"/>
                <a:gd name="T49" fmla="*/ 83 h 103"/>
                <a:gd name="T50" fmla="*/ 152 w 215"/>
                <a:gd name="T51" fmla="*/ 92 h 103"/>
                <a:gd name="T52" fmla="*/ 134 w 215"/>
                <a:gd name="T53" fmla="*/ 95 h 103"/>
                <a:gd name="T54" fmla="*/ 116 w 215"/>
                <a:gd name="T55" fmla="*/ 103 h 103"/>
                <a:gd name="T56" fmla="*/ 103 w 215"/>
                <a:gd name="T57" fmla="*/ 100 h 103"/>
                <a:gd name="T58" fmla="*/ 88 w 215"/>
                <a:gd name="T59" fmla="*/ 93 h 103"/>
                <a:gd name="T60" fmla="*/ 65 w 215"/>
                <a:gd name="T61" fmla="*/ 93 h 103"/>
                <a:gd name="T62" fmla="*/ 54 w 215"/>
                <a:gd name="T63" fmla="*/ 87 h 103"/>
                <a:gd name="T64" fmla="*/ 47 w 215"/>
                <a:gd name="T65" fmla="*/ 77 h 103"/>
                <a:gd name="T66" fmla="*/ 29 w 215"/>
                <a:gd name="T67" fmla="*/ 70 h 103"/>
                <a:gd name="T68" fmla="*/ 19 w 215"/>
                <a:gd name="T69" fmla="*/ 65 h 103"/>
                <a:gd name="T70" fmla="*/ 17 w 215"/>
                <a:gd name="T71" fmla="*/ 46 h 103"/>
                <a:gd name="T72" fmla="*/ 2 w 215"/>
                <a:gd name="T73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" h="103">
                  <a:moveTo>
                    <a:pt x="0" y="29"/>
                  </a:moveTo>
                  <a:lnTo>
                    <a:pt x="7" y="28"/>
                  </a:lnTo>
                  <a:lnTo>
                    <a:pt x="20" y="18"/>
                  </a:lnTo>
                  <a:lnTo>
                    <a:pt x="30" y="13"/>
                  </a:lnTo>
                  <a:lnTo>
                    <a:pt x="36" y="17"/>
                  </a:lnTo>
                  <a:lnTo>
                    <a:pt x="43" y="17"/>
                  </a:lnTo>
                  <a:lnTo>
                    <a:pt x="47" y="22"/>
                  </a:lnTo>
                  <a:lnTo>
                    <a:pt x="54" y="22"/>
                  </a:lnTo>
                  <a:lnTo>
                    <a:pt x="64" y="25"/>
                  </a:lnTo>
                  <a:lnTo>
                    <a:pt x="70" y="18"/>
                  </a:lnTo>
                  <a:lnTo>
                    <a:pt x="67" y="11"/>
                  </a:lnTo>
                  <a:lnTo>
                    <a:pt x="74" y="0"/>
                  </a:lnTo>
                  <a:lnTo>
                    <a:pt x="82" y="5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97" y="17"/>
                  </a:lnTo>
                  <a:lnTo>
                    <a:pt x="107" y="21"/>
                  </a:lnTo>
                  <a:lnTo>
                    <a:pt x="113" y="19"/>
                  </a:lnTo>
                  <a:lnTo>
                    <a:pt x="122" y="18"/>
                  </a:lnTo>
                  <a:lnTo>
                    <a:pt x="128" y="19"/>
                  </a:lnTo>
                  <a:lnTo>
                    <a:pt x="135" y="24"/>
                  </a:lnTo>
                  <a:lnTo>
                    <a:pt x="138" y="29"/>
                  </a:lnTo>
                  <a:lnTo>
                    <a:pt x="145" y="29"/>
                  </a:lnTo>
                  <a:lnTo>
                    <a:pt x="153" y="31"/>
                  </a:lnTo>
                  <a:lnTo>
                    <a:pt x="159" y="29"/>
                  </a:lnTo>
                  <a:lnTo>
                    <a:pt x="169" y="27"/>
                  </a:lnTo>
                  <a:lnTo>
                    <a:pt x="178" y="19"/>
                  </a:lnTo>
                  <a:lnTo>
                    <a:pt x="182" y="21"/>
                  </a:lnTo>
                  <a:lnTo>
                    <a:pt x="186" y="24"/>
                  </a:lnTo>
                  <a:lnTo>
                    <a:pt x="194" y="23"/>
                  </a:lnTo>
                  <a:lnTo>
                    <a:pt x="190" y="31"/>
                  </a:lnTo>
                  <a:lnTo>
                    <a:pt x="186" y="41"/>
                  </a:lnTo>
                  <a:lnTo>
                    <a:pt x="187" y="45"/>
                  </a:lnTo>
                  <a:lnTo>
                    <a:pt x="192" y="43"/>
                  </a:lnTo>
                  <a:lnTo>
                    <a:pt x="198" y="46"/>
                  </a:lnTo>
                  <a:lnTo>
                    <a:pt x="202" y="42"/>
                  </a:lnTo>
                  <a:lnTo>
                    <a:pt x="209" y="45"/>
                  </a:lnTo>
                  <a:lnTo>
                    <a:pt x="215" y="52"/>
                  </a:lnTo>
                  <a:lnTo>
                    <a:pt x="213" y="56"/>
                  </a:lnTo>
                  <a:lnTo>
                    <a:pt x="209" y="54"/>
                  </a:lnTo>
                  <a:lnTo>
                    <a:pt x="199" y="56"/>
                  </a:lnTo>
                  <a:lnTo>
                    <a:pt x="194" y="58"/>
                  </a:lnTo>
                  <a:lnTo>
                    <a:pt x="189" y="65"/>
                  </a:lnTo>
                  <a:lnTo>
                    <a:pt x="178" y="69"/>
                  </a:lnTo>
                  <a:lnTo>
                    <a:pt x="172" y="74"/>
                  </a:lnTo>
                  <a:lnTo>
                    <a:pt x="165" y="71"/>
                  </a:lnTo>
                  <a:lnTo>
                    <a:pt x="161" y="70"/>
                  </a:lnTo>
                  <a:lnTo>
                    <a:pt x="158" y="76"/>
                  </a:lnTo>
                  <a:lnTo>
                    <a:pt x="160" y="80"/>
                  </a:lnTo>
                  <a:lnTo>
                    <a:pt x="161" y="83"/>
                  </a:lnTo>
                  <a:lnTo>
                    <a:pt x="157" y="87"/>
                  </a:lnTo>
                  <a:lnTo>
                    <a:pt x="152" y="92"/>
                  </a:lnTo>
                  <a:lnTo>
                    <a:pt x="143" y="94"/>
                  </a:lnTo>
                  <a:lnTo>
                    <a:pt x="134" y="95"/>
                  </a:lnTo>
                  <a:lnTo>
                    <a:pt x="123" y="98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3" y="100"/>
                  </a:lnTo>
                  <a:lnTo>
                    <a:pt x="94" y="94"/>
                  </a:lnTo>
                  <a:lnTo>
                    <a:pt x="88" y="93"/>
                  </a:lnTo>
                  <a:lnTo>
                    <a:pt x="78" y="94"/>
                  </a:lnTo>
                  <a:lnTo>
                    <a:pt x="65" y="93"/>
                  </a:lnTo>
                  <a:lnTo>
                    <a:pt x="58" y="93"/>
                  </a:lnTo>
                  <a:lnTo>
                    <a:pt x="54" y="87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38" y="71"/>
                  </a:lnTo>
                  <a:lnTo>
                    <a:pt x="29" y="70"/>
                  </a:lnTo>
                  <a:lnTo>
                    <a:pt x="21" y="69"/>
                  </a:lnTo>
                  <a:lnTo>
                    <a:pt x="19" y="65"/>
                  </a:lnTo>
                  <a:lnTo>
                    <a:pt x="21" y="53"/>
                  </a:lnTo>
                  <a:lnTo>
                    <a:pt x="17" y="46"/>
                  </a:lnTo>
                  <a:lnTo>
                    <a:pt x="7" y="42"/>
                  </a:lnTo>
                  <a:lnTo>
                    <a:pt x="2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125">
              <a:extLst>
                <a:ext uri="{FF2B5EF4-FFF2-40B4-BE49-F238E27FC236}">
                  <a16:creationId xmlns:a16="http://schemas.microsoft.com/office/drawing/2014/main" id="{FCF4C0F3-763E-445D-A1A9-D1B38969A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9913" y="5696897"/>
              <a:ext cx="89995" cy="121148"/>
            </a:xfrm>
            <a:custGeom>
              <a:avLst/>
              <a:gdLst>
                <a:gd name="T0" fmla="*/ 46 w 52"/>
                <a:gd name="T1" fmla="*/ 39 h 70"/>
                <a:gd name="T2" fmla="*/ 44 w 52"/>
                <a:gd name="T3" fmla="*/ 43 h 70"/>
                <a:gd name="T4" fmla="*/ 40 w 52"/>
                <a:gd name="T5" fmla="*/ 43 h 70"/>
                <a:gd name="T6" fmla="*/ 39 w 52"/>
                <a:gd name="T7" fmla="*/ 45 h 70"/>
                <a:gd name="T8" fmla="*/ 38 w 52"/>
                <a:gd name="T9" fmla="*/ 48 h 70"/>
                <a:gd name="T10" fmla="*/ 39 w 52"/>
                <a:gd name="T11" fmla="*/ 53 h 70"/>
                <a:gd name="T12" fmla="*/ 38 w 52"/>
                <a:gd name="T13" fmla="*/ 54 h 70"/>
                <a:gd name="T14" fmla="*/ 35 w 52"/>
                <a:gd name="T15" fmla="*/ 54 h 70"/>
                <a:gd name="T16" fmla="*/ 31 w 52"/>
                <a:gd name="T17" fmla="*/ 57 h 70"/>
                <a:gd name="T18" fmla="*/ 31 w 52"/>
                <a:gd name="T19" fmla="*/ 60 h 70"/>
                <a:gd name="T20" fmla="*/ 28 w 52"/>
                <a:gd name="T21" fmla="*/ 62 h 70"/>
                <a:gd name="T22" fmla="*/ 25 w 52"/>
                <a:gd name="T23" fmla="*/ 62 h 70"/>
                <a:gd name="T24" fmla="*/ 22 w 52"/>
                <a:gd name="T25" fmla="*/ 63 h 70"/>
                <a:gd name="T26" fmla="*/ 22 w 52"/>
                <a:gd name="T27" fmla="*/ 66 h 70"/>
                <a:gd name="T28" fmla="*/ 19 w 52"/>
                <a:gd name="T29" fmla="*/ 68 h 70"/>
                <a:gd name="T30" fmla="*/ 15 w 52"/>
                <a:gd name="T31" fmla="*/ 68 h 70"/>
                <a:gd name="T32" fmla="*/ 10 w 52"/>
                <a:gd name="T33" fmla="*/ 70 h 70"/>
                <a:gd name="T34" fmla="*/ 8 w 52"/>
                <a:gd name="T35" fmla="*/ 70 h 70"/>
                <a:gd name="T36" fmla="*/ 5 w 52"/>
                <a:gd name="T37" fmla="*/ 65 h 70"/>
                <a:gd name="T38" fmla="*/ 0 w 52"/>
                <a:gd name="T39" fmla="*/ 53 h 70"/>
                <a:gd name="T40" fmla="*/ 20 w 52"/>
                <a:gd name="T41" fmla="*/ 46 h 70"/>
                <a:gd name="T42" fmla="*/ 25 w 52"/>
                <a:gd name="T43" fmla="*/ 33 h 70"/>
                <a:gd name="T44" fmla="*/ 21 w 52"/>
                <a:gd name="T45" fmla="*/ 27 h 70"/>
                <a:gd name="T46" fmla="*/ 22 w 52"/>
                <a:gd name="T47" fmla="*/ 24 h 70"/>
                <a:gd name="T48" fmla="*/ 23 w 52"/>
                <a:gd name="T49" fmla="*/ 21 h 70"/>
                <a:gd name="T50" fmla="*/ 23 w 52"/>
                <a:gd name="T51" fmla="*/ 18 h 70"/>
                <a:gd name="T52" fmla="*/ 27 w 52"/>
                <a:gd name="T53" fmla="*/ 17 h 70"/>
                <a:gd name="T54" fmla="*/ 26 w 52"/>
                <a:gd name="T55" fmla="*/ 16 h 70"/>
                <a:gd name="T56" fmla="*/ 26 w 52"/>
                <a:gd name="T57" fmla="*/ 11 h 70"/>
                <a:gd name="T58" fmla="*/ 29 w 52"/>
                <a:gd name="T59" fmla="*/ 11 h 70"/>
                <a:gd name="T60" fmla="*/ 32 w 52"/>
                <a:gd name="T61" fmla="*/ 16 h 70"/>
                <a:gd name="T62" fmla="*/ 37 w 52"/>
                <a:gd name="T63" fmla="*/ 18 h 70"/>
                <a:gd name="T64" fmla="*/ 42 w 52"/>
                <a:gd name="T65" fmla="*/ 19 h 70"/>
                <a:gd name="T66" fmla="*/ 45 w 52"/>
                <a:gd name="T67" fmla="*/ 21 h 70"/>
                <a:gd name="T68" fmla="*/ 48 w 52"/>
                <a:gd name="T69" fmla="*/ 25 h 70"/>
                <a:gd name="T70" fmla="*/ 50 w 52"/>
                <a:gd name="T71" fmla="*/ 28 h 70"/>
                <a:gd name="T72" fmla="*/ 52 w 52"/>
                <a:gd name="T73" fmla="*/ 28 h 70"/>
                <a:gd name="T74" fmla="*/ 52 w 52"/>
                <a:gd name="T75" fmla="*/ 30 h 70"/>
                <a:gd name="T76" fmla="*/ 50 w 52"/>
                <a:gd name="T77" fmla="*/ 34 h 70"/>
                <a:gd name="T78" fmla="*/ 49 w 52"/>
                <a:gd name="T79" fmla="*/ 36 h 70"/>
                <a:gd name="T80" fmla="*/ 46 w 52"/>
                <a:gd name="T81" fmla="*/ 39 h 70"/>
                <a:gd name="T82" fmla="*/ 29 w 52"/>
                <a:gd name="T83" fmla="*/ 4 h 70"/>
                <a:gd name="T84" fmla="*/ 28 w 52"/>
                <a:gd name="T85" fmla="*/ 5 h 70"/>
                <a:gd name="T86" fmla="*/ 27 w 52"/>
                <a:gd name="T87" fmla="*/ 2 h 70"/>
                <a:gd name="T88" fmla="*/ 29 w 52"/>
                <a:gd name="T89" fmla="*/ 0 h 70"/>
                <a:gd name="T90" fmla="*/ 31 w 52"/>
                <a:gd name="T91" fmla="*/ 1 h 70"/>
                <a:gd name="T92" fmla="*/ 29 w 52"/>
                <a:gd name="T93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70">
                  <a:moveTo>
                    <a:pt x="46" y="39"/>
                  </a:moveTo>
                  <a:lnTo>
                    <a:pt x="44" y="43"/>
                  </a:lnTo>
                  <a:lnTo>
                    <a:pt x="40" y="43"/>
                  </a:lnTo>
                  <a:lnTo>
                    <a:pt x="39" y="45"/>
                  </a:lnTo>
                  <a:lnTo>
                    <a:pt x="38" y="48"/>
                  </a:lnTo>
                  <a:lnTo>
                    <a:pt x="39" y="53"/>
                  </a:lnTo>
                  <a:lnTo>
                    <a:pt x="38" y="54"/>
                  </a:lnTo>
                  <a:lnTo>
                    <a:pt x="35" y="54"/>
                  </a:lnTo>
                  <a:lnTo>
                    <a:pt x="31" y="57"/>
                  </a:lnTo>
                  <a:lnTo>
                    <a:pt x="31" y="60"/>
                  </a:lnTo>
                  <a:lnTo>
                    <a:pt x="28" y="62"/>
                  </a:lnTo>
                  <a:lnTo>
                    <a:pt x="25" y="62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5" y="65"/>
                  </a:lnTo>
                  <a:lnTo>
                    <a:pt x="0" y="53"/>
                  </a:lnTo>
                  <a:lnTo>
                    <a:pt x="20" y="46"/>
                  </a:lnTo>
                  <a:lnTo>
                    <a:pt x="25" y="33"/>
                  </a:lnTo>
                  <a:lnTo>
                    <a:pt x="21" y="27"/>
                  </a:lnTo>
                  <a:lnTo>
                    <a:pt x="22" y="24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7" y="17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9" y="11"/>
                  </a:lnTo>
                  <a:lnTo>
                    <a:pt x="32" y="16"/>
                  </a:lnTo>
                  <a:lnTo>
                    <a:pt x="37" y="18"/>
                  </a:lnTo>
                  <a:lnTo>
                    <a:pt x="42" y="19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4"/>
                  </a:lnTo>
                  <a:lnTo>
                    <a:pt x="49" y="36"/>
                  </a:lnTo>
                  <a:lnTo>
                    <a:pt x="46" y="39"/>
                  </a:lnTo>
                  <a:close/>
                  <a:moveTo>
                    <a:pt x="29" y="4"/>
                  </a:moveTo>
                  <a:lnTo>
                    <a:pt x="28" y="5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30">
              <a:extLst>
                <a:ext uri="{FF2B5EF4-FFF2-40B4-BE49-F238E27FC236}">
                  <a16:creationId xmlns:a16="http://schemas.microsoft.com/office/drawing/2014/main" id="{8E77C135-C61D-4C85-B22E-4E327F9D6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754" y="5554981"/>
              <a:ext cx="166145" cy="178261"/>
            </a:xfrm>
            <a:custGeom>
              <a:avLst/>
              <a:gdLst>
                <a:gd name="T0" fmla="*/ 83 w 96"/>
                <a:gd name="T1" fmla="*/ 19 h 103"/>
                <a:gd name="T2" fmla="*/ 81 w 96"/>
                <a:gd name="T3" fmla="*/ 9 h 103"/>
                <a:gd name="T4" fmla="*/ 77 w 96"/>
                <a:gd name="T5" fmla="*/ 6 h 103"/>
                <a:gd name="T6" fmla="*/ 85 w 96"/>
                <a:gd name="T7" fmla="*/ 0 h 103"/>
                <a:gd name="T8" fmla="*/ 73 w 96"/>
                <a:gd name="T9" fmla="*/ 2 h 103"/>
                <a:gd name="T10" fmla="*/ 71 w 96"/>
                <a:gd name="T11" fmla="*/ 9 h 103"/>
                <a:gd name="T12" fmla="*/ 68 w 96"/>
                <a:gd name="T13" fmla="*/ 17 h 103"/>
                <a:gd name="T14" fmla="*/ 66 w 96"/>
                <a:gd name="T15" fmla="*/ 23 h 103"/>
                <a:gd name="T16" fmla="*/ 62 w 96"/>
                <a:gd name="T17" fmla="*/ 29 h 103"/>
                <a:gd name="T18" fmla="*/ 55 w 96"/>
                <a:gd name="T19" fmla="*/ 35 h 103"/>
                <a:gd name="T20" fmla="*/ 54 w 96"/>
                <a:gd name="T21" fmla="*/ 42 h 103"/>
                <a:gd name="T22" fmla="*/ 46 w 96"/>
                <a:gd name="T23" fmla="*/ 42 h 103"/>
                <a:gd name="T24" fmla="*/ 41 w 96"/>
                <a:gd name="T25" fmla="*/ 45 h 103"/>
                <a:gd name="T26" fmla="*/ 36 w 96"/>
                <a:gd name="T27" fmla="*/ 55 h 103"/>
                <a:gd name="T28" fmla="*/ 23 w 96"/>
                <a:gd name="T29" fmla="*/ 58 h 103"/>
                <a:gd name="T30" fmla="*/ 18 w 96"/>
                <a:gd name="T31" fmla="*/ 59 h 103"/>
                <a:gd name="T32" fmla="*/ 0 w 96"/>
                <a:gd name="T33" fmla="*/ 57 h 103"/>
                <a:gd name="T34" fmla="*/ 6 w 96"/>
                <a:gd name="T35" fmla="*/ 65 h 103"/>
                <a:gd name="T36" fmla="*/ 12 w 96"/>
                <a:gd name="T37" fmla="*/ 75 h 103"/>
                <a:gd name="T38" fmla="*/ 15 w 96"/>
                <a:gd name="T39" fmla="*/ 80 h 103"/>
                <a:gd name="T40" fmla="*/ 3 w 96"/>
                <a:gd name="T41" fmla="*/ 92 h 103"/>
                <a:gd name="T42" fmla="*/ 24 w 96"/>
                <a:gd name="T43" fmla="*/ 90 h 103"/>
                <a:gd name="T44" fmla="*/ 42 w 96"/>
                <a:gd name="T45" fmla="*/ 95 h 103"/>
                <a:gd name="T46" fmla="*/ 48 w 96"/>
                <a:gd name="T47" fmla="*/ 103 h 103"/>
                <a:gd name="T48" fmla="*/ 67 w 96"/>
                <a:gd name="T49" fmla="*/ 96 h 103"/>
                <a:gd name="T50" fmla="*/ 62 w 96"/>
                <a:gd name="T51" fmla="*/ 87 h 103"/>
                <a:gd name="T52" fmla="*/ 58 w 96"/>
                <a:gd name="T53" fmla="*/ 78 h 103"/>
                <a:gd name="T54" fmla="*/ 72 w 96"/>
                <a:gd name="T55" fmla="*/ 71 h 103"/>
                <a:gd name="T56" fmla="*/ 84 w 96"/>
                <a:gd name="T57" fmla="*/ 55 h 103"/>
                <a:gd name="T58" fmla="*/ 90 w 96"/>
                <a:gd name="T59" fmla="*/ 42 h 103"/>
                <a:gd name="T60" fmla="*/ 90 w 96"/>
                <a:gd name="T61" fmla="*/ 34 h 103"/>
                <a:gd name="T62" fmla="*/ 90 w 96"/>
                <a:gd name="T63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03">
                  <a:moveTo>
                    <a:pt x="84" y="31"/>
                  </a:moveTo>
                  <a:lnTo>
                    <a:pt x="83" y="19"/>
                  </a:lnTo>
                  <a:lnTo>
                    <a:pt x="88" y="16"/>
                  </a:lnTo>
                  <a:lnTo>
                    <a:pt x="81" y="9"/>
                  </a:lnTo>
                  <a:lnTo>
                    <a:pt x="78" y="9"/>
                  </a:lnTo>
                  <a:lnTo>
                    <a:pt x="77" y="6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1" y="1"/>
                  </a:lnTo>
                  <a:lnTo>
                    <a:pt x="73" y="2"/>
                  </a:lnTo>
                  <a:lnTo>
                    <a:pt x="70" y="6"/>
                  </a:lnTo>
                  <a:lnTo>
                    <a:pt x="71" y="9"/>
                  </a:lnTo>
                  <a:lnTo>
                    <a:pt x="72" y="14"/>
                  </a:lnTo>
                  <a:lnTo>
                    <a:pt x="68" y="17"/>
                  </a:lnTo>
                  <a:lnTo>
                    <a:pt x="68" y="20"/>
                  </a:lnTo>
                  <a:lnTo>
                    <a:pt x="66" y="23"/>
                  </a:lnTo>
                  <a:lnTo>
                    <a:pt x="60" y="23"/>
                  </a:lnTo>
                  <a:lnTo>
                    <a:pt x="62" y="29"/>
                  </a:lnTo>
                  <a:lnTo>
                    <a:pt x="59" y="30"/>
                  </a:lnTo>
                  <a:lnTo>
                    <a:pt x="55" y="35"/>
                  </a:lnTo>
                  <a:lnTo>
                    <a:pt x="56" y="40"/>
                  </a:lnTo>
                  <a:lnTo>
                    <a:pt x="54" y="42"/>
                  </a:lnTo>
                  <a:lnTo>
                    <a:pt x="52" y="41"/>
                  </a:lnTo>
                  <a:lnTo>
                    <a:pt x="46" y="42"/>
                  </a:lnTo>
                  <a:lnTo>
                    <a:pt x="46" y="45"/>
                  </a:lnTo>
                  <a:lnTo>
                    <a:pt x="41" y="45"/>
                  </a:lnTo>
                  <a:lnTo>
                    <a:pt x="36" y="49"/>
                  </a:lnTo>
                  <a:lnTo>
                    <a:pt x="36" y="55"/>
                  </a:lnTo>
                  <a:lnTo>
                    <a:pt x="27" y="59"/>
                  </a:lnTo>
                  <a:lnTo>
                    <a:pt x="23" y="58"/>
                  </a:lnTo>
                  <a:lnTo>
                    <a:pt x="21" y="60"/>
                  </a:lnTo>
                  <a:lnTo>
                    <a:pt x="18" y="59"/>
                  </a:lnTo>
                  <a:lnTo>
                    <a:pt x="11" y="60"/>
                  </a:lnTo>
                  <a:lnTo>
                    <a:pt x="0" y="57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2" y="67"/>
                  </a:lnTo>
                  <a:lnTo>
                    <a:pt x="12" y="75"/>
                  </a:lnTo>
                  <a:lnTo>
                    <a:pt x="15" y="76"/>
                  </a:lnTo>
                  <a:lnTo>
                    <a:pt x="15" y="80"/>
                  </a:lnTo>
                  <a:lnTo>
                    <a:pt x="6" y="83"/>
                  </a:lnTo>
                  <a:lnTo>
                    <a:pt x="3" y="92"/>
                  </a:lnTo>
                  <a:lnTo>
                    <a:pt x="13" y="90"/>
                  </a:lnTo>
                  <a:lnTo>
                    <a:pt x="24" y="90"/>
                  </a:lnTo>
                  <a:lnTo>
                    <a:pt x="36" y="89"/>
                  </a:lnTo>
                  <a:lnTo>
                    <a:pt x="42" y="95"/>
                  </a:lnTo>
                  <a:lnTo>
                    <a:pt x="43" y="100"/>
                  </a:lnTo>
                  <a:lnTo>
                    <a:pt x="48" y="103"/>
                  </a:lnTo>
                  <a:lnTo>
                    <a:pt x="53" y="96"/>
                  </a:lnTo>
                  <a:lnTo>
                    <a:pt x="67" y="96"/>
                  </a:lnTo>
                  <a:lnTo>
                    <a:pt x="66" y="90"/>
                  </a:lnTo>
                  <a:lnTo>
                    <a:pt x="62" y="87"/>
                  </a:lnTo>
                  <a:lnTo>
                    <a:pt x="61" y="81"/>
                  </a:lnTo>
                  <a:lnTo>
                    <a:pt x="58" y="78"/>
                  </a:lnTo>
                  <a:lnTo>
                    <a:pt x="65" y="70"/>
                  </a:lnTo>
                  <a:lnTo>
                    <a:pt x="72" y="71"/>
                  </a:lnTo>
                  <a:lnTo>
                    <a:pt x="79" y="63"/>
                  </a:lnTo>
                  <a:lnTo>
                    <a:pt x="84" y="55"/>
                  </a:lnTo>
                  <a:lnTo>
                    <a:pt x="90" y="47"/>
                  </a:lnTo>
                  <a:lnTo>
                    <a:pt x="90" y="42"/>
                  </a:lnTo>
                  <a:lnTo>
                    <a:pt x="96" y="37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90" y="34"/>
                  </a:lnTo>
                  <a:lnTo>
                    <a:pt x="84" y="31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34">
              <a:extLst>
                <a:ext uri="{FF2B5EF4-FFF2-40B4-BE49-F238E27FC236}">
                  <a16:creationId xmlns:a16="http://schemas.microsoft.com/office/drawing/2014/main" id="{7D8EB8DC-2E86-4172-97C5-A1FB9859E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142" y="5473639"/>
              <a:ext cx="36345" cy="81343"/>
            </a:xfrm>
            <a:custGeom>
              <a:avLst/>
              <a:gdLst>
                <a:gd name="T0" fmla="*/ 4 w 21"/>
                <a:gd name="T1" fmla="*/ 3 h 47"/>
                <a:gd name="T2" fmla="*/ 6 w 21"/>
                <a:gd name="T3" fmla="*/ 1 h 47"/>
                <a:gd name="T4" fmla="*/ 9 w 21"/>
                <a:gd name="T5" fmla="*/ 0 h 47"/>
                <a:gd name="T6" fmla="*/ 10 w 21"/>
                <a:gd name="T7" fmla="*/ 4 h 47"/>
                <a:gd name="T8" fmla="*/ 15 w 21"/>
                <a:gd name="T9" fmla="*/ 4 h 47"/>
                <a:gd name="T10" fmla="*/ 16 w 21"/>
                <a:gd name="T11" fmla="*/ 3 h 47"/>
                <a:gd name="T12" fmla="*/ 20 w 21"/>
                <a:gd name="T13" fmla="*/ 3 h 47"/>
                <a:gd name="T14" fmla="*/ 21 w 21"/>
                <a:gd name="T15" fmla="*/ 8 h 47"/>
                <a:gd name="T16" fmla="*/ 19 w 21"/>
                <a:gd name="T17" fmla="*/ 11 h 47"/>
                <a:gd name="T18" fmla="*/ 19 w 21"/>
                <a:gd name="T19" fmla="*/ 17 h 47"/>
                <a:gd name="T20" fmla="*/ 17 w 21"/>
                <a:gd name="T21" fmla="*/ 18 h 47"/>
                <a:gd name="T22" fmla="*/ 17 w 21"/>
                <a:gd name="T23" fmla="*/ 23 h 47"/>
                <a:gd name="T24" fmla="*/ 14 w 21"/>
                <a:gd name="T25" fmla="*/ 23 h 47"/>
                <a:gd name="T26" fmla="*/ 17 w 21"/>
                <a:gd name="T27" fmla="*/ 29 h 47"/>
                <a:gd name="T28" fmla="*/ 15 w 21"/>
                <a:gd name="T29" fmla="*/ 34 h 47"/>
                <a:gd name="T30" fmla="*/ 17 w 21"/>
                <a:gd name="T31" fmla="*/ 37 h 47"/>
                <a:gd name="T32" fmla="*/ 16 w 21"/>
                <a:gd name="T33" fmla="*/ 38 h 47"/>
                <a:gd name="T34" fmla="*/ 14 w 21"/>
                <a:gd name="T35" fmla="*/ 42 h 47"/>
                <a:gd name="T36" fmla="*/ 15 w 21"/>
                <a:gd name="T37" fmla="*/ 44 h 47"/>
                <a:gd name="T38" fmla="*/ 11 w 21"/>
                <a:gd name="T39" fmla="*/ 47 h 47"/>
                <a:gd name="T40" fmla="*/ 8 w 21"/>
                <a:gd name="T41" fmla="*/ 46 h 47"/>
                <a:gd name="T42" fmla="*/ 5 w 21"/>
                <a:gd name="T43" fmla="*/ 47 h 47"/>
                <a:gd name="T44" fmla="*/ 5 w 21"/>
                <a:gd name="T45" fmla="*/ 40 h 47"/>
                <a:gd name="T46" fmla="*/ 5 w 21"/>
                <a:gd name="T47" fmla="*/ 35 h 47"/>
                <a:gd name="T48" fmla="*/ 2 w 21"/>
                <a:gd name="T49" fmla="*/ 35 h 47"/>
                <a:gd name="T50" fmla="*/ 0 w 21"/>
                <a:gd name="T51" fmla="*/ 31 h 47"/>
                <a:gd name="T52" fmla="*/ 2 w 21"/>
                <a:gd name="T53" fmla="*/ 25 h 47"/>
                <a:gd name="T54" fmla="*/ 4 w 21"/>
                <a:gd name="T55" fmla="*/ 23 h 47"/>
                <a:gd name="T56" fmla="*/ 4 w 21"/>
                <a:gd name="T57" fmla="*/ 19 h 47"/>
                <a:gd name="T58" fmla="*/ 5 w 21"/>
                <a:gd name="T59" fmla="*/ 13 h 47"/>
                <a:gd name="T60" fmla="*/ 5 w 21"/>
                <a:gd name="T61" fmla="*/ 9 h 47"/>
                <a:gd name="T62" fmla="*/ 4 w 21"/>
                <a:gd name="T63" fmla="*/ 7 h 47"/>
                <a:gd name="T64" fmla="*/ 4 w 21"/>
                <a:gd name="T65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47">
                  <a:moveTo>
                    <a:pt x="4" y="3"/>
                  </a:moveTo>
                  <a:lnTo>
                    <a:pt x="6" y="1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1" y="47"/>
                  </a:lnTo>
                  <a:lnTo>
                    <a:pt x="8" y="46"/>
                  </a:lnTo>
                  <a:lnTo>
                    <a:pt x="5" y="47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5" y="13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40">
              <a:extLst>
                <a:ext uri="{FF2B5EF4-FFF2-40B4-BE49-F238E27FC236}">
                  <a16:creationId xmlns:a16="http://schemas.microsoft.com/office/drawing/2014/main" id="{46EDD4F3-0630-4C2E-88D1-6DBF0955A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6641" y="4308891"/>
              <a:ext cx="1555882" cy="1164748"/>
            </a:xfrm>
            <a:custGeom>
              <a:avLst/>
              <a:gdLst>
                <a:gd name="T0" fmla="*/ 569 w 899"/>
                <a:gd name="T1" fmla="*/ 239 h 673"/>
                <a:gd name="T2" fmla="*/ 291 w 899"/>
                <a:gd name="T3" fmla="*/ 124 h 673"/>
                <a:gd name="T4" fmla="*/ 616 w 899"/>
                <a:gd name="T5" fmla="*/ 213 h 673"/>
                <a:gd name="T6" fmla="*/ 832 w 899"/>
                <a:gd name="T7" fmla="*/ 288 h 673"/>
                <a:gd name="T8" fmla="*/ 597 w 899"/>
                <a:gd name="T9" fmla="*/ 193 h 673"/>
                <a:gd name="T10" fmla="*/ 250 w 899"/>
                <a:gd name="T11" fmla="*/ 72 h 673"/>
                <a:gd name="T12" fmla="*/ 254 w 899"/>
                <a:gd name="T13" fmla="*/ 9 h 673"/>
                <a:gd name="T14" fmla="*/ 865 w 899"/>
                <a:gd name="T15" fmla="*/ 381 h 673"/>
                <a:gd name="T16" fmla="*/ 767 w 899"/>
                <a:gd name="T17" fmla="*/ 319 h 673"/>
                <a:gd name="T18" fmla="*/ 713 w 899"/>
                <a:gd name="T19" fmla="*/ 327 h 673"/>
                <a:gd name="T20" fmla="*/ 633 w 899"/>
                <a:gd name="T21" fmla="*/ 287 h 673"/>
                <a:gd name="T22" fmla="*/ 534 w 899"/>
                <a:gd name="T23" fmla="*/ 286 h 673"/>
                <a:gd name="T24" fmla="*/ 487 w 899"/>
                <a:gd name="T25" fmla="*/ 256 h 673"/>
                <a:gd name="T26" fmla="*/ 400 w 899"/>
                <a:gd name="T27" fmla="*/ 239 h 673"/>
                <a:gd name="T28" fmla="*/ 364 w 899"/>
                <a:gd name="T29" fmla="*/ 221 h 673"/>
                <a:gd name="T30" fmla="*/ 343 w 899"/>
                <a:gd name="T31" fmla="*/ 168 h 673"/>
                <a:gd name="T32" fmla="*/ 300 w 899"/>
                <a:gd name="T33" fmla="*/ 169 h 673"/>
                <a:gd name="T34" fmla="*/ 216 w 899"/>
                <a:gd name="T35" fmla="*/ 204 h 673"/>
                <a:gd name="T36" fmla="*/ 165 w 899"/>
                <a:gd name="T37" fmla="*/ 265 h 673"/>
                <a:gd name="T38" fmla="*/ 132 w 899"/>
                <a:gd name="T39" fmla="*/ 273 h 673"/>
                <a:gd name="T40" fmla="*/ 120 w 899"/>
                <a:gd name="T41" fmla="*/ 338 h 673"/>
                <a:gd name="T42" fmla="*/ 110 w 899"/>
                <a:gd name="T43" fmla="*/ 389 h 673"/>
                <a:gd name="T44" fmla="*/ 106 w 899"/>
                <a:gd name="T45" fmla="*/ 291 h 673"/>
                <a:gd name="T46" fmla="*/ 71 w 899"/>
                <a:gd name="T47" fmla="*/ 305 h 673"/>
                <a:gd name="T48" fmla="*/ 80 w 899"/>
                <a:gd name="T49" fmla="*/ 352 h 673"/>
                <a:gd name="T50" fmla="*/ 30 w 899"/>
                <a:gd name="T51" fmla="*/ 467 h 673"/>
                <a:gd name="T52" fmla="*/ 18 w 899"/>
                <a:gd name="T53" fmla="*/ 530 h 673"/>
                <a:gd name="T54" fmla="*/ 16 w 899"/>
                <a:gd name="T55" fmla="*/ 551 h 673"/>
                <a:gd name="T56" fmla="*/ 25 w 899"/>
                <a:gd name="T57" fmla="*/ 571 h 673"/>
                <a:gd name="T58" fmla="*/ 36 w 899"/>
                <a:gd name="T59" fmla="*/ 554 h 673"/>
                <a:gd name="T60" fmla="*/ 109 w 899"/>
                <a:gd name="T61" fmla="*/ 551 h 673"/>
                <a:gd name="T62" fmla="*/ 161 w 899"/>
                <a:gd name="T63" fmla="*/ 589 h 673"/>
                <a:gd name="T64" fmla="*/ 198 w 899"/>
                <a:gd name="T65" fmla="*/ 601 h 673"/>
                <a:gd name="T66" fmla="*/ 249 w 899"/>
                <a:gd name="T67" fmla="*/ 593 h 673"/>
                <a:gd name="T68" fmla="*/ 287 w 899"/>
                <a:gd name="T69" fmla="*/ 576 h 673"/>
                <a:gd name="T70" fmla="*/ 335 w 899"/>
                <a:gd name="T71" fmla="*/ 594 h 673"/>
                <a:gd name="T72" fmla="*/ 382 w 899"/>
                <a:gd name="T73" fmla="*/ 603 h 673"/>
                <a:gd name="T74" fmla="*/ 424 w 899"/>
                <a:gd name="T75" fmla="*/ 592 h 673"/>
                <a:gd name="T76" fmla="*/ 453 w 899"/>
                <a:gd name="T77" fmla="*/ 560 h 673"/>
                <a:gd name="T78" fmla="*/ 492 w 899"/>
                <a:gd name="T79" fmla="*/ 604 h 673"/>
                <a:gd name="T80" fmla="*/ 524 w 899"/>
                <a:gd name="T81" fmla="*/ 627 h 673"/>
                <a:gd name="T82" fmla="*/ 500 w 899"/>
                <a:gd name="T83" fmla="*/ 667 h 673"/>
                <a:gd name="T84" fmla="*/ 529 w 899"/>
                <a:gd name="T85" fmla="*/ 663 h 673"/>
                <a:gd name="T86" fmla="*/ 568 w 899"/>
                <a:gd name="T87" fmla="*/ 584 h 673"/>
                <a:gd name="T88" fmla="*/ 541 w 899"/>
                <a:gd name="T89" fmla="*/ 548 h 673"/>
                <a:gd name="T90" fmla="*/ 639 w 899"/>
                <a:gd name="T91" fmla="*/ 488 h 673"/>
                <a:gd name="T92" fmla="*/ 698 w 899"/>
                <a:gd name="T93" fmla="*/ 473 h 673"/>
                <a:gd name="T94" fmla="*/ 686 w 899"/>
                <a:gd name="T95" fmla="*/ 506 h 673"/>
                <a:gd name="T96" fmla="*/ 675 w 899"/>
                <a:gd name="T97" fmla="*/ 587 h 673"/>
                <a:gd name="T98" fmla="*/ 711 w 899"/>
                <a:gd name="T99" fmla="*/ 530 h 673"/>
                <a:gd name="T100" fmla="*/ 729 w 899"/>
                <a:gd name="T101" fmla="*/ 484 h 673"/>
                <a:gd name="T102" fmla="*/ 789 w 899"/>
                <a:gd name="T103" fmla="*/ 458 h 673"/>
                <a:gd name="T104" fmla="*/ 820 w 899"/>
                <a:gd name="T105" fmla="*/ 423 h 673"/>
                <a:gd name="T106" fmla="*/ 841 w 899"/>
                <a:gd name="T107" fmla="*/ 390 h 673"/>
                <a:gd name="T108" fmla="*/ 872 w 899"/>
                <a:gd name="T109" fmla="*/ 419 h 673"/>
                <a:gd name="T110" fmla="*/ 594 w 899"/>
                <a:gd name="T111" fmla="*/ 609 h 673"/>
                <a:gd name="T112" fmla="*/ 581 w 899"/>
                <a:gd name="T113" fmla="*/ 557 h 673"/>
                <a:gd name="T114" fmla="*/ 576 w 899"/>
                <a:gd name="T115" fmla="*/ 630 h 673"/>
                <a:gd name="T116" fmla="*/ 594 w 899"/>
                <a:gd name="T117" fmla="*/ 60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9" h="673">
                  <a:moveTo>
                    <a:pt x="577" y="236"/>
                  </a:moveTo>
                  <a:lnTo>
                    <a:pt x="586" y="245"/>
                  </a:lnTo>
                  <a:lnTo>
                    <a:pt x="587" y="251"/>
                  </a:lnTo>
                  <a:lnTo>
                    <a:pt x="577" y="252"/>
                  </a:lnTo>
                  <a:lnTo>
                    <a:pt x="563" y="248"/>
                  </a:lnTo>
                  <a:lnTo>
                    <a:pt x="562" y="247"/>
                  </a:lnTo>
                  <a:lnTo>
                    <a:pt x="569" y="239"/>
                  </a:lnTo>
                  <a:lnTo>
                    <a:pt x="577" y="236"/>
                  </a:lnTo>
                  <a:close/>
                  <a:moveTo>
                    <a:pt x="329" y="111"/>
                  </a:moveTo>
                  <a:lnTo>
                    <a:pt x="331" y="97"/>
                  </a:lnTo>
                  <a:lnTo>
                    <a:pt x="314" y="77"/>
                  </a:lnTo>
                  <a:lnTo>
                    <a:pt x="309" y="76"/>
                  </a:lnTo>
                  <a:lnTo>
                    <a:pt x="303" y="79"/>
                  </a:lnTo>
                  <a:lnTo>
                    <a:pt x="291" y="124"/>
                  </a:lnTo>
                  <a:lnTo>
                    <a:pt x="329" y="111"/>
                  </a:lnTo>
                  <a:close/>
                  <a:moveTo>
                    <a:pt x="627" y="216"/>
                  </a:moveTo>
                  <a:lnTo>
                    <a:pt x="635" y="205"/>
                  </a:lnTo>
                  <a:lnTo>
                    <a:pt x="618" y="199"/>
                  </a:lnTo>
                  <a:lnTo>
                    <a:pt x="605" y="194"/>
                  </a:lnTo>
                  <a:lnTo>
                    <a:pt x="604" y="203"/>
                  </a:lnTo>
                  <a:lnTo>
                    <a:pt x="616" y="213"/>
                  </a:lnTo>
                  <a:lnTo>
                    <a:pt x="627" y="216"/>
                  </a:lnTo>
                  <a:close/>
                  <a:moveTo>
                    <a:pt x="831" y="303"/>
                  </a:moveTo>
                  <a:lnTo>
                    <a:pt x="839" y="302"/>
                  </a:lnTo>
                  <a:lnTo>
                    <a:pt x="847" y="297"/>
                  </a:lnTo>
                  <a:lnTo>
                    <a:pt x="848" y="294"/>
                  </a:lnTo>
                  <a:lnTo>
                    <a:pt x="838" y="288"/>
                  </a:lnTo>
                  <a:lnTo>
                    <a:pt x="832" y="288"/>
                  </a:lnTo>
                  <a:lnTo>
                    <a:pt x="831" y="290"/>
                  </a:lnTo>
                  <a:lnTo>
                    <a:pt x="822" y="298"/>
                  </a:lnTo>
                  <a:lnTo>
                    <a:pt x="824" y="304"/>
                  </a:lnTo>
                  <a:lnTo>
                    <a:pt x="831" y="303"/>
                  </a:lnTo>
                  <a:close/>
                  <a:moveTo>
                    <a:pt x="568" y="211"/>
                  </a:moveTo>
                  <a:lnTo>
                    <a:pt x="592" y="212"/>
                  </a:lnTo>
                  <a:lnTo>
                    <a:pt x="597" y="193"/>
                  </a:lnTo>
                  <a:lnTo>
                    <a:pt x="572" y="178"/>
                  </a:lnTo>
                  <a:lnTo>
                    <a:pt x="556" y="177"/>
                  </a:lnTo>
                  <a:lnTo>
                    <a:pt x="546" y="182"/>
                  </a:lnTo>
                  <a:lnTo>
                    <a:pt x="542" y="201"/>
                  </a:lnTo>
                  <a:lnTo>
                    <a:pt x="556" y="217"/>
                  </a:lnTo>
                  <a:lnTo>
                    <a:pt x="568" y="211"/>
                  </a:lnTo>
                  <a:close/>
                  <a:moveTo>
                    <a:pt x="250" y="72"/>
                  </a:moveTo>
                  <a:lnTo>
                    <a:pt x="261" y="85"/>
                  </a:lnTo>
                  <a:lnTo>
                    <a:pt x="280" y="96"/>
                  </a:lnTo>
                  <a:lnTo>
                    <a:pt x="295" y="91"/>
                  </a:lnTo>
                  <a:lnTo>
                    <a:pt x="296" y="59"/>
                  </a:lnTo>
                  <a:lnTo>
                    <a:pt x="280" y="20"/>
                  </a:lnTo>
                  <a:lnTo>
                    <a:pt x="268" y="0"/>
                  </a:lnTo>
                  <a:lnTo>
                    <a:pt x="254" y="9"/>
                  </a:lnTo>
                  <a:lnTo>
                    <a:pt x="236" y="37"/>
                  </a:lnTo>
                  <a:lnTo>
                    <a:pt x="245" y="45"/>
                  </a:lnTo>
                  <a:lnTo>
                    <a:pt x="250" y="72"/>
                  </a:lnTo>
                  <a:close/>
                  <a:moveTo>
                    <a:pt x="885" y="377"/>
                  </a:moveTo>
                  <a:lnTo>
                    <a:pt x="867" y="374"/>
                  </a:lnTo>
                  <a:lnTo>
                    <a:pt x="870" y="386"/>
                  </a:lnTo>
                  <a:lnTo>
                    <a:pt x="865" y="381"/>
                  </a:lnTo>
                  <a:lnTo>
                    <a:pt x="865" y="372"/>
                  </a:lnTo>
                  <a:lnTo>
                    <a:pt x="848" y="354"/>
                  </a:lnTo>
                  <a:lnTo>
                    <a:pt x="831" y="340"/>
                  </a:lnTo>
                  <a:lnTo>
                    <a:pt x="821" y="332"/>
                  </a:lnTo>
                  <a:lnTo>
                    <a:pt x="802" y="322"/>
                  </a:lnTo>
                  <a:lnTo>
                    <a:pt x="789" y="323"/>
                  </a:lnTo>
                  <a:lnTo>
                    <a:pt x="767" y="319"/>
                  </a:lnTo>
                  <a:lnTo>
                    <a:pt x="765" y="327"/>
                  </a:lnTo>
                  <a:lnTo>
                    <a:pt x="769" y="339"/>
                  </a:lnTo>
                  <a:lnTo>
                    <a:pt x="761" y="345"/>
                  </a:lnTo>
                  <a:lnTo>
                    <a:pt x="750" y="328"/>
                  </a:lnTo>
                  <a:lnTo>
                    <a:pt x="737" y="331"/>
                  </a:lnTo>
                  <a:lnTo>
                    <a:pt x="725" y="326"/>
                  </a:lnTo>
                  <a:lnTo>
                    <a:pt x="713" y="327"/>
                  </a:lnTo>
                  <a:lnTo>
                    <a:pt x="703" y="331"/>
                  </a:lnTo>
                  <a:lnTo>
                    <a:pt x="696" y="326"/>
                  </a:lnTo>
                  <a:lnTo>
                    <a:pt x="696" y="311"/>
                  </a:lnTo>
                  <a:lnTo>
                    <a:pt x="691" y="303"/>
                  </a:lnTo>
                  <a:lnTo>
                    <a:pt x="678" y="299"/>
                  </a:lnTo>
                  <a:lnTo>
                    <a:pt x="650" y="303"/>
                  </a:lnTo>
                  <a:lnTo>
                    <a:pt x="633" y="287"/>
                  </a:lnTo>
                  <a:lnTo>
                    <a:pt x="627" y="274"/>
                  </a:lnTo>
                  <a:lnTo>
                    <a:pt x="566" y="259"/>
                  </a:lnTo>
                  <a:lnTo>
                    <a:pt x="558" y="269"/>
                  </a:lnTo>
                  <a:lnTo>
                    <a:pt x="563" y="290"/>
                  </a:lnTo>
                  <a:lnTo>
                    <a:pt x="551" y="287"/>
                  </a:lnTo>
                  <a:lnTo>
                    <a:pt x="546" y="293"/>
                  </a:lnTo>
                  <a:lnTo>
                    <a:pt x="534" y="286"/>
                  </a:lnTo>
                  <a:lnTo>
                    <a:pt x="522" y="292"/>
                  </a:lnTo>
                  <a:lnTo>
                    <a:pt x="511" y="282"/>
                  </a:lnTo>
                  <a:lnTo>
                    <a:pt x="505" y="304"/>
                  </a:lnTo>
                  <a:lnTo>
                    <a:pt x="494" y="296"/>
                  </a:lnTo>
                  <a:lnTo>
                    <a:pt x="486" y="279"/>
                  </a:lnTo>
                  <a:lnTo>
                    <a:pt x="489" y="270"/>
                  </a:lnTo>
                  <a:lnTo>
                    <a:pt x="487" y="256"/>
                  </a:lnTo>
                  <a:lnTo>
                    <a:pt x="476" y="244"/>
                  </a:lnTo>
                  <a:lnTo>
                    <a:pt x="465" y="244"/>
                  </a:lnTo>
                  <a:lnTo>
                    <a:pt x="451" y="239"/>
                  </a:lnTo>
                  <a:lnTo>
                    <a:pt x="451" y="257"/>
                  </a:lnTo>
                  <a:lnTo>
                    <a:pt x="423" y="253"/>
                  </a:lnTo>
                  <a:lnTo>
                    <a:pt x="420" y="242"/>
                  </a:lnTo>
                  <a:lnTo>
                    <a:pt x="400" y="239"/>
                  </a:lnTo>
                  <a:lnTo>
                    <a:pt x="389" y="242"/>
                  </a:lnTo>
                  <a:lnTo>
                    <a:pt x="385" y="248"/>
                  </a:lnTo>
                  <a:lnTo>
                    <a:pt x="382" y="233"/>
                  </a:lnTo>
                  <a:lnTo>
                    <a:pt x="376" y="238"/>
                  </a:lnTo>
                  <a:lnTo>
                    <a:pt x="366" y="232"/>
                  </a:lnTo>
                  <a:lnTo>
                    <a:pt x="358" y="228"/>
                  </a:lnTo>
                  <a:lnTo>
                    <a:pt x="364" y="221"/>
                  </a:lnTo>
                  <a:lnTo>
                    <a:pt x="380" y="207"/>
                  </a:lnTo>
                  <a:lnTo>
                    <a:pt x="388" y="199"/>
                  </a:lnTo>
                  <a:lnTo>
                    <a:pt x="390" y="186"/>
                  </a:lnTo>
                  <a:lnTo>
                    <a:pt x="384" y="175"/>
                  </a:lnTo>
                  <a:lnTo>
                    <a:pt x="370" y="160"/>
                  </a:lnTo>
                  <a:lnTo>
                    <a:pt x="349" y="160"/>
                  </a:lnTo>
                  <a:lnTo>
                    <a:pt x="343" y="168"/>
                  </a:lnTo>
                  <a:lnTo>
                    <a:pt x="342" y="153"/>
                  </a:lnTo>
                  <a:lnTo>
                    <a:pt x="326" y="148"/>
                  </a:lnTo>
                  <a:lnTo>
                    <a:pt x="336" y="141"/>
                  </a:lnTo>
                  <a:lnTo>
                    <a:pt x="324" y="131"/>
                  </a:lnTo>
                  <a:lnTo>
                    <a:pt x="308" y="143"/>
                  </a:lnTo>
                  <a:lnTo>
                    <a:pt x="302" y="157"/>
                  </a:lnTo>
                  <a:lnTo>
                    <a:pt x="300" y="169"/>
                  </a:lnTo>
                  <a:lnTo>
                    <a:pt x="287" y="169"/>
                  </a:lnTo>
                  <a:lnTo>
                    <a:pt x="273" y="183"/>
                  </a:lnTo>
                  <a:lnTo>
                    <a:pt x="267" y="177"/>
                  </a:lnTo>
                  <a:lnTo>
                    <a:pt x="250" y="180"/>
                  </a:lnTo>
                  <a:lnTo>
                    <a:pt x="248" y="187"/>
                  </a:lnTo>
                  <a:lnTo>
                    <a:pt x="230" y="190"/>
                  </a:lnTo>
                  <a:lnTo>
                    <a:pt x="216" y="204"/>
                  </a:lnTo>
                  <a:lnTo>
                    <a:pt x="209" y="205"/>
                  </a:lnTo>
                  <a:lnTo>
                    <a:pt x="202" y="222"/>
                  </a:lnTo>
                  <a:lnTo>
                    <a:pt x="207" y="234"/>
                  </a:lnTo>
                  <a:lnTo>
                    <a:pt x="192" y="238"/>
                  </a:lnTo>
                  <a:lnTo>
                    <a:pt x="176" y="236"/>
                  </a:lnTo>
                  <a:lnTo>
                    <a:pt x="164" y="241"/>
                  </a:lnTo>
                  <a:lnTo>
                    <a:pt x="165" y="265"/>
                  </a:lnTo>
                  <a:lnTo>
                    <a:pt x="170" y="284"/>
                  </a:lnTo>
                  <a:lnTo>
                    <a:pt x="158" y="271"/>
                  </a:lnTo>
                  <a:lnTo>
                    <a:pt x="145" y="273"/>
                  </a:lnTo>
                  <a:lnTo>
                    <a:pt x="133" y="281"/>
                  </a:lnTo>
                  <a:lnTo>
                    <a:pt x="137" y="297"/>
                  </a:lnTo>
                  <a:lnTo>
                    <a:pt x="129" y="293"/>
                  </a:lnTo>
                  <a:lnTo>
                    <a:pt x="132" y="273"/>
                  </a:lnTo>
                  <a:lnTo>
                    <a:pt x="128" y="259"/>
                  </a:lnTo>
                  <a:lnTo>
                    <a:pt x="126" y="261"/>
                  </a:lnTo>
                  <a:lnTo>
                    <a:pt x="127" y="276"/>
                  </a:lnTo>
                  <a:lnTo>
                    <a:pt x="115" y="291"/>
                  </a:lnTo>
                  <a:lnTo>
                    <a:pt x="123" y="308"/>
                  </a:lnTo>
                  <a:lnTo>
                    <a:pt x="118" y="327"/>
                  </a:lnTo>
                  <a:lnTo>
                    <a:pt x="120" y="338"/>
                  </a:lnTo>
                  <a:lnTo>
                    <a:pt x="127" y="339"/>
                  </a:lnTo>
                  <a:lnTo>
                    <a:pt x="123" y="351"/>
                  </a:lnTo>
                  <a:lnTo>
                    <a:pt x="128" y="362"/>
                  </a:lnTo>
                  <a:lnTo>
                    <a:pt x="122" y="369"/>
                  </a:lnTo>
                  <a:lnTo>
                    <a:pt x="120" y="379"/>
                  </a:lnTo>
                  <a:lnTo>
                    <a:pt x="112" y="383"/>
                  </a:lnTo>
                  <a:lnTo>
                    <a:pt x="110" y="389"/>
                  </a:lnTo>
                  <a:lnTo>
                    <a:pt x="103" y="386"/>
                  </a:lnTo>
                  <a:lnTo>
                    <a:pt x="116" y="362"/>
                  </a:lnTo>
                  <a:lnTo>
                    <a:pt x="118" y="350"/>
                  </a:lnTo>
                  <a:lnTo>
                    <a:pt x="111" y="339"/>
                  </a:lnTo>
                  <a:lnTo>
                    <a:pt x="112" y="313"/>
                  </a:lnTo>
                  <a:lnTo>
                    <a:pt x="110" y="298"/>
                  </a:lnTo>
                  <a:lnTo>
                    <a:pt x="106" y="291"/>
                  </a:lnTo>
                  <a:lnTo>
                    <a:pt x="112" y="274"/>
                  </a:lnTo>
                  <a:lnTo>
                    <a:pt x="111" y="262"/>
                  </a:lnTo>
                  <a:lnTo>
                    <a:pt x="93" y="256"/>
                  </a:lnTo>
                  <a:lnTo>
                    <a:pt x="88" y="259"/>
                  </a:lnTo>
                  <a:lnTo>
                    <a:pt x="85" y="280"/>
                  </a:lnTo>
                  <a:lnTo>
                    <a:pt x="71" y="299"/>
                  </a:lnTo>
                  <a:lnTo>
                    <a:pt x="71" y="305"/>
                  </a:lnTo>
                  <a:lnTo>
                    <a:pt x="75" y="321"/>
                  </a:lnTo>
                  <a:lnTo>
                    <a:pt x="74" y="331"/>
                  </a:lnTo>
                  <a:lnTo>
                    <a:pt x="81" y="332"/>
                  </a:lnTo>
                  <a:lnTo>
                    <a:pt x="81" y="337"/>
                  </a:lnTo>
                  <a:lnTo>
                    <a:pt x="88" y="346"/>
                  </a:lnTo>
                  <a:lnTo>
                    <a:pt x="83" y="356"/>
                  </a:lnTo>
                  <a:lnTo>
                    <a:pt x="80" y="352"/>
                  </a:lnTo>
                  <a:lnTo>
                    <a:pt x="82" y="369"/>
                  </a:lnTo>
                  <a:lnTo>
                    <a:pt x="77" y="379"/>
                  </a:lnTo>
                  <a:lnTo>
                    <a:pt x="69" y="389"/>
                  </a:lnTo>
                  <a:lnTo>
                    <a:pt x="59" y="396"/>
                  </a:lnTo>
                  <a:lnTo>
                    <a:pt x="47" y="409"/>
                  </a:lnTo>
                  <a:lnTo>
                    <a:pt x="35" y="419"/>
                  </a:lnTo>
                  <a:lnTo>
                    <a:pt x="30" y="467"/>
                  </a:lnTo>
                  <a:lnTo>
                    <a:pt x="28" y="488"/>
                  </a:lnTo>
                  <a:lnTo>
                    <a:pt x="23" y="500"/>
                  </a:lnTo>
                  <a:lnTo>
                    <a:pt x="18" y="508"/>
                  </a:lnTo>
                  <a:lnTo>
                    <a:pt x="13" y="514"/>
                  </a:lnTo>
                  <a:lnTo>
                    <a:pt x="12" y="520"/>
                  </a:lnTo>
                  <a:lnTo>
                    <a:pt x="17" y="525"/>
                  </a:lnTo>
                  <a:lnTo>
                    <a:pt x="18" y="530"/>
                  </a:lnTo>
                  <a:lnTo>
                    <a:pt x="15" y="536"/>
                  </a:lnTo>
                  <a:lnTo>
                    <a:pt x="7" y="539"/>
                  </a:lnTo>
                  <a:lnTo>
                    <a:pt x="0" y="539"/>
                  </a:lnTo>
                  <a:lnTo>
                    <a:pt x="4" y="545"/>
                  </a:lnTo>
                  <a:lnTo>
                    <a:pt x="6" y="549"/>
                  </a:lnTo>
                  <a:lnTo>
                    <a:pt x="11" y="554"/>
                  </a:lnTo>
                  <a:lnTo>
                    <a:pt x="16" y="551"/>
                  </a:lnTo>
                  <a:lnTo>
                    <a:pt x="19" y="548"/>
                  </a:lnTo>
                  <a:lnTo>
                    <a:pt x="24" y="551"/>
                  </a:lnTo>
                  <a:lnTo>
                    <a:pt x="25" y="555"/>
                  </a:lnTo>
                  <a:lnTo>
                    <a:pt x="23" y="559"/>
                  </a:lnTo>
                  <a:lnTo>
                    <a:pt x="21" y="564"/>
                  </a:lnTo>
                  <a:lnTo>
                    <a:pt x="21" y="570"/>
                  </a:lnTo>
                  <a:lnTo>
                    <a:pt x="25" y="571"/>
                  </a:lnTo>
                  <a:lnTo>
                    <a:pt x="27" y="576"/>
                  </a:lnTo>
                  <a:lnTo>
                    <a:pt x="28" y="576"/>
                  </a:lnTo>
                  <a:lnTo>
                    <a:pt x="33" y="572"/>
                  </a:lnTo>
                  <a:lnTo>
                    <a:pt x="31" y="569"/>
                  </a:lnTo>
                  <a:lnTo>
                    <a:pt x="39" y="566"/>
                  </a:lnTo>
                  <a:lnTo>
                    <a:pt x="34" y="558"/>
                  </a:lnTo>
                  <a:lnTo>
                    <a:pt x="36" y="554"/>
                  </a:lnTo>
                  <a:lnTo>
                    <a:pt x="62" y="551"/>
                  </a:lnTo>
                  <a:lnTo>
                    <a:pt x="65" y="548"/>
                  </a:lnTo>
                  <a:lnTo>
                    <a:pt x="82" y="543"/>
                  </a:lnTo>
                  <a:lnTo>
                    <a:pt x="87" y="539"/>
                  </a:lnTo>
                  <a:lnTo>
                    <a:pt x="99" y="541"/>
                  </a:lnTo>
                  <a:lnTo>
                    <a:pt x="101" y="553"/>
                  </a:lnTo>
                  <a:lnTo>
                    <a:pt x="109" y="551"/>
                  </a:lnTo>
                  <a:lnTo>
                    <a:pt x="117" y="554"/>
                  </a:lnTo>
                  <a:lnTo>
                    <a:pt x="117" y="560"/>
                  </a:lnTo>
                  <a:lnTo>
                    <a:pt x="123" y="559"/>
                  </a:lnTo>
                  <a:lnTo>
                    <a:pt x="140" y="549"/>
                  </a:lnTo>
                  <a:lnTo>
                    <a:pt x="138" y="553"/>
                  </a:lnTo>
                  <a:lnTo>
                    <a:pt x="146" y="561"/>
                  </a:lnTo>
                  <a:lnTo>
                    <a:pt x="161" y="589"/>
                  </a:lnTo>
                  <a:lnTo>
                    <a:pt x="164" y="583"/>
                  </a:lnTo>
                  <a:lnTo>
                    <a:pt x="174" y="589"/>
                  </a:lnTo>
                  <a:lnTo>
                    <a:pt x="184" y="587"/>
                  </a:lnTo>
                  <a:lnTo>
                    <a:pt x="187" y="589"/>
                  </a:lnTo>
                  <a:lnTo>
                    <a:pt x="191" y="595"/>
                  </a:lnTo>
                  <a:lnTo>
                    <a:pt x="196" y="597"/>
                  </a:lnTo>
                  <a:lnTo>
                    <a:pt x="198" y="601"/>
                  </a:lnTo>
                  <a:lnTo>
                    <a:pt x="207" y="600"/>
                  </a:lnTo>
                  <a:lnTo>
                    <a:pt x="210" y="606"/>
                  </a:lnTo>
                  <a:lnTo>
                    <a:pt x="213" y="605"/>
                  </a:lnTo>
                  <a:lnTo>
                    <a:pt x="220" y="604"/>
                  </a:lnTo>
                  <a:lnTo>
                    <a:pt x="233" y="594"/>
                  </a:lnTo>
                  <a:lnTo>
                    <a:pt x="243" y="589"/>
                  </a:lnTo>
                  <a:lnTo>
                    <a:pt x="249" y="593"/>
                  </a:lnTo>
                  <a:lnTo>
                    <a:pt x="256" y="593"/>
                  </a:lnTo>
                  <a:lnTo>
                    <a:pt x="260" y="598"/>
                  </a:lnTo>
                  <a:lnTo>
                    <a:pt x="267" y="598"/>
                  </a:lnTo>
                  <a:lnTo>
                    <a:pt x="277" y="601"/>
                  </a:lnTo>
                  <a:lnTo>
                    <a:pt x="283" y="594"/>
                  </a:lnTo>
                  <a:lnTo>
                    <a:pt x="280" y="587"/>
                  </a:lnTo>
                  <a:lnTo>
                    <a:pt x="287" y="576"/>
                  </a:lnTo>
                  <a:lnTo>
                    <a:pt x="295" y="581"/>
                  </a:lnTo>
                  <a:lnTo>
                    <a:pt x="301" y="582"/>
                  </a:lnTo>
                  <a:lnTo>
                    <a:pt x="309" y="584"/>
                  </a:lnTo>
                  <a:lnTo>
                    <a:pt x="310" y="593"/>
                  </a:lnTo>
                  <a:lnTo>
                    <a:pt x="320" y="597"/>
                  </a:lnTo>
                  <a:lnTo>
                    <a:pt x="326" y="595"/>
                  </a:lnTo>
                  <a:lnTo>
                    <a:pt x="335" y="594"/>
                  </a:lnTo>
                  <a:lnTo>
                    <a:pt x="341" y="595"/>
                  </a:lnTo>
                  <a:lnTo>
                    <a:pt x="348" y="600"/>
                  </a:lnTo>
                  <a:lnTo>
                    <a:pt x="351" y="605"/>
                  </a:lnTo>
                  <a:lnTo>
                    <a:pt x="358" y="605"/>
                  </a:lnTo>
                  <a:lnTo>
                    <a:pt x="366" y="607"/>
                  </a:lnTo>
                  <a:lnTo>
                    <a:pt x="372" y="605"/>
                  </a:lnTo>
                  <a:lnTo>
                    <a:pt x="382" y="603"/>
                  </a:lnTo>
                  <a:lnTo>
                    <a:pt x="391" y="595"/>
                  </a:lnTo>
                  <a:lnTo>
                    <a:pt x="395" y="597"/>
                  </a:lnTo>
                  <a:lnTo>
                    <a:pt x="399" y="600"/>
                  </a:lnTo>
                  <a:lnTo>
                    <a:pt x="407" y="599"/>
                  </a:lnTo>
                  <a:lnTo>
                    <a:pt x="414" y="603"/>
                  </a:lnTo>
                  <a:lnTo>
                    <a:pt x="424" y="597"/>
                  </a:lnTo>
                  <a:lnTo>
                    <a:pt x="424" y="592"/>
                  </a:lnTo>
                  <a:lnTo>
                    <a:pt x="430" y="581"/>
                  </a:lnTo>
                  <a:lnTo>
                    <a:pt x="434" y="577"/>
                  </a:lnTo>
                  <a:lnTo>
                    <a:pt x="434" y="571"/>
                  </a:lnTo>
                  <a:lnTo>
                    <a:pt x="430" y="569"/>
                  </a:lnTo>
                  <a:lnTo>
                    <a:pt x="436" y="563"/>
                  </a:lnTo>
                  <a:lnTo>
                    <a:pt x="444" y="561"/>
                  </a:lnTo>
                  <a:lnTo>
                    <a:pt x="453" y="560"/>
                  </a:lnTo>
                  <a:lnTo>
                    <a:pt x="463" y="564"/>
                  </a:lnTo>
                  <a:lnTo>
                    <a:pt x="469" y="568"/>
                  </a:lnTo>
                  <a:lnTo>
                    <a:pt x="473" y="580"/>
                  </a:lnTo>
                  <a:lnTo>
                    <a:pt x="476" y="583"/>
                  </a:lnTo>
                  <a:lnTo>
                    <a:pt x="478" y="590"/>
                  </a:lnTo>
                  <a:lnTo>
                    <a:pt x="481" y="600"/>
                  </a:lnTo>
                  <a:lnTo>
                    <a:pt x="492" y="604"/>
                  </a:lnTo>
                  <a:lnTo>
                    <a:pt x="500" y="611"/>
                  </a:lnTo>
                  <a:lnTo>
                    <a:pt x="502" y="621"/>
                  </a:lnTo>
                  <a:lnTo>
                    <a:pt x="513" y="621"/>
                  </a:lnTo>
                  <a:lnTo>
                    <a:pt x="518" y="617"/>
                  </a:lnTo>
                  <a:lnTo>
                    <a:pt x="530" y="613"/>
                  </a:lnTo>
                  <a:lnTo>
                    <a:pt x="527" y="623"/>
                  </a:lnTo>
                  <a:lnTo>
                    <a:pt x="524" y="627"/>
                  </a:lnTo>
                  <a:lnTo>
                    <a:pt x="522" y="636"/>
                  </a:lnTo>
                  <a:lnTo>
                    <a:pt x="517" y="646"/>
                  </a:lnTo>
                  <a:lnTo>
                    <a:pt x="508" y="645"/>
                  </a:lnTo>
                  <a:lnTo>
                    <a:pt x="502" y="648"/>
                  </a:lnTo>
                  <a:lnTo>
                    <a:pt x="505" y="656"/>
                  </a:lnTo>
                  <a:lnTo>
                    <a:pt x="504" y="667"/>
                  </a:lnTo>
                  <a:lnTo>
                    <a:pt x="500" y="667"/>
                  </a:lnTo>
                  <a:lnTo>
                    <a:pt x="500" y="671"/>
                  </a:lnTo>
                  <a:lnTo>
                    <a:pt x="501" y="673"/>
                  </a:lnTo>
                  <a:lnTo>
                    <a:pt x="502" y="670"/>
                  </a:lnTo>
                  <a:lnTo>
                    <a:pt x="511" y="663"/>
                  </a:lnTo>
                  <a:lnTo>
                    <a:pt x="516" y="668"/>
                  </a:lnTo>
                  <a:lnTo>
                    <a:pt x="519" y="668"/>
                  </a:lnTo>
                  <a:lnTo>
                    <a:pt x="529" y="663"/>
                  </a:lnTo>
                  <a:lnTo>
                    <a:pt x="533" y="657"/>
                  </a:lnTo>
                  <a:lnTo>
                    <a:pt x="542" y="646"/>
                  </a:lnTo>
                  <a:lnTo>
                    <a:pt x="551" y="635"/>
                  </a:lnTo>
                  <a:lnTo>
                    <a:pt x="553" y="628"/>
                  </a:lnTo>
                  <a:lnTo>
                    <a:pt x="564" y="613"/>
                  </a:lnTo>
                  <a:lnTo>
                    <a:pt x="566" y="598"/>
                  </a:lnTo>
                  <a:lnTo>
                    <a:pt x="568" y="584"/>
                  </a:lnTo>
                  <a:lnTo>
                    <a:pt x="572" y="574"/>
                  </a:lnTo>
                  <a:lnTo>
                    <a:pt x="572" y="565"/>
                  </a:lnTo>
                  <a:lnTo>
                    <a:pt x="563" y="552"/>
                  </a:lnTo>
                  <a:lnTo>
                    <a:pt x="556" y="552"/>
                  </a:lnTo>
                  <a:lnTo>
                    <a:pt x="551" y="558"/>
                  </a:lnTo>
                  <a:lnTo>
                    <a:pt x="545" y="554"/>
                  </a:lnTo>
                  <a:lnTo>
                    <a:pt x="541" y="548"/>
                  </a:lnTo>
                  <a:lnTo>
                    <a:pt x="530" y="546"/>
                  </a:lnTo>
                  <a:lnTo>
                    <a:pt x="557" y="518"/>
                  </a:lnTo>
                  <a:lnTo>
                    <a:pt x="577" y="494"/>
                  </a:lnTo>
                  <a:lnTo>
                    <a:pt x="600" y="489"/>
                  </a:lnTo>
                  <a:lnTo>
                    <a:pt x="621" y="491"/>
                  </a:lnTo>
                  <a:lnTo>
                    <a:pt x="629" y="485"/>
                  </a:lnTo>
                  <a:lnTo>
                    <a:pt x="639" y="488"/>
                  </a:lnTo>
                  <a:lnTo>
                    <a:pt x="639" y="496"/>
                  </a:lnTo>
                  <a:lnTo>
                    <a:pt x="649" y="495"/>
                  </a:lnTo>
                  <a:lnTo>
                    <a:pt x="664" y="491"/>
                  </a:lnTo>
                  <a:lnTo>
                    <a:pt x="658" y="484"/>
                  </a:lnTo>
                  <a:lnTo>
                    <a:pt x="675" y="461"/>
                  </a:lnTo>
                  <a:lnTo>
                    <a:pt x="692" y="456"/>
                  </a:lnTo>
                  <a:lnTo>
                    <a:pt x="698" y="473"/>
                  </a:lnTo>
                  <a:lnTo>
                    <a:pt x="715" y="458"/>
                  </a:lnTo>
                  <a:lnTo>
                    <a:pt x="719" y="447"/>
                  </a:lnTo>
                  <a:lnTo>
                    <a:pt x="727" y="445"/>
                  </a:lnTo>
                  <a:lnTo>
                    <a:pt x="722" y="465"/>
                  </a:lnTo>
                  <a:lnTo>
                    <a:pt x="710" y="476"/>
                  </a:lnTo>
                  <a:lnTo>
                    <a:pt x="698" y="490"/>
                  </a:lnTo>
                  <a:lnTo>
                    <a:pt x="686" y="506"/>
                  </a:lnTo>
                  <a:lnTo>
                    <a:pt x="676" y="508"/>
                  </a:lnTo>
                  <a:lnTo>
                    <a:pt x="675" y="514"/>
                  </a:lnTo>
                  <a:lnTo>
                    <a:pt x="670" y="522"/>
                  </a:lnTo>
                  <a:lnTo>
                    <a:pt x="667" y="539"/>
                  </a:lnTo>
                  <a:lnTo>
                    <a:pt x="670" y="564"/>
                  </a:lnTo>
                  <a:lnTo>
                    <a:pt x="673" y="580"/>
                  </a:lnTo>
                  <a:lnTo>
                    <a:pt x="675" y="587"/>
                  </a:lnTo>
                  <a:lnTo>
                    <a:pt x="685" y="577"/>
                  </a:lnTo>
                  <a:lnTo>
                    <a:pt x="687" y="566"/>
                  </a:lnTo>
                  <a:lnTo>
                    <a:pt x="697" y="564"/>
                  </a:lnTo>
                  <a:lnTo>
                    <a:pt x="699" y="551"/>
                  </a:lnTo>
                  <a:lnTo>
                    <a:pt x="711" y="545"/>
                  </a:lnTo>
                  <a:lnTo>
                    <a:pt x="709" y="540"/>
                  </a:lnTo>
                  <a:lnTo>
                    <a:pt x="711" y="530"/>
                  </a:lnTo>
                  <a:lnTo>
                    <a:pt x="717" y="529"/>
                  </a:lnTo>
                  <a:lnTo>
                    <a:pt x="719" y="512"/>
                  </a:lnTo>
                  <a:lnTo>
                    <a:pt x="711" y="508"/>
                  </a:lnTo>
                  <a:lnTo>
                    <a:pt x="710" y="503"/>
                  </a:lnTo>
                  <a:lnTo>
                    <a:pt x="719" y="491"/>
                  </a:lnTo>
                  <a:lnTo>
                    <a:pt x="721" y="483"/>
                  </a:lnTo>
                  <a:lnTo>
                    <a:pt x="729" y="484"/>
                  </a:lnTo>
                  <a:lnTo>
                    <a:pt x="737" y="478"/>
                  </a:lnTo>
                  <a:lnTo>
                    <a:pt x="739" y="483"/>
                  </a:lnTo>
                  <a:lnTo>
                    <a:pt x="757" y="473"/>
                  </a:lnTo>
                  <a:lnTo>
                    <a:pt x="767" y="482"/>
                  </a:lnTo>
                  <a:lnTo>
                    <a:pt x="769" y="476"/>
                  </a:lnTo>
                  <a:lnTo>
                    <a:pt x="779" y="467"/>
                  </a:lnTo>
                  <a:lnTo>
                    <a:pt x="789" y="458"/>
                  </a:lnTo>
                  <a:lnTo>
                    <a:pt x="795" y="456"/>
                  </a:lnTo>
                  <a:lnTo>
                    <a:pt x="814" y="445"/>
                  </a:lnTo>
                  <a:lnTo>
                    <a:pt x="826" y="449"/>
                  </a:lnTo>
                  <a:lnTo>
                    <a:pt x="827" y="444"/>
                  </a:lnTo>
                  <a:lnTo>
                    <a:pt x="827" y="438"/>
                  </a:lnTo>
                  <a:lnTo>
                    <a:pt x="824" y="435"/>
                  </a:lnTo>
                  <a:lnTo>
                    <a:pt x="820" y="423"/>
                  </a:lnTo>
                  <a:lnTo>
                    <a:pt x="814" y="414"/>
                  </a:lnTo>
                  <a:lnTo>
                    <a:pt x="822" y="415"/>
                  </a:lnTo>
                  <a:lnTo>
                    <a:pt x="831" y="408"/>
                  </a:lnTo>
                  <a:lnTo>
                    <a:pt x="831" y="408"/>
                  </a:lnTo>
                  <a:lnTo>
                    <a:pt x="835" y="402"/>
                  </a:lnTo>
                  <a:lnTo>
                    <a:pt x="832" y="394"/>
                  </a:lnTo>
                  <a:lnTo>
                    <a:pt x="841" y="390"/>
                  </a:lnTo>
                  <a:lnTo>
                    <a:pt x="838" y="396"/>
                  </a:lnTo>
                  <a:lnTo>
                    <a:pt x="842" y="402"/>
                  </a:lnTo>
                  <a:lnTo>
                    <a:pt x="850" y="400"/>
                  </a:lnTo>
                  <a:lnTo>
                    <a:pt x="856" y="402"/>
                  </a:lnTo>
                  <a:lnTo>
                    <a:pt x="859" y="409"/>
                  </a:lnTo>
                  <a:lnTo>
                    <a:pt x="867" y="414"/>
                  </a:lnTo>
                  <a:lnTo>
                    <a:pt x="872" y="419"/>
                  </a:lnTo>
                  <a:lnTo>
                    <a:pt x="878" y="420"/>
                  </a:lnTo>
                  <a:lnTo>
                    <a:pt x="882" y="416"/>
                  </a:lnTo>
                  <a:lnTo>
                    <a:pt x="882" y="401"/>
                  </a:lnTo>
                  <a:lnTo>
                    <a:pt x="893" y="400"/>
                  </a:lnTo>
                  <a:lnTo>
                    <a:pt x="899" y="392"/>
                  </a:lnTo>
                  <a:lnTo>
                    <a:pt x="885" y="377"/>
                  </a:lnTo>
                  <a:close/>
                  <a:moveTo>
                    <a:pt x="594" y="609"/>
                  </a:moveTo>
                  <a:lnTo>
                    <a:pt x="587" y="590"/>
                  </a:lnTo>
                  <a:lnTo>
                    <a:pt x="585" y="580"/>
                  </a:lnTo>
                  <a:lnTo>
                    <a:pt x="585" y="569"/>
                  </a:lnTo>
                  <a:lnTo>
                    <a:pt x="582" y="558"/>
                  </a:lnTo>
                  <a:lnTo>
                    <a:pt x="581" y="551"/>
                  </a:lnTo>
                  <a:lnTo>
                    <a:pt x="577" y="552"/>
                  </a:lnTo>
                  <a:lnTo>
                    <a:pt x="581" y="557"/>
                  </a:lnTo>
                  <a:lnTo>
                    <a:pt x="574" y="563"/>
                  </a:lnTo>
                  <a:lnTo>
                    <a:pt x="574" y="577"/>
                  </a:lnTo>
                  <a:lnTo>
                    <a:pt x="577" y="588"/>
                  </a:lnTo>
                  <a:lnTo>
                    <a:pt x="577" y="603"/>
                  </a:lnTo>
                  <a:lnTo>
                    <a:pt x="576" y="610"/>
                  </a:lnTo>
                  <a:lnTo>
                    <a:pt x="576" y="621"/>
                  </a:lnTo>
                  <a:lnTo>
                    <a:pt x="576" y="630"/>
                  </a:lnTo>
                  <a:lnTo>
                    <a:pt x="577" y="639"/>
                  </a:lnTo>
                  <a:lnTo>
                    <a:pt x="581" y="630"/>
                  </a:lnTo>
                  <a:lnTo>
                    <a:pt x="587" y="636"/>
                  </a:lnTo>
                  <a:lnTo>
                    <a:pt x="587" y="630"/>
                  </a:lnTo>
                  <a:lnTo>
                    <a:pt x="580" y="619"/>
                  </a:lnTo>
                  <a:lnTo>
                    <a:pt x="585" y="605"/>
                  </a:lnTo>
                  <a:lnTo>
                    <a:pt x="594" y="609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61">
              <a:extLst>
                <a:ext uri="{FF2B5EF4-FFF2-40B4-BE49-F238E27FC236}">
                  <a16:creationId xmlns:a16="http://schemas.microsoft.com/office/drawing/2014/main" id="{7D2E5523-A399-4D19-8D0B-88947B9C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173" y="5494407"/>
              <a:ext cx="88265" cy="62304"/>
            </a:xfrm>
            <a:custGeom>
              <a:avLst/>
              <a:gdLst>
                <a:gd name="T0" fmla="*/ 24 w 51"/>
                <a:gd name="T1" fmla="*/ 6 h 36"/>
                <a:gd name="T2" fmla="*/ 22 w 51"/>
                <a:gd name="T3" fmla="*/ 8 h 36"/>
                <a:gd name="T4" fmla="*/ 15 w 51"/>
                <a:gd name="T5" fmla="*/ 7 h 36"/>
                <a:gd name="T6" fmla="*/ 15 w 51"/>
                <a:gd name="T7" fmla="*/ 12 h 36"/>
                <a:gd name="T8" fmla="*/ 22 w 51"/>
                <a:gd name="T9" fmla="*/ 12 h 36"/>
                <a:gd name="T10" fmla="*/ 29 w 51"/>
                <a:gd name="T11" fmla="*/ 14 h 36"/>
                <a:gd name="T12" fmla="*/ 42 w 51"/>
                <a:gd name="T13" fmla="*/ 13 h 36"/>
                <a:gd name="T14" fmla="*/ 44 w 51"/>
                <a:gd name="T15" fmla="*/ 20 h 36"/>
                <a:gd name="T16" fmla="*/ 46 w 51"/>
                <a:gd name="T17" fmla="*/ 20 h 36"/>
                <a:gd name="T18" fmla="*/ 51 w 51"/>
                <a:gd name="T19" fmla="*/ 22 h 36"/>
                <a:gd name="T20" fmla="*/ 50 w 51"/>
                <a:gd name="T21" fmla="*/ 25 h 36"/>
                <a:gd name="T22" fmla="*/ 51 w 51"/>
                <a:gd name="T23" fmla="*/ 30 h 36"/>
                <a:gd name="T24" fmla="*/ 44 w 51"/>
                <a:gd name="T25" fmla="*/ 30 h 36"/>
                <a:gd name="T26" fmla="*/ 40 w 51"/>
                <a:gd name="T27" fmla="*/ 30 h 36"/>
                <a:gd name="T28" fmla="*/ 35 w 51"/>
                <a:gd name="T29" fmla="*/ 34 h 36"/>
                <a:gd name="T30" fmla="*/ 33 w 51"/>
                <a:gd name="T31" fmla="*/ 34 h 36"/>
                <a:gd name="T32" fmla="*/ 30 w 51"/>
                <a:gd name="T33" fmla="*/ 36 h 36"/>
                <a:gd name="T34" fmla="*/ 28 w 51"/>
                <a:gd name="T35" fmla="*/ 34 h 36"/>
                <a:gd name="T36" fmla="*/ 28 w 51"/>
                <a:gd name="T37" fmla="*/ 26 h 36"/>
                <a:gd name="T38" fmla="*/ 25 w 51"/>
                <a:gd name="T39" fmla="*/ 25 h 36"/>
                <a:gd name="T40" fmla="*/ 27 w 51"/>
                <a:gd name="T41" fmla="*/ 23 h 36"/>
                <a:gd name="T42" fmla="*/ 23 w 51"/>
                <a:gd name="T43" fmla="*/ 22 h 36"/>
                <a:gd name="T44" fmla="*/ 21 w 51"/>
                <a:gd name="T45" fmla="*/ 24 h 36"/>
                <a:gd name="T46" fmla="*/ 19 w 51"/>
                <a:gd name="T47" fmla="*/ 28 h 36"/>
                <a:gd name="T48" fmla="*/ 18 w 51"/>
                <a:gd name="T49" fmla="*/ 29 h 36"/>
                <a:gd name="T50" fmla="*/ 15 w 51"/>
                <a:gd name="T51" fmla="*/ 29 h 36"/>
                <a:gd name="T52" fmla="*/ 12 w 51"/>
                <a:gd name="T53" fmla="*/ 32 h 36"/>
                <a:gd name="T54" fmla="*/ 10 w 51"/>
                <a:gd name="T55" fmla="*/ 31 h 36"/>
                <a:gd name="T56" fmla="*/ 5 w 51"/>
                <a:gd name="T57" fmla="*/ 34 h 36"/>
                <a:gd name="T58" fmla="*/ 4 w 51"/>
                <a:gd name="T59" fmla="*/ 32 h 36"/>
                <a:gd name="T60" fmla="*/ 7 w 51"/>
                <a:gd name="T61" fmla="*/ 24 h 36"/>
                <a:gd name="T62" fmla="*/ 5 w 51"/>
                <a:gd name="T63" fmla="*/ 18 h 36"/>
                <a:gd name="T64" fmla="*/ 0 w 51"/>
                <a:gd name="T65" fmla="*/ 15 h 36"/>
                <a:gd name="T66" fmla="*/ 3 w 51"/>
                <a:gd name="T67" fmla="*/ 12 h 36"/>
                <a:gd name="T68" fmla="*/ 7 w 51"/>
                <a:gd name="T69" fmla="*/ 12 h 36"/>
                <a:gd name="T70" fmla="*/ 11 w 51"/>
                <a:gd name="T71" fmla="*/ 7 h 36"/>
                <a:gd name="T72" fmla="*/ 13 w 51"/>
                <a:gd name="T73" fmla="*/ 2 h 36"/>
                <a:gd name="T74" fmla="*/ 22 w 51"/>
                <a:gd name="T75" fmla="*/ 0 h 36"/>
                <a:gd name="T76" fmla="*/ 21 w 51"/>
                <a:gd name="T77" fmla="*/ 3 h 36"/>
                <a:gd name="T78" fmla="*/ 22 w 51"/>
                <a:gd name="T79" fmla="*/ 6 h 36"/>
                <a:gd name="T80" fmla="*/ 24 w 51"/>
                <a:gd name="T8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36">
                  <a:moveTo>
                    <a:pt x="24" y="6"/>
                  </a:moveTo>
                  <a:lnTo>
                    <a:pt x="22" y="8"/>
                  </a:lnTo>
                  <a:lnTo>
                    <a:pt x="15" y="7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29" y="14"/>
                  </a:lnTo>
                  <a:lnTo>
                    <a:pt x="42" y="13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51" y="22"/>
                  </a:lnTo>
                  <a:lnTo>
                    <a:pt x="50" y="25"/>
                  </a:lnTo>
                  <a:lnTo>
                    <a:pt x="51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0" y="36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7" y="24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21" y="3"/>
                  </a:lnTo>
                  <a:lnTo>
                    <a:pt x="22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63">
              <a:extLst>
                <a:ext uri="{FF2B5EF4-FFF2-40B4-BE49-F238E27FC236}">
                  <a16:creationId xmlns:a16="http://schemas.microsoft.com/office/drawing/2014/main" id="{7F3919C1-A8E8-435E-866D-10CFDE104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105" y="5466716"/>
              <a:ext cx="162684" cy="110764"/>
            </a:xfrm>
            <a:custGeom>
              <a:avLst/>
              <a:gdLst>
                <a:gd name="T0" fmla="*/ 59 w 94"/>
                <a:gd name="T1" fmla="*/ 60 h 64"/>
                <a:gd name="T2" fmla="*/ 58 w 94"/>
                <a:gd name="T3" fmla="*/ 53 h 64"/>
                <a:gd name="T4" fmla="*/ 53 w 94"/>
                <a:gd name="T5" fmla="*/ 53 h 64"/>
                <a:gd name="T6" fmla="*/ 46 w 94"/>
                <a:gd name="T7" fmla="*/ 46 h 64"/>
                <a:gd name="T8" fmla="*/ 40 w 94"/>
                <a:gd name="T9" fmla="*/ 45 h 64"/>
                <a:gd name="T10" fmla="*/ 32 w 94"/>
                <a:gd name="T11" fmla="*/ 41 h 64"/>
                <a:gd name="T12" fmla="*/ 28 w 94"/>
                <a:gd name="T13" fmla="*/ 40 h 64"/>
                <a:gd name="T14" fmla="*/ 25 w 94"/>
                <a:gd name="T15" fmla="*/ 41 h 64"/>
                <a:gd name="T16" fmla="*/ 20 w 94"/>
                <a:gd name="T17" fmla="*/ 41 h 64"/>
                <a:gd name="T18" fmla="*/ 16 w 94"/>
                <a:gd name="T19" fmla="*/ 46 h 64"/>
                <a:gd name="T20" fmla="*/ 10 w 94"/>
                <a:gd name="T21" fmla="*/ 48 h 64"/>
                <a:gd name="T22" fmla="*/ 8 w 94"/>
                <a:gd name="T23" fmla="*/ 42 h 64"/>
                <a:gd name="T24" fmla="*/ 10 w 94"/>
                <a:gd name="T25" fmla="*/ 33 h 64"/>
                <a:gd name="T26" fmla="*/ 5 w 94"/>
                <a:gd name="T27" fmla="*/ 30 h 64"/>
                <a:gd name="T28" fmla="*/ 6 w 94"/>
                <a:gd name="T29" fmla="*/ 24 h 64"/>
                <a:gd name="T30" fmla="*/ 1 w 94"/>
                <a:gd name="T31" fmla="*/ 24 h 64"/>
                <a:gd name="T32" fmla="*/ 4 w 94"/>
                <a:gd name="T33" fmla="*/ 16 h 64"/>
                <a:gd name="T34" fmla="*/ 10 w 94"/>
                <a:gd name="T35" fmla="*/ 18 h 64"/>
                <a:gd name="T36" fmla="*/ 16 w 94"/>
                <a:gd name="T37" fmla="*/ 16 h 64"/>
                <a:gd name="T38" fmla="*/ 11 w 94"/>
                <a:gd name="T39" fmla="*/ 10 h 64"/>
                <a:gd name="T40" fmla="*/ 8 w 94"/>
                <a:gd name="T41" fmla="*/ 5 h 64"/>
                <a:gd name="T42" fmla="*/ 4 w 94"/>
                <a:gd name="T43" fmla="*/ 7 h 64"/>
                <a:gd name="T44" fmla="*/ 2 w 94"/>
                <a:gd name="T45" fmla="*/ 15 h 64"/>
                <a:gd name="T46" fmla="*/ 0 w 94"/>
                <a:gd name="T47" fmla="*/ 8 h 64"/>
                <a:gd name="T48" fmla="*/ 4 w 94"/>
                <a:gd name="T49" fmla="*/ 5 h 64"/>
                <a:gd name="T50" fmla="*/ 11 w 94"/>
                <a:gd name="T51" fmla="*/ 4 h 64"/>
                <a:gd name="T52" fmla="*/ 16 w 94"/>
                <a:gd name="T53" fmla="*/ 6 h 64"/>
                <a:gd name="T54" fmla="*/ 20 w 94"/>
                <a:gd name="T55" fmla="*/ 13 h 64"/>
                <a:gd name="T56" fmla="*/ 24 w 94"/>
                <a:gd name="T57" fmla="*/ 12 h 64"/>
                <a:gd name="T58" fmla="*/ 31 w 94"/>
                <a:gd name="T59" fmla="*/ 12 h 64"/>
                <a:gd name="T60" fmla="*/ 30 w 94"/>
                <a:gd name="T61" fmla="*/ 7 h 64"/>
                <a:gd name="T62" fmla="*/ 36 w 94"/>
                <a:gd name="T63" fmla="*/ 5 h 64"/>
                <a:gd name="T64" fmla="*/ 41 w 94"/>
                <a:gd name="T65" fmla="*/ 0 h 64"/>
                <a:gd name="T66" fmla="*/ 51 w 94"/>
                <a:gd name="T67" fmla="*/ 4 h 64"/>
                <a:gd name="T68" fmla="*/ 52 w 94"/>
                <a:gd name="T69" fmla="*/ 11 h 64"/>
                <a:gd name="T70" fmla="*/ 54 w 94"/>
                <a:gd name="T71" fmla="*/ 13 h 64"/>
                <a:gd name="T72" fmla="*/ 61 w 94"/>
                <a:gd name="T73" fmla="*/ 13 h 64"/>
                <a:gd name="T74" fmla="*/ 63 w 94"/>
                <a:gd name="T75" fmla="*/ 15 h 64"/>
                <a:gd name="T76" fmla="*/ 66 w 94"/>
                <a:gd name="T77" fmla="*/ 23 h 64"/>
                <a:gd name="T78" fmla="*/ 75 w 94"/>
                <a:gd name="T79" fmla="*/ 29 h 64"/>
                <a:gd name="T80" fmla="*/ 78 w 94"/>
                <a:gd name="T81" fmla="*/ 34 h 64"/>
                <a:gd name="T82" fmla="*/ 86 w 94"/>
                <a:gd name="T83" fmla="*/ 38 h 64"/>
                <a:gd name="T84" fmla="*/ 94 w 94"/>
                <a:gd name="T85" fmla="*/ 41 h 64"/>
                <a:gd name="T86" fmla="*/ 94 w 94"/>
                <a:gd name="T87" fmla="*/ 46 h 64"/>
                <a:gd name="T88" fmla="*/ 93 w 94"/>
                <a:gd name="T89" fmla="*/ 46 h 64"/>
                <a:gd name="T90" fmla="*/ 89 w 94"/>
                <a:gd name="T91" fmla="*/ 44 h 64"/>
                <a:gd name="T92" fmla="*/ 88 w 94"/>
                <a:gd name="T93" fmla="*/ 47 h 64"/>
                <a:gd name="T94" fmla="*/ 82 w 94"/>
                <a:gd name="T95" fmla="*/ 48 h 64"/>
                <a:gd name="T96" fmla="*/ 81 w 94"/>
                <a:gd name="T97" fmla="*/ 56 h 64"/>
                <a:gd name="T98" fmla="*/ 77 w 94"/>
                <a:gd name="T99" fmla="*/ 58 h 64"/>
                <a:gd name="T100" fmla="*/ 72 w 94"/>
                <a:gd name="T101" fmla="*/ 59 h 64"/>
                <a:gd name="T102" fmla="*/ 71 w 94"/>
                <a:gd name="T103" fmla="*/ 63 h 64"/>
                <a:gd name="T104" fmla="*/ 65 w 94"/>
                <a:gd name="T105" fmla="*/ 64 h 64"/>
                <a:gd name="T106" fmla="*/ 59 w 94"/>
                <a:gd name="T10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64">
                  <a:moveTo>
                    <a:pt x="59" y="60"/>
                  </a:moveTo>
                  <a:lnTo>
                    <a:pt x="58" y="53"/>
                  </a:lnTo>
                  <a:lnTo>
                    <a:pt x="53" y="53"/>
                  </a:lnTo>
                  <a:lnTo>
                    <a:pt x="46" y="46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8" y="40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16" y="46"/>
                  </a:lnTo>
                  <a:lnTo>
                    <a:pt x="10" y="48"/>
                  </a:lnTo>
                  <a:lnTo>
                    <a:pt x="8" y="42"/>
                  </a:lnTo>
                  <a:lnTo>
                    <a:pt x="10" y="33"/>
                  </a:lnTo>
                  <a:lnTo>
                    <a:pt x="5" y="30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4" y="16"/>
                  </a:lnTo>
                  <a:lnTo>
                    <a:pt x="10" y="18"/>
                  </a:lnTo>
                  <a:lnTo>
                    <a:pt x="16" y="16"/>
                  </a:lnTo>
                  <a:lnTo>
                    <a:pt x="11" y="10"/>
                  </a:lnTo>
                  <a:lnTo>
                    <a:pt x="8" y="5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8"/>
                  </a:lnTo>
                  <a:lnTo>
                    <a:pt x="4" y="5"/>
                  </a:lnTo>
                  <a:lnTo>
                    <a:pt x="11" y="4"/>
                  </a:lnTo>
                  <a:lnTo>
                    <a:pt x="16" y="6"/>
                  </a:lnTo>
                  <a:lnTo>
                    <a:pt x="20" y="13"/>
                  </a:lnTo>
                  <a:lnTo>
                    <a:pt x="24" y="12"/>
                  </a:lnTo>
                  <a:lnTo>
                    <a:pt x="31" y="12"/>
                  </a:lnTo>
                  <a:lnTo>
                    <a:pt x="30" y="7"/>
                  </a:lnTo>
                  <a:lnTo>
                    <a:pt x="36" y="5"/>
                  </a:lnTo>
                  <a:lnTo>
                    <a:pt x="41" y="0"/>
                  </a:lnTo>
                  <a:lnTo>
                    <a:pt x="51" y="4"/>
                  </a:lnTo>
                  <a:lnTo>
                    <a:pt x="52" y="11"/>
                  </a:lnTo>
                  <a:lnTo>
                    <a:pt x="54" y="13"/>
                  </a:lnTo>
                  <a:lnTo>
                    <a:pt x="61" y="13"/>
                  </a:lnTo>
                  <a:lnTo>
                    <a:pt x="63" y="15"/>
                  </a:lnTo>
                  <a:lnTo>
                    <a:pt x="66" y="23"/>
                  </a:lnTo>
                  <a:lnTo>
                    <a:pt x="75" y="29"/>
                  </a:lnTo>
                  <a:lnTo>
                    <a:pt x="78" y="34"/>
                  </a:lnTo>
                  <a:lnTo>
                    <a:pt x="86" y="38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89" y="44"/>
                  </a:lnTo>
                  <a:lnTo>
                    <a:pt x="88" y="47"/>
                  </a:lnTo>
                  <a:lnTo>
                    <a:pt x="82" y="48"/>
                  </a:lnTo>
                  <a:lnTo>
                    <a:pt x="81" y="56"/>
                  </a:lnTo>
                  <a:lnTo>
                    <a:pt x="77" y="58"/>
                  </a:lnTo>
                  <a:lnTo>
                    <a:pt x="72" y="59"/>
                  </a:lnTo>
                  <a:lnTo>
                    <a:pt x="71" y="63"/>
                  </a:lnTo>
                  <a:lnTo>
                    <a:pt x="65" y="64"/>
                  </a:lnTo>
                  <a:lnTo>
                    <a:pt x="59" y="60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65">
              <a:extLst>
                <a:ext uri="{FF2B5EF4-FFF2-40B4-BE49-F238E27FC236}">
                  <a16:creationId xmlns:a16="http://schemas.microsoft.com/office/drawing/2014/main" id="{24C782CA-CA55-4323-92D4-9C2DA562A6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0505" y="5475370"/>
              <a:ext cx="216336" cy="93457"/>
            </a:xfrm>
            <a:custGeom>
              <a:avLst/>
              <a:gdLst>
                <a:gd name="T0" fmla="*/ 82 w 125"/>
                <a:gd name="T1" fmla="*/ 11 h 54"/>
                <a:gd name="T2" fmla="*/ 95 w 125"/>
                <a:gd name="T3" fmla="*/ 10 h 54"/>
                <a:gd name="T4" fmla="*/ 111 w 125"/>
                <a:gd name="T5" fmla="*/ 5 h 54"/>
                <a:gd name="T6" fmla="*/ 118 w 125"/>
                <a:gd name="T7" fmla="*/ 12 h 54"/>
                <a:gd name="T8" fmla="*/ 122 w 125"/>
                <a:gd name="T9" fmla="*/ 19 h 54"/>
                <a:gd name="T10" fmla="*/ 120 w 125"/>
                <a:gd name="T11" fmla="*/ 24 h 54"/>
                <a:gd name="T12" fmla="*/ 120 w 125"/>
                <a:gd name="T13" fmla="*/ 36 h 54"/>
                <a:gd name="T14" fmla="*/ 122 w 125"/>
                <a:gd name="T15" fmla="*/ 45 h 54"/>
                <a:gd name="T16" fmla="*/ 111 w 125"/>
                <a:gd name="T17" fmla="*/ 41 h 54"/>
                <a:gd name="T18" fmla="*/ 101 w 125"/>
                <a:gd name="T19" fmla="*/ 43 h 54"/>
                <a:gd name="T20" fmla="*/ 89 w 125"/>
                <a:gd name="T21" fmla="*/ 47 h 54"/>
                <a:gd name="T22" fmla="*/ 80 w 125"/>
                <a:gd name="T23" fmla="*/ 46 h 54"/>
                <a:gd name="T24" fmla="*/ 71 w 125"/>
                <a:gd name="T25" fmla="*/ 46 h 54"/>
                <a:gd name="T26" fmla="*/ 68 w 125"/>
                <a:gd name="T27" fmla="*/ 53 h 54"/>
                <a:gd name="T28" fmla="*/ 65 w 125"/>
                <a:gd name="T29" fmla="*/ 51 h 54"/>
                <a:gd name="T30" fmla="*/ 62 w 125"/>
                <a:gd name="T31" fmla="*/ 48 h 54"/>
                <a:gd name="T32" fmla="*/ 53 w 125"/>
                <a:gd name="T33" fmla="*/ 51 h 54"/>
                <a:gd name="T34" fmla="*/ 37 w 125"/>
                <a:gd name="T35" fmla="*/ 47 h 54"/>
                <a:gd name="T36" fmla="*/ 29 w 125"/>
                <a:gd name="T37" fmla="*/ 51 h 54"/>
                <a:gd name="T38" fmla="*/ 16 w 125"/>
                <a:gd name="T39" fmla="*/ 47 h 54"/>
                <a:gd name="T40" fmla="*/ 6 w 125"/>
                <a:gd name="T41" fmla="*/ 39 h 54"/>
                <a:gd name="T42" fmla="*/ 4 w 125"/>
                <a:gd name="T43" fmla="*/ 28 h 54"/>
                <a:gd name="T44" fmla="*/ 7 w 125"/>
                <a:gd name="T45" fmla="*/ 16 h 54"/>
                <a:gd name="T46" fmla="*/ 20 w 125"/>
                <a:gd name="T47" fmla="*/ 8 h 54"/>
                <a:gd name="T48" fmla="*/ 41 w 125"/>
                <a:gd name="T49" fmla="*/ 3 h 54"/>
                <a:gd name="T50" fmla="*/ 60 w 125"/>
                <a:gd name="T51" fmla="*/ 1 h 54"/>
                <a:gd name="T52" fmla="*/ 7 w 125"/>
                <a:gd name="T53" fmla="*/ 13 h 54"/>
                <a:gd name="T54" fmla="*/ 0 w 125"/>
                <a:gd name="T55" fmla="*/ 13 h 54"/>
                <a:gd name="T56" fmla="*/ 1 w 125"/>
                <a:gd name="T57" fmla="*/ 11 h 54"/>
                <a:gd name="T58" fmla="*/ 0 w 125"/>
                <a:gd name="T59" fmla="*/ 2 h 54"/>
                <a:gd name="T60" fmla="*/ 12 w 125"/>
                <a:gd name="T61" fmla="*/ 1 h 54"/>
                <a:gd name="T62" fmla="*/ 19 w 125"/>
                <a:gd name="T63" fmla="*/ 7 h 54"/>
                <a:gd name="T64" fmla="*/ 9 w 125"/>
                <a:gd name="T6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54">
                  <a:moveTo>
                    <a:pt x="72" y="7"/>
                  </a:moveTo>
                  <a:lnTo>
                    <a:pt x="82" y="11"/>
                  </a:lnTo>
                  <a:lnTo>
                    <a:pt x="89" y="10"/>
                  </a:lnTo>
                  <a:lnTo>
                    <a:pt x="95" y="10"/>
                  </a:lnTo>
                  <a:lnTo>
                    <a:pt x="103" y="6"/>
                  </a:lnTo>
                  <a:lnTo>
                    <a:pt x="111" y="5"/>
                  </a:lnTo>
                  <a:lnTo>
                    <a:pt x="117" y="10"/>
                  </a:lnTo>
                  <a:lnTo>
                    <a:pt x="118" y="12"/>
                  </a:lnTo>
                  <a:lnTo>
                    <a:pt x="117" y="17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20" y="24"/>
                  </a:lnTo>
                  <a:lnTo>
                    <a:pt x="123" y="34"/>
                  </a:lnTo>
                  <a:lnTo>
                    <a:pt x="120" y="36"/>
                  </a:lnTo>
                  <a:lnTo>
                    <a:pt x="124" y="43"/>
                  </a:lnTo>
                  <a:lnTo>
                    <a:pt x="122" y="45"/>
                  </a:lnTo>
                  <a:lnTo>
                    <a:pt x="119" y="42"/>
                  </a:lnTo>
                  <a:lnTo>
                    <a:pt x="111" y="41"/>
                  </a:lnTo>
                  <a:lnTo>
                    <a:pt x="108" y="42"/>
                  </a:lnTo>
                  <a:lnTo>
                    <a:pt x="101" y="43"/>
                  </a:lnTo>
                  <a:lnTo>
                    <a:pt x="97" y="43"/>
                  </a:lnTo>
                  <a:lnTo>
                    <a:pt x="89" y="47"/>
                  </a:lnTo>
                  <a:lnTo>
                    <a:pt x="84" y="47"/>
                  </a:lnTo>
                  <a:lnTo>
                    <a:pt x="80" y="46"/>
                  </a:lnTo>
                  <a:lnTo>
                    <a:pt x="73" y="48"/>
                  </a:lnTo>
                  <a:lnTo>
                    <a:pt x="71" y="46"/>
                  </a:lnTo>
                  <a:lnTo>
                    <a:pt x="71" y="51"/>
                  </a:lnTo>
                  <a:lnTo>
                    <a:pt x="68" y="53"/>
                  </a:lnTo>
                  <a:lnTo>
                    <a:pt x="67" y="54"/>
                  </a:lnTo>
                  <a:lnTo>
                    <a:pt x="65" y="51"/>
                  </a:lnTo>
                  <a:lnTo>
                    <a:pt x="67" y="47"/>
                  </a:lnTo>
                  <a:lnTo>
                    <a:pt x="62" y="48"/>
                  </a:lnTo>
                  <a:lnTo>
                    <a:pt x="58" y="46"/>
                  </a:lnTo>
                  <a:lnTo>
                    <a:pt x="53" y="51"/>
                  </a:lnTo>
                  <a:lnTo>
                    <a:pt x="42" y="52"/>
                  </a:lnTo>
                  <a:lnTo>
                    <a:pt x="37" y="47"/>
                  </a:lnTo>
                  <a:lnTo>
                    <a:pt x="30" y="47"/>
                  </a:lnTo>
                  <a:lnTo>
                    <a:pt x="29" y="51"/>
                  </a:lnTo>
                  <a:lnTo>
                    <a:pt x="24" y="52"/>
                  </a:lnTo>
                  <a:lnTo>
                    <a:pt x="16" y="47"/>
                  </a:lnTo>
                  <a:lnTo>
                    <a:pt x="9" y="47"/>
                  </a:lnTo>
                  <a:lnTo>
                    <a:pt x="6" y="39"/>
                  </a:lnTo>
                  <a:lnTo>
                    <a:pt x="1" y="35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7" y="16"/>
                  </a:lnTo>
                  <a:lnTo>
                    <a:pt x="18" y="14"/>
                  </a:lnTo>
                  <a:lnTo>
                    <a:pt x="20" y="8"/>
                  </a:lnTo>
                  <a:lnTo>
                    <a:pt x="33" y="10"/>
                  </a:lnTo>
                  <a:lnTo>
                    <a:pt x="41" y="3"/>
                  </a:lnTo>
                  <a:lnTo>
                    <a:pt x="49" y="1"/>
                  </a:lnTo>
                  <a:lnTo>
                    <a:pt x="60" y="1"/>
                  </a:lnTo>
                  <a:lnTo>
                    <a:pt x="72" y="7"/>
                  </a:lnTo>
                  <a:close/>
                  <a:moveTo>
                    <a:pt x="7" y="13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3" y="5"/>
                  </a:lnTo>
                  <a:lnTo>
                    <a:pt x="0" y="2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3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9" y="11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F1C78FF-9C67-405E-80D1-C046D66950FB}"/>
                </a:ext>
              </a:extLst>
            </p:cNvPr>
            <p:cNvGrpSpPr/>
            <p:nvPr/>
          </p:nvGrpSpPr>
          <p:grpSpPr>
            <a:xfrm>
              <a:off x="889853" y="4135823"/>
              <a:ext cx="1356854" cy="1708182"/>
              <a:chOff x="1136650" y="4046538"/>
              <a:chExt cx="1244601" cy="1566863"/>
            </a:xfrm>
            <a:solidFill>
              <a:srgbClr val="30353F"/>
            </a:solidFill>
          </p:grpSpPr>
          <p:sp>
            <p:nvSpPr>
              <p:cNvPr id="271" name="Freeform 29">
                <a:extLst>
                  <a:ext uri="{FF2B5EF4-FFF2-40B4-BE49-F238E27FC236}">
                    <a16:creationId xmlns:a16="http://schemas.microsoft.com/office/drawing/2014/main" id="{396F418E-364F-413E-96C5-D64A1C2834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9863" y="4046538"/>
                <a:ext cx="941388" cy="1230313"/>
              </a:xfrm>
              <a:custGeom>
                <a:avLst/>
                <a:gdLst>
                  <a:gd name="T0" fmla="*/ 299 w 593"/>
                  <a:gd name="T1" fmla="*/ 226 h 775"/>
                  <a:gd name="T2" fmla="*/ 403 w 593"/>
                  <a:gd name="T3" fmla="*/ 340 h 775"/>
                  <a:gd name="T4" fmla="*/ 309 w 593"/>
                  <a:gd name="T5" fmla="*/ 174 h 775"/>
                  <a:gd name="T6" fmla="*/ 326 w 593"/>
                  <a:gd name="T7" fmla="*/ 98 h 775"/>
                  <a:gd name="T8" fmla="*/ 193 w 593"/>
                  <a:gd name="T9" fmla="*/ 322 h 775"/>
                  <a:gd name="T10" fmla="*/ 191 w 593"/>
                  <a:gd name="T11" fmla="*/ 277 h 775"/>
                  <a:gd name="T12" fmla="*/ 199 w 593"/>
                  <a:gd name="T13" fmla="*/ 217 h 775"/>
                  <a:gd name="T14" fmla="*/ 258 w 593"/>
                  <a:gd name="T15" fmla="*/ 271 h 775"/>
                  <a:gd name="T16" fmla="*/ 223 w 593"/>
                  <a:gd name="T17" fmla="*/ 377 h 775"/>
                  <a:gd name="T18" fmla="*/ 167 w 593"/>
                  <a:gd name="T19" fmla="*/ 393 h 775"/>
                  <a:gd name="T20" fmla="*/ 186 w 593"/>
                  <a:gd name="T21" fmla="*/ 448 h 775"/>
                  <a:gd name="T22" fmla="*/ 276 w 593"/>
                  <a:gd name="T23" fmla="*/ 432 h 775"/>
                  <a:gd name="T24" fmla="*/ 239 w 593"/>
                  <a:gd name="T25" fmla="*/ 362 h 775"/>
                  <a:gd name="T26" fmla="*/ 355 w 593"/>
                  <a:gd name="T27" fmla="*/ 323 h 775"/>
                  <a:gd name="T28" fmla="*/ 343 w 593"/>
                  <a:gd name="T29" fmla="*/ 286 h 775"/>
                  <a:gd name="T30" fmla="*/ 344 w 593"/>
                  <a:gd name="T31" fmla="*/ 319 h 775"/>
                  <a:gd name="T32" fmla="*/ 314 w 593"/>
                  <a:gd name="T33" fmla="*/ 318 h 775"/>
                  <a:gd name="T34" fmla="*/ 272 w 593"/>
                  <a:gd name="T35" fmla="*/ 363 h 775"/>
                  <a:gd name="T36" fmla="*/ 105 w 593"/>
                  <a:gd name="T37" fmla="*/ 699 h 775"/>
                  <a:gd name="T38" fmla="*/ 408 w 593"/>
                  <a:gd name="T39" fmla="*/ 527 h 775"/>
                  <a:gd name="T40" fmla="*/ 369 w 593"/>
                  <a:gd name="T41" fmla="*/ 529 h 775"/>
                  <a:gd name="T42" fmla="*/ 164 w 593"/>
                  <a:gd name="T43" fmla="*/ 335 h 775"/>
                  <a:gd name="T44" fmla="*/ 442 w 593"/>
                  <a:gd name="T45" fmla="*/ 457 h 775"/>
                  <a:gd name="T46" fmla="*/ 511 w 593"/>
                  <a:gd name="T47" fmla="*/ 460 h 775"/>
                  <a:gd name="T48" fmla="*/ 404 w 593"/>
                  <a:gd name="T49" fmla="*/ 377 h 775"/>
                  <a:gd name="T50" fmla="*/ 351 w 593"/>
                  <a:gd name="T51" fmla="*/ 411 h 775"/>
                  <a:gd name="T52" fmla="*/ 459 w 593"/>
                  <a:gd name="T53" fmla="*/ 471 h 775"/>
                  <a:gd name="T54" fmla="*/ 470 w 593"/>
                  <a:gd name="T55" fmla="*/ 539 h 775"/>
                  <a:gd name="T56" fmla="*/ 489 w 593"/>
                  <a:gd name="T57" fmla="*/ 487 h 775"/>
                  <a:gd name="T58" fmla="*/ 361 w 593"/>
                  <a:gd name="T59" fmla="*/ 196 h 775"/>
                  <a:gd name="T60" fmla="*/ 424 w 593"/>
                  <a:gd name="T61" fmla="*/ 259 h 775"/>
                  <a:gd name="T62" fmla="*/ 468 w 593"/>
                  <a:gd name="T63" fmla="*/ 159 h 775"/>
                  <a:gd name="T64" fmla="*/ 458 w 593"/>
                  <a:gd name="T65" fmla="*/ 0 h 775"/>
                  <a:gd name="T66" fmla="*/ 333 w 593"/>
                  <a:gd name="T67" fmla="*/ 85 h 775"/>
                  <a:gd name="T68" fmla="*/ 389 w 593"/>
                  <a:gd name="T69" fmla="*/ 550 h 775"/>
                  <a:gd name="T70" fmla="*/ 590 w 593"/>
                  <a:gd name="T71" fmla="*/ 717 h 775"/>
                  <a:gd name="T72" fmla="*/ 571 w 593"/>
                  <a:gd name="T73" fmla="*/ 681 h 775"/>
                  <a:gd name="T74" fmla="*/ 582 w 593"/>
                  <a:gd name="T75" fmla="*/ 721 h 775"/>
                  <a:gd name="T76" fmla="*/ 516 w 593"/>
                  <a:gd name="T77" fmla="*/ 711 h 775"/>
                  <a:gd name="T78" fmla="*/ 543 w 593"/>
                  <a:gd name="T79" fmla="*/ 695 h 775"/>
                  <a:gd name="T80" fmla="*/ 534 w 593"/>
                  <a:gd name="T81" fmla="*/ 619 h 775"/>
                  <a:gd name="T82" fmla="*/ 456 w 593"/>
                  <a:gd name="T83" fmla="*/ 552 h 775"/>
                  <a:gd name="T84" fmla="*/ 421 w 593"/>
                  <a:gd name="T85" fmla="*/ 641 h 775"/>
                  <a:gd name="T86" fmla="*/ 360 w 593"/>
                  <a:gd name="T87" fmla="*/ 631 h 775"/>
                  <a:gd name="T88" fmla="*/ 338 w 593"/>
                  <a:gd name="T89" fmla="*/ 530 h 775"/>
                  <a:gd name="T90" fmla="*/ 401 w 593"/>
                  <a:gd name="T91" fmla="*/ 435 h 775"/>
                  <a:gd name="T92" fmla="*/ 332 w 593"/>
                  <a:gd name="T93" fmla="*/ 416 h 775"/>
                  <a:gd name="T94" fmla="*/ 285 w 593"/>
                  <a:gd name="T95" fmla="*/ 450 h 775"/>
                  <a:gd name="T96" fmla="*/ 209 w 593"/>
                  <a:gd name="T97" fmla="*/ 457 h 775"/>
                  <a:gd name="T98" fmla="*/ 111 w 593"/>
                  <a:gd name="T99" fmla="*/ 416 h 775"/>
                  <a:gd name="T100" fmla="*/ 13 w 593"/>
                  <a:gd name="T101" fmla="*/ 431 h 775"/>
                  <a:gd name="T102" fmla="*/ 55 w 593"/>
                  <a:gd name="T103" fmla="*/ 611 h 775"/>
                  <a:gd name="T104" fmla="*/ 121 w 593"/>
                  <a:gd name="T105" fmla="*/ 709 h 775"/>
                  <a:gd name="T106" fmla="*/ 310 w 593"/>
                  <a:gd name="T107" fmla="*/ 704 h 775"/>
                  <a:gd name="T108" fmla="*/ 366 w 593"/>
                  <a:gd name="T109" fmla="*/ 711 h 775"/>
                  <a:gd name="T110" fmla="*/ 392 w 593"/>
                  <a:gd name="T111" fmla="*/ 736 h 775"/>
                  <a:gd name="T112" fmla="*/ 390 w 593"/>
                  <a:gd name="T113" fmla="*/ 771 h 775"/>
                  <a:gd name="T114" fmla="*/ 415 w 593"/>
                  <a:gd name="T115" fmla="*/ 764 h 775"/>
                  <a:gd name="T116" fmla="*/ 443 w 593"/>
                  <a:gd name="T117" fmla="*/ 747 h 775"/>
                  <a:gd name="T118" fmla="*/ 495 w 593"/>
                  <a:gd name="T119" fmla="*/ 746 h 775"/>
                  <a:gd name="T120" fmla="*/ 414 w 593"/>
                  <a:gd name="T121" fmla="*/ 55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3" h="775">
                    <a:moveTo>
                      <a:pt x="285" y="206"/>
                    </a:moveTo>
                    <a:lnTo>
                      <a:pt x="284" y="191"/>
                    </a:lnTo>
                    <a:lnTo>
                      <a:pt x="293" y="194"/>
                    </a:lnTo>
                    <a:lnTo>
                      <a:pt x="297" y="196"/>
                    </a:lnTo>
                    <a:lnTo>
                      <a:pt x="304" y="207"/>
                    </a:lnTo>
                    <a:lnTo>
                      <a:pt x="303" y="219"/>
                    </a:lnTo>
                    <a:lnTo>
                      <a:pt x="293" y="226"/>
                    </a:lnTo>
                    <a:lnTo>
                      <a:pt x="287" y="218"/>
                    </a:lnTo>
                    <a:lnTo>
                      <a:pt x="285" y="206"/>
                    </a:lnTo>
                    <a:close/>
                    <a:moveTo>
                      <a:pt x="316" y="236"/>
                    </a:moveTo>
                    <a:lnTo>
                      <a:pt x="317" y="232"/>
                    </a:lnTo>
                    <a:lnTo>
                      <a:pt x="313" y="226"/>
                    </a:lnTo>
                    <a:lnTo>
                      <a:pt x="299" y="226"/>
                    </a:lnTo>
                    <a:lnTo>
                      <a:pt x="301" y="235"/>
                    </a:lnTo>
                    <a:lnTo>
                      <a:pt x="313" y="237"/>
                    </a:lnTo>
                    <a:lnTo>
                      <a:pt x="316" y="236"/>
                    </a:lnTo>
                    <a:close/>
                    <a:moveTo>
                      <a:pt x="403" y="348"/>
                    </a:moveTo>
                    <a:lnTo>
                      <a:pt x="410" y="361"/>
                    </a:lnTo>
                    <a:lnTo>
                      <a:pt x="413" y="362"/>
                    </a:lnTo>
                    <a:lnTo>
                      <a:pt x="420" y="359"/>
                    </a:lnTo>
                    <a:lnTo>
                      <a:pt x="427" y="359"/>
                    </a:lnTo>
                    <a:lnTo>
                      <a:pt x="435" y="361"/>
                    </a:lnTo>
                    <a:lnTo>
                      <a:pt x="433" y="355"/>
                    </a:lnTo>
                    <a:lnTo>
                      <a:pt x="423" y="341"/>
                    </a:lnTo>
                    <a:lnTo>
                      <a:pt x="407" y="339"/>
                    </a:lnTo>
                    <a:lnTo>
                      <a:pt x="403" y="340"/>
                    </a:lnTo>
                    <a:lnTo>
                      <a:pt x="403" y="348"/>
                    </a:lnTo>
                    <a:close/>
                    <a:moveTo>
                      <a:pt x="246" y="199"/>
                    </a:moveTo>
                    <a:lnTo>
                      <a:pt x="240" y="208"/>
                    </a:lnTo>
                    <a:lnTo>
                      <a:pt x="255" y="210"/>
                    </a:lnTo>
                    <a:lnTo>
                      <a:pt x="267" y="220"/>
                    </a:lnTo>
                    <a:lnTo>
                      <a:pt x="278" y="224"/>
                    </a:lnTo>
                    <a:lnTo>
                      <a:pt x="274" y="211"/>
                    </a:lnTo>
                    <a:lnTo>
                      <a:pt x="269" y="195"/>
                    </a:lnTo>
                    <a:lnTo>
                      <a:pt x="251" y="182"/>
                    </a:lnTo>
                    <a:lnTo>
                      <a:pt x="238" y="177"/>
                    </a:lnTo>
                    <a:lnTo>
                      <a:pt x="239" y="190"/>
                    </a:lnTo>
                    <a:lnTo>
                      <a:pt x="246" y="199"/>
                    </a:lnTo>
                    <a:close/>
                    <a:moveTo>
                      <a:pt x="309" y="174"/>
                    </a:moveTo>
                    <a:lnTo>
                      <a:pt x="321" y="174"/>
                    </a:lnTo>
                    <a:lnTo>
                      <a:pt x="315" y="183"/>
                    </a:lnTo>
                    <a:lnTo>
                      <a:pt x="315" y="196"/>
                    </a:lnTo>
                    <a:lnTo>
                      <a:pt x="322" y="210"/>
                    </a:lnTo>
                    <a:lnTo>
                      <a:pt x="337" y="214"/>
                    </a:lnTo>
                    <a:lnTo>
                      <a:pt x="349" y="212"/>
                    </a:lnTo>
                    <a:lnTo>
                      <a:pt x="361" y="187"/>
                    </a:lnTo>
                    <a:lnTo>
                      <a:pt x="371" y="176"/>
                    </a:lnTo>
                    <a:lnTo>
                      <a:pt x="362" y="164"/>
                    </a:lnTo>
                    <a:lnTo>
                      <a:pt x="356" y="138"/>
                    </a:lnTo>
                    <a:lnTo>
                      <a:pt x="345" y="131"/>
                    </a:lnTo>
                    <a:lnTo>
                      <a:pt x="334" y="121"/>
                    </a:lnTo>
                    <a:lnTo>
                      <a:pt x="326" y="98"/>
                    </a:lnTo>
                    <a:lnTo>
                      <a:pt x="310" y="101"/>
                    </a:lnTo>
                    <a:lnTo>
                      <a:pt x="313" y="110"/>
                    </a:lnTo>
                    <a:lnTo>
                      <a:pt x="307" y="114"/>
                    </a:lnTo>
                    <a:lnTo>
                      <a:pt x="302" y="126"/>
                    </a:lnTo>
                    <a:lnTo>
                      <a:pt x="297" y="144"/>
                    </a:lnTo>
                    <a:lnTo>
                      <a:pt x="302" y="162"/>
                    </a:lnTo>
                    <a:lnTo>
                      <a:pt x="309" y="174"/>
                    </a:lnTo>
                    <a:close/>
                    <a:moveTo>
                      <a:pt x="157" y="301"/>
                    </a:moveTo>
                    <a:lnTo>
                      <a:pt x="165" y="306"/>
                    </a:lnTo>
                    <a:lnTo>
                      <a:pt x="195" y="304"/>
                    </a:lnTo>
                    <a:lnTo>
                      <a:pt x="182" y="315"/>
                    </a:lnTo>
                    <a:lnTo>
                      <a:pt x="183" y="323"/>
                    </a:lnTo>
                    <a:lnTo>
                      <a:pt x="193" y="322"/>
                    </a:lnTo>
                    <a:lnTo>
                      <a:pt x="210" y="311"/>
                    </a:lnTo>
                    <a:lnTo>
                      <a:pt x="233" y="307"/>
                    </a:lnTo>
                    <a:lnTo>
                      <a:pt x="237" y="295"/>
                    </a:lnTo>
                    <a:lnTo>
                      <a:pt x="235" y="282"/>
                    </a:lnTo>
                    <a:lnTo>
                      <a:pt x="228" y="281"/>
                    </a:lnTo>
                    <a:lnTo>
                      <a:pt x="222" y="286"/>
                    </a:lnTo>
                    <a:lnTo>
                      <a:pt x="220" y="275"/>
                    </a:lnTo>
                    <a:lnTo>
                      <a:pt x="217" y="261"/>
                    </a:lnTo>
                    <a:lnTo>
                      <a:pt x="211" y="258"/>
                    </a:lnTo>
                    <a:lnTo>
                      <a:pt x="205" y="269"/>
                    </a:lnTo>
                    <a:lnTo>
                      <a:pt x="214" y="295"/>
                    </a:lnTo>
                    <a:lnTo>
                      <a:pt x="203" y="293"/>
                    </a:lnTo>
                    <a:lnTo>
                      <a:pt x="191" y="277"/>
                    </a:lnTo>
                    <a:lnTo>
                      <a:pt x="171" y="268"/>
                    </a:lnTo>
                    <a:lnTo>
                      <a:pt x="165" y="275"/>
                    </a:lnTo>
                    <a:lnTo>
                      <a:pt x="157" y="301"/>
                    </a:lnTo>
                    <a:close/>
                    <a:moveTo>
                      <a:pt x="210" y="201"/>
                    </a:moveTo>
                    <a:lnTo>
                      <a:pt x="202" y="194"/>
                    </a:lnTo>
                    <a:lnTo>
                      <a:pt x="198" y="193"/>
                    </a:lnTo>
                    <a:lnTo>
                      <a:pt x="191" y="203"/>
                    </a:lnTo>
                    <a:lnTo>
                      <a:pt x="191" y="208"/>
                    </a:lnTo>
                    <a:lnTo>
                      <a:pt x="202" y="208"/>
                    </a:lnTo>
                    <a:lnTo>
                      <a:pt x="210" y="201"/>
                    </a:lnTo>
                    <a:close/>
                    <a:moveTo>
                      <a:pt x="206" y="231"/>
                    </a:moveTo>
                    <a:lnTo>
                      <a:pt x="209" y="222"/>
                    </a:lnTo>
                    <a:lnTo>
                      <a:pt x="199" y="217"/>
                    </a:lnTo>
                    <a:lnTo>
                      <a:pt x="189" y="219"/>
                    </a:lnTo>
                    <a:lnTo>
                      <a:pt x="185" y="230"/>
                    </a:lnTo>
                    <a:lnTo>
                      <a:pt x="194" y="240"/>
                    </a:lnTo>
                    <a:lnTo>
                      <a:pt x="206" y="231"/>
                    </a:lnTo>
                    <a:close/>
                    <a:moveTo>
                      <a:pt x="276" y="310"/>
                    </a:moveTo>
                    <a:lnTo>
                      <a:pt x="287" y="307"/>
                    </a:lnTo>
                    <a:lnTo>
                      <a:pt x="291" y="288"/>
                    </a:lnTo>
                    <a:lnTo>
                      <a:pt x="290" y="274"/>
                    </a:lnTo>
                    <a:lnTo>
                      <a:pt x="285" y="260"/>
                    </a:lnTo>
                    <a:lnTo>
                      <a:pt x="285" y="264"/>
                    </a:lnTo>
                    <a:lnTo>
                      <a:pt x="275" y="263"/>
                    </a:lnTo>
                    <a:lnTo>
                      <a:pt x="266" y="272"/>
                    </a:lnTo>
                    <a:lnTo>
                      <a:pt x="258" y="271"/>
                    </a:lnTo>
                    <a:lnTo>
                      <a:pt x="258" y="293"/>
                    </a:lnTo>
                    <a:lnTo>
                      <a:pt x="269" y="290"/>
                    </a:lnTo>
                    <a:lnTo>
                      <a:pt x="269" y="306"/>
                    </a:lnTo>
                    <a:lnTo>
                      <a:pt x="276" y="310"/>
                    </a:lnTo>
                    <a:close/>
                    <a:moveTo>
                      <a:pt x="268" y="420"/>
                    </a:moveTo>
                    <a:lnTo>
                      <a:pt x="256" y="410"/>
                    </a:lnTo>
                    <a:lnTo>
                      <a:pt x="245" y="400"/>
                    </a:lnTo>
                    <a:lnTo>
                      <a:pt x="243" y="385"/>
                    </a:lnTo>
                    <a:lnTo>
                      <a:pt x="239" y="364"/>
                    </a:lnTo>
                    <a:lnTo>
                      <a:pt x="232" y="355"/>
                    </a:lnTo>
                    <a:lnTo>
                      <a:pt x="224" y="351"/>
                    </a:lnTo>
                    <a:lnTo>
                      <a:pt x="218" y="355"/>
                    </a:lnTo>
                    <a:lnTo>
                      <a:pt x="223" y="377"/>
                    </a:lnTo>
                    <a:lnTo>
                      <a:pt x="220" y="386"/>
                    </a:lnTo>
                    <a:lnTo>
                      <a:pt x="215" y="364"/>
                    </a:lnTo>
                    <a:lnTo>
                      <a:pt x="209" y="357"/>
                    </a:lnTo>
                    <a:lnTo>
                      <a:pt x="200" y="369"/>
                    </a:lnTo>
                    <a:lnTo>
                      <a:pt x="192" y="357"/>
                    </a:lnTo>
                    <a:lnTo>
                      <a:pt x="176" y="364"/>
                    </a:lnTo>
                    <a:lnTo>
                      <a:pt x="180" y="353"/>
                    </a:lnTo>
                    <a:lnTo>
                      <a:pt x="173" y="350"/>
                    </a:lnTo>
                    <a:lnTo>
                      <a:pt x="156" y="363"/>
                    </a:lnTo>
                    <a:lnTo>
                      <a:pt x="151" y="371"/>
                    </a:lnTo>
                    <a:lnTo>
                      <a:pt x="145" y="388"/>
                    </a:lnTo>
                    <a:lnTo>
                      <a:pt x="157" y="393"/>
                    </a:lnTo>
                    <a:lnTo>
                      <a:pt x="167" y="393"/>
                    </a:lnTo>
                    <a:lnTo>
                      <a:pt x="152" y="402"/>
                    </a:lnTo>
                    <a:lnTo>
                      <a:pt x="154" y="409"/>
                    </a:lnTo>
                    <a:lnTo>
                      <a:pt x="164" y="410"/>
                    </a:lnTo>
                    <a:lnTo>
                      <a:pt x="179" y="408"/>
                    </a:lnTo>
                    <a:lnTo>
                      <a:pt x="192" y="413"/>
                    </a:lnTo>
                    <a:lnTo>
                      <a:pt x="183" y="416"/>
                    </a:lnTo>
                    <a:lnTo>
                      <a:pt x="174" y="415"/>
                    </a:lnTo>
                    <a:lnTo>
                      <a:pt x="163" y="419"/>
                    </a:lnTo>
                    <a:lnTo>
                      <a:pt x="159" y="421"/>
                    </a:lnTo>
                    <a:lnTo>
                      <a:pt x="167" y="435"/>
                    </a:lnTo>
                    <a:lnTo>
                      <a:pt x="173" y="434"/>
                    </a:lnTo>
                    <a:lnTo>
                      <a:pt x="182" y="439"/>
                    </a:lnTo>
                    <a:lnTo>
                      <a:pt x="186" y="448"/>
                    </a:lnTo>
                    <a:lnTo>
                      <a:pt x="198" y="446"/>
                    </a:lnTo>
                    <a:lnTo>
                      <a:pt x="215" y="443"/>
                    </a:lnTo>
                    <a:lnTo>
                      <a:pt x="227" y="437"/>
                    </a:lnTo>
                    <a:lnTo>
                      <a:pt x="235" y="435"/>
                    </a:lnTo>
                    <a:lnTo>
                      <a:pt x="246" y="440"/>
                    </a:lnTo>
                    <a:lnTo>
                      <a:pt x="258" y="444"/>
                    </a:lnTo>
                    <a:lnTo>
                      <a:pt x="261" y="437"/>
                    </a:lnTo>
                    <a:lnTo>
                      <a:pt x="257" y="429"/>
                    </a:lnTo>
                    <a:lnTo>
                      <a:pt x="268" y="428"/>
                    </a:lnTo>
                    <a:lnTo>
                      <a:pt x="268" y="420"/>
                    </a:lnTo>
                    <a:close/>
                    <a:moveTo>
                      <a:pt x="287" y="417"/>
                    </a:moveTo>
                    <a:lnTo>
                      <a:pt x="282" y="426"/>
                    </a:lnTo>
                    <a:lnTo>
                      <a:pt x="276" y="432"/>
                    </a:lnTo>
                    <a:lnTo>
                      <a:pt x="286" y="440"/>
                    </a:lnTo>
                    <a:lnTo>
                      <a:pt x="291" y="438"/>
                    </a:lnTo>
                    <a:lnTo>
                      <a:pt x="301" y="444"/>
                    </a:lnTo>
                    <a:lnTo>
                      <a:pt x="304" y="437"/>
                    </a:lnTo>
                    <a:lnTo>
                      <a:pt x="301" y="429"/>
                    </a:lnTo>
                    <a:lnTo>
                      <a:pt x="298" y="426"/>
                    </a:lnTo>
                    <a:lnTo>
                      <a:pt x="295" y="422"/>
                    </a:lnTo>
                    <a:lnTo>
                      <a:pt x="287" y="417"/>
                    </a:lnTo>
                    <a:close/>
                    <a:moveTo>
                      <a:pt x="245" y="346"/>
                    </a:moveTo>
                    <a:lnTo>
                      <a:pt x="240" y="341"/>
                    </a:lnTo>
                    <a:lnTo>
                      <a:pt x="231" y="342"/>
                    </a:lnTo>
                    <a:lnTo>
                      <a:pt x="228" y="346"/>
                    </a:lnTo>
                    <a:lnTo>
                      <a:pt x="239" y="362"/>
                    </a:lnTo>
                    <a:lnTo>
                      <a:pt x="245" y="346"/>
                    </a:lnTo>
                    <a:close/>
                    <a:moveTo>
                      <a:pt x="314" y="379"/>
                    </a:moveTo>
                    <a:lnTo>
                      <a:pt x="321" y="362"/>
                    </a:lnTo>
                    <a:lnTo>
                      <a:pt x="328" y="357"/>
                    </a:lnTo>
                    <a:lnTo>
                      <a:pt x="339" y="336"/>
                    </a:lnTo>
                    <a:lnTo>
                      <a:pt x="326" y="330"/>
                    </a:lnTo>
                    <a:lnTo>
                      <a:pt x="311" y="329"/>
                    </a:lnTo>
                    <a:lnTo>
                      <a:pt x="305" y="336"/>
                    </a:lnTo>
                    <a:lnTo>
                      <a:pt x="302" y="346"/>
                    </a:lnTo>
                    <a:lnTo>
                      <a:pt x="302" y="358"/>
                    </a:lnTo>
                    <a:lnTo>
                      <a:pt x="305" y="377"/>
                    </a:lnTo>
                    <a:lnTo>
                      <a:pt x="314" y="379"/>
                    </a:lnTo>
                    <a:close/>
                    <a:moveTo>
                      <a:pt x="355" y="323"/>
                    </a:moveTo>
                    <a:lnTo>
                      <a:pt x="368" y="323"/>
                    </a:lnTo>
                    <a:lnTo>
                      <a:pt x="388" y="318"/>
                    </a:lnTo>
                    <a:lnTo>
                      <a:pt x="396" y="322"/>
                    </a:lnTo>
                    <a:lnTo>
                      <a:pt x="406" y="317"/>
                    </a:lnTo>
                    <a:lnTo>
                      <a:pt x="410" y="310"/>
                    </a:lnTo>
                    <a:lnTo>
                      <a:pt x="409" y="299"/>
                    </a:lnTo>
                    <a:lnTo>
                      <a:pt x="402" y="289"/>
                    </a:lnTo>
                    <a:lnTo>
                      <a:pt x="391" y="287"/>
                    </a:lnTo>
                    <a:lnTo>
                      <a:pt x="377" y="289"/>
                    </a:lnTo>
                    <a:lnTo>
                      <a:pt x="366" y="295"/>
                    </a:lnTo>
                    <a:lnTo>
                      <a:pt x="356" y="293"/>
                    </a:lnTo>
                    <a:lnTo>
                      <a:pt x="348" y="292"/>
                    </a:lnTo>
                    <a:lnTo>
                      <a:pt x="343" y="286"/>
                    </a:lnTo>
                    <a:lnTo>
                      <a:pt x="336" y="278"/>
                    </a:lnTo>
                    <a:lnTo>
                      <a:pt x="337" y="269"/>
                    </a:lnTo>
                    <a:lnTo>
                      <a:pt x="331" y="259"/>
                    </a:lnTo>
                    <a:lnTo>
                      <a:pt x="317" y="259"/>
                    </a:lnTo>
                    <a:lnTo>
                      <a:pt x="310" y="249"/>
                    </a:lnTo>
                    <a:lnTo>
                      <a:pt x="297" y="247"/>
                    </a:lnTo>
                    <a:lnTo>
                      <a:pt x="295" y="259"/>
                    </a:lnTo>
                    <a:lnTo>
                      <a:pt x="302" y="269"/>
                    </a:lnTo>
                    <a:lnTo>
                      <a:pt x="316" y="272"/>
                    </a:lnTo>
                    <a:lnTo>
                      <a:pt x="322" y="284"/>
                    </a:lnTo>
                    <a:lnTo>
                      <a:pt x="324" y="298"/>
                    </a:lnTo>
                    <a:lnTo>
                      <a:pt x="326" y="312"/>
                    </a:lnTo>
                    <a:lnTo>
                      <a:pt x="344" y="319"/>
                    </a:lnTo>
                    <a:lnTo>
                      <a:pt x="355" y="323"/>
                    </a:lnTo>
                    <a:close/>
                    <a:moveTo>
                      <a:pt x="141" y="280"/>
                    </a:moveTo>
                    <a:lnTo>
                      <a:pt x="154" y="268"/>
                    </a:lnTo>
                    <a:lnTo>
                      <a:pt x="160" y="266"/>
                    </a:lnTo>
                    <a:lnTo>
                      <a:pt x="165" y="255"/>
                    </a:lnTo>
                    <a:lnTo>
                      <a:pt x="167" y="232"/>
                    </a:lnTo>
                    <a:lnTo>
                      <a:pt x="157" y="237"/>
                    </a:lnTo>
                    <a:lnTo>
                      <a:pt x="147" y="236"/>
                    </a:lnTo>
                    <a:lnTo>
                      <a:pt x="133" y="257"/>
                    </a:lnTo>
                    <a:lnTo>
                      <a:pt x="122" y="277"/>
                    </a:lnTo>
                    <a:lnTo>
                      <a:pt x="130" y="283"/>
                    </a:lnTo>
                    <a:lnTo>
                      <a:pt x="141" y="280"/>
                    </a:lnTo>
                    <a:close/>
                    <a:moveTo>
                      <a:pt x="314" y="318"/>
                    </a:moveTo>
                    <a:lnTo>
                      <a:pt x="317" y="309"/>
                    </a:lnTo>
                    <a:lnTo>
                      <a:pt x="315" y="300"/>
                    </a:lnTo>
                    <a:lnTo>
                      <a:pt x="309" y="290"/>
                    </a:lnTo>
                    <a:lnTo>
                      <a:pt x="299" y="298"/>
                    </a:lnTo>
                    <a:lnTo>
                      <a:pt x="296" y="310"/>
                    </a:lnTo>
                    <a:lnTo>
                      <a:pt x="304" y="316"/>
                    </a:lnTo>
                    <a:lnTo>
                      <a:pt x="314" y="318"/>
                    </a:lnTo>
                    <a:close/>
                    <a:moveTo>
                      <a:pt x="295" y="346"/>
                    </a:moveTo>
                    <a:lnTo>
                      <a:pt x="292" y="339"/>
                    </a:lnTo>
                    <a:lnTo>
                      <a:pt x="280" y="341"/>
                    </a:lnTo>
                    <a:lnTo>
                      <a:pt x="273" y="336"/>
                    </a:lnTo>
                    <a:lnTo>
                      <a:pt x="264" y="348"/>
                    </a:lnTo>
                    <a:lnTo>
                      <a:pt x="272" y="363"/>
                    </a:lnTo>
                    <a:lnTo>
                      <a:pt x="258" y="361"/>
                    </a:lnTo>
                    <a:lnTo>
                      <a:pt x="258" y="368"/>
                    </a:lnTo>
                    <a:lnTo>
                      <a:pt x="275" y="385"/>
                    </a:lnTo>
                    <a:lnTo>
                      <a:pt x="280" y="392"/>
                    </a:lnTo>
                    <a:lnTo>
                      <a:pt x="286" y="394"/>
                    </a:lnTo>
                    <a:lnTo>
                      <a:pt x="297" y="386"/>
                    </a:lnTo>
                    <a:lnTo>
                      <a:pt x="298" y="367"/>
                    </a:lnTo>
                    <a:lnTo>
                      <a:pt x="288" y="357"/>
                    </a:lnTo>
                    <a:lnTo>
                      <a:pt x="295" y="346"/>
                    </a:lnTo>
                    <a:close/>
                    <a:moveTo>
                      <a:pt x="117" y="713"/>
                    </a:moveTo>
                    <a:lnTo>
                      <a:pt x="115" y="707"/>
                    </a:lnTo>
                    <a:lnTo>
                      <a:pt x="107" y="704"/>
                    </a:lnTo>
                    <a:lnTo>
                      <a:pt x="105" y="699"/>
                    </a:lnTo>
                    <a:lnTo>
                      <a:pt x="102" y="695"/>
                    </a:lnTo>
                    <a:lnTo>
                      <a:pt x="96" y="694"/>
                    </a:lnTo>
                    <a:lnTo>
                      <a:pt x="92" y="692"/>
                    </a:lnTo>
                    <a:lnTo>
                      <a:pt x="84" y="690"/>
                    </a:lnTo>
                    <a:lnTo>
                      <a:pt x="84" y="693"/>
                    </a:lnTo>
                    <a:lnTo>
                      <a:pt x="87" y="698"/>
                    </a:lnTo>
                    <a:lnTo>
                      <a:pt x="94" y="700"/>
                    </a:lnTo>
                    <a:lnTo>
                      <a:pt x="95" y="703"/>
                    </a:lnTo>
                    <a:lnTo>
                      <a:pt x="101" y="706"/>
                    </a:lnTo>
                    <a:lnTo>
                      <a:pt x="102" y="710"/>
                    </a:lnTo>
                    <a:lnTo>
                      <a:pt x="113" y="715"/>
                    </a:lnTo>
                    <a:lnTo>
                      <a:pt x="117" y="713"/>
                    </a:lnTo>
                    <a:close/>
                    <a:moveTo>
                      <a:pt x="408" y="527"/>
                    </a:moveTo>
                    <a:lnTo>
                      <a:pt x="403" y="523"/>
                    </a:lnTo>
                    <a:lnTo>
                      <a:pt x="398" y="524"/>
                    </a:lnTo>
                    <a:lnTo>
                      <a:pt x="398" y="516"/>
                    </a:lnTo>
                    <a:lnTo>
                      <a:pt x="390" y="512"/>
                    </a:lnTo>
                    <a:lnTo>
                      <a:pt x="383" y="506"/>
                    </a:lnTo>
                    <a:lnTo>
                      <a:pt x="379" y="502"/>
                    </a:lnTo>
                    <a:lnTo>
                      <a:pt x="375" y="504"/>
                    </a:lnTo>
                    <a:lnTo>
                      <a:pt x="374" y="497"/>
                    </a:lnTo>
                    <a:lnTo>
                      <a:pt x="369" y="496"/>
                    </a:lnTo>
                    <a:lnTo>
                      <a:pt x="367" y="510"/>
                    </a:lnTo>
                    <a:lnTo>
                      <a:pt x="367" y="523"/>
                    </a:lnTo>
                    <a:lnTo>
                      <a:pt x="361" y="531"/>
                    </a:lnTo>
                    <a:lnTo>
                      <a:pt x="369" y="529"/>
                    </a:lnTo>
                    <a:lnTo>
                      <a:pt x="372" y="538"/>
                    </a:lnTo>
                    <a:lnTo>
                      <a:pt x="381" y="530"/>
                    </a:lnTo>
                    <a:lnTo>
                      <a:pt x="389" y="521"/>
                    </a:lnTo>
                    <a:lnTo>
                      <a:pt x="392" y="529"/>
                    </a:lnTo>
                    <a:lnTo>
                      <a:pt x="402" y="532"/>
                    </a:lnTo>
                    <a:lnTo>
                      <a:pt x="408" y="527"/>
                    </a:lnTo>
                    <a:close/>
                    <a:moveTo>
                      <a:pt x="121" y="402"/>
                    </a:moveTo>
                    <a:lnTo>
                      <a:pt x="138" y="392"/>
                    </a:lnTo>
                    <a:lnTo>
                      <a:pt x="138" y="382"/>
                    </a:lnTo>
                    <a:lnTo>
                      <a:pt x="146" y="368"/>
                    </a:lnTo>
                    <a:lnTo>
                      <a:pt x="163" y="351"/>
                    </a:lnTo>
                    <a:lnTo>
                      <a:pt x="171" y="345"/>
                    </a:lnTo>
                    <a:lnTo>
                      <a:pt x="164" y="335"/>
                    </a:lnTo>
                    <a:lnTo>
                      <a:pt x="157" y="328"/>
                    </a:lnTo>
                    <a:lnTo>
                      <a:pt x="140" y="327"/>
                    </a:lnTo>
                    <a:lnTo>
                      <a:pt x="130" y="322"/>
                    </a:lnTo>
                    <a:lnTo>
                      <a:pt x="109" y="326"/>
                    </a:lnTo>
                    <a:lnTo>
                      <a:pt x="115" y="340"/>
                    </a:lnTo>
                    <a:lnTo>
                      <a:pt x="109" y="356"/>
                    </a:lnTo>
                    <a:lnTo>
                      <a:pt x="104" y="373"/>
                    </a:lnTo>
                    <a:lnTo>
                      <a:pt x="101" y="381"/>
                    </a:lnTo>
                    <a:lnTo>
                      <a:pt x="117" y="393"/>
                    </a:lnTo>
                    <a:lnTo>
                      <a:pt x="121" y="402"/>
                    </a:lnTo>
                    <a:close/>
                    <a:moveTo>
                      <a:pt x="441" y="467"/>
                    </a:moveTo>
                    <a:lnTo>
                      <a:pt x="442" y="465"/>
                    </a:lnTo>
                    <a:lnTo>
                      <a:pt x="442" y="457"/>
                    </a:lnTo>
                    <a:lnTo>
                      <a:pt x="437" y="452"/>
                    </a:lnTo>
                    <a:lnTo>
                      <a:pt x="431" y="455"/>
                    </a:lnTo>
                    <a:lnTo>
                      <a:pt x="427" y="465"/>
                    </a:lnTo>
                    <a:lnTo>
                      <a:pt x="430" y="473"/>
                    </a:lnTo>
                    <a:lnTo>
                      <a:pt x="437" y="472"/>
                    </a:lnTo>
                    <a:lnTo>
                      <a:pt x="441" y="467"/>
                    </a:lnTo>
                    <a:close/>
                    <a:moveTo>
                      <a:pt x="499" y="485"/>
                    </a:moveTo>
                    <a:lnTo>
                      <a:pt x="508" y="501"/>
                    </a:lnTo>
                    <a:lnTo>
                      <a:pt x="517" y="508"/>
                    </a:lnTo>
                    <a:lnTo>
                      <a:pt x="529" y="489"/>
                    </a:lnTo>
                    <a:lnTo>
                      <a:pt x="531" y="478"/>
                    </a:lnTo>
                    <a:lnTo>
                      <a:pt x="520" y="477"/>
                    </a:lnTo>
                    <a:lnTo>
                      <a:pt x="511" y="460"/>
                    </a:lnTo>
                    <a:lnTo>
                      <a:pt x="500" y="456"/>
                    </a:lnTo>
                    <a:lnTo>
                      <a:pt x="484" y="444"/>
                    </a:lnTo>
                    <a:lnTo>
                      <a:pt x="496" y="435"/>
                    </a:lnTo>
                    <a:lnTo>
                      <a:pt x="490" y="417"/>
                    </a:lnTo>
                    <a:lnTo>
                      <a:pt x="484" y="409"/>
                    </a:lnTo>
                    <a:lnTo>
                      <a:pt x="468" y="402"/>
                    </a:lnTo>
                    <a:lnTo>
                      <a:pt x="461" y="388"/>
                    </a:lnTo>
                    <a:lnTo>
                      <a:pt x="449" y="393"/>
                    </a:lnTo>
                    <a:lnTo>
                      <a:pt x="448" y="384"/>
                    </a:lnTo>
                    <a:lnTo>
                      <a:pt x="438" y="374"/>
                    </a:lnTo>
                    <a:lnTo>
                      <a:pt x="424" y="362"/>
                    </a:lnTo>
                    <a:lnTo>
                      <a:pt x="418" y="371"/>
                    </a:lnTo>
                    <a:lnTo>
                      <a:pt x="404" y="377"/>
                    </a:lnTo>
                    <a:lnTo>
                      <a:pt x="406" y="363"/>
                    </a:lnTo>
                    <a:lnTo>
                      <a:pt x="394" y="339"/>
                    </a:lnTo>
                    <a:lnTo>
                      <a:pt x="377" y="348"/>
                    </a:lnTo>
                    <a:lnTo>
                      <a:pt x="371" y="367"/>
                    </a:lnTo>
                    <a:lnTo>
                      <a:pt x="365" y="353"/>
                    </a:lnTo>
                    <a:lnTo>
                      <a:pt x="371" y="338"/>
                    </a:lnTo>
                    <a:lnTo>
                      <a:pt x="352" y="344"/>
                    </a:lnTo>
                    <a:lnTo>
                      <a:pt x="345" y="353"/>
                    </a:lnTo>
                    <a:lnTo>
                      <a:pt x="340" y="374"/>
                    </a:lnTo>
                    <a:lnTo>
                      <a:pt x="343" y="396"/>
                    </a:lnTo>
                    <a:lnTo>
                      <a:pt x="352" y="396"/>
                    </a:lnTo>
                    <a:lnTo>
                      <a:pt x="345" y="405"/>
                    </a:lnTo>
                    <a:lnTo>
                      <a:pt x="351" y="411"/>
                    </a:lnTo>
                    <a:lnTo>
                      <a:pt x="362" y="415"/>
                    </a:lnTo>
                    <a:lnTo>
                      <a:pt x="375" y="421"/>
                    </a:lnTo>
                    <a:lnTo>
                      <a:pt x="401" y="425"/>
                    </a:lnTo>
                    <a:lnTo>
                      <a:pt x="413" y="422"/>
                    </a:lnTo>
                    <a:lnTo>
                      <a:pt x="416" y="416"/>
                    </a:lnTo>
                    <a:lnTo>
                      <a:pt x="421" y="423"/>
                    </a:lnTo>
                    <a:lnTo>
                      <a:pt x="427" y="425"/>
                    </a:lnTo>
                    <a:lnTo>
                      <a:pt x="435" y="437"/>
                    </a:lnTo>
                    <a:lnTo>
                      <a:pt x="430" y="442"/>
                    </a:lnTo>
                    <a:lnTo>
                      <a:pt x="443" y="448"/>
                    </a:lnTo>
                    <a:lnTo>
                      <a:pt x="454" y="456"/>
                    </a:lnTo>
                    <a:lnTo>
                      <a:pt x="456" y="462"/>
                    </a:lnTo>
                    <a:lnTo>
                      <a:pt x="459" y="471"/>
                    </a:lnTo>
                    <a:lnTo>
                      <a:pt x="449" y="486"/>
                    </a:lnTo>
                    <a:lnTo>
                      <a:pt x="448" y="495"/>
                    </a:lnTo>
                    <a:lnTo>
                      <a:pt x="449" y="501"/>
                    </a:lnTo>
                    <a:lnTo>
                      <a:pt x="436" y="503"/>
                    </a:lnTo>
                    <a:lnTo>
                      <a:pt x="424" y="503"/>
                    </a:lnTo>
                    <a:lnTo>
                      <a:pt x="419" y="514"/>
                    </a:lnTo>
                    <a:lnTo>
                      <a:pt x="425" y="520"/>
                    </a:lnTo>
                    <a:lnTo>
                      <a:pt x="444" y="518"/>
                    </a:lnTo>
                    <a:lnTo>
                      <a:pt x="444" y="513"/>
                    </a:lnTo>
                    <a:lnTo>
                      <a:pt x="454" y="520"/>
                    </a:lnTo>
                    <a:lnTo>
                      <a:pt x="464" y="529"/>
                    </a:lnTo>
                    <a:lnTo>
                      <a:pt x="461" y="532"/>
                    </a:lnTo>
                    <a:lnTo>
                      <a:pt x="470" y="539"/>
                    </a:lnTo>
                    <a:lnTo>
                      <a:pt x="484" y="548"/>
                    </a:lnTo>
                    <a:lnTo>
                      <a:pt x="502" y="554"/>
                    </a:lnTo>
                    <a:lnTo>
                      <a:pt x="501" y="549"/>
                    </a:lnTo>
                    <a:lnTo>
                      <a:pt x="494" y="541"/>
                    </a:lnTo>
                    <a:lnTo>
                      <a:pt x="484" y="527"/>
                    </a:lnTo>
                    <a:lnTo>
                      <a:pt x="501" y="539"/>
                    </a:lnTo>
                    <a:lnTo>
                      <a:pt x="509" y="543"/>
                    </a:lnTo>
                    <a:lnTo>
                      <a:pt x="512" y="532"/>
                    </a:lnTo>
                    <a:lnTo>
                      <a:pt x="507" y="518"/>
                    </a:lnTo>
                    <a:lnTo>
                      <a:pt x="505" y="513"/>
                    </a:lnTo>
                    <a:lnTo>
                      <a:pt x="496" y="506"/>
                    </a:lnTo>
                    <a:lnTo>
                      <a:pt x="489" y="497"/>
                    </a:lnTo>
                    <a:lnTo>
                      <a:pt x="489" y="487"/>
                    </a:lnTo>
                    <a:lnTo>
                      <a:pt x="499" y="485"/>
                    </a:lnTo>
                    <a:close/>
                    <a:moveTo>
                      <a:pt x="340" y="98"/>
                    </a:moveTo>
                    <a:lnTo>
                      <a:pt x="346" y="116"/>
                    </a:lnTo>
                    <a:lnTo>
                      <a:pt x="359" y="130"/>
                    </a:lnTo>
                    <a:lnTo>
                      <a:pt x="381" y="127"/>
                    </a:lnTo>
                    <a:lnTo>
                      <a:pt x="397" y="132"/>
                    </a:lnTo>
                    <a:lnTo>
                      <a:pt x="386" y="147"/>
                    </a:lnTo>
                    <a:lnTo>
                      <a:pt x="381" y="143"/>
                    </a:lnTo>
                    <a:lnTo>
                      <a:pt x="362" y="141"/>
                    </a:lnTo>
                    <a:lnTo>
                      <a:pt x="366" y="161"/>
                    </a:lnTo>
                    <a:lnTo>
                      <a:pt x="375" y="176"/>
                    </a:lnTo>
                    <a:lnTo>
                      <a:pt x="373" y="188"/>
                    </a:lnTo>
                    <a:lnTo>
                      <a:pt x="361" y="196"/>
                    </a:lnTo>
                    <a:lnTo>
                      <a:pt x="356" y="210"/>
                    </a:lnTo>
                    <a:lnTo>
                      <a:pt x="367" y="216"/>
                    </a:lnTo>
                    <a:lnTo>
                      <a:pt x="375" y="236"/>
                    </a:lnTo>
                    <a:lnTo>
                      <a:pt x="357" y="222"/>
                    </a:lnTo>
                    <a:lnTo>
                      <a:pt x="354" y="224"/>
                    </a:lnTo>
                    <a:lnTo>
                      <a:pt x="357" y="247"/>
                    </a:lnTo>
                    <a:lnTo>
                      <a:pt x="344" y="253"/>
                    </a:lnTo>
                    <a:lnTo>
                      <a:pt x="345" y="268"/>
                    </a:lnTo>
                    <a:lnTo>
                      <a:pt x="359" y="269"/>
                    </a:lnTo>
                    <a:lnTo>
                      <a:pt x="368" y="272"/>
                    </a:lnTo>
                    <a:lnTo>
                      <a:pt x="388" y="268"/>
                    </a:lnTo>
                    <a:lnTo>
                      <a:pt x="406" y="276"/>
                    </a:lnTo>
                    <a:lnTo>
                      <a:pt x="424" y="259"/>
                    </a:lnTo>
                    <a:lnTo>
                      <a:pt x="423" y="252"/>
                    </a:lnTo>
                    <a:lnTo>
                      <a:pt x="412" y="253"/>
                    </a:lnTo>
                    <a:lnTo>
                      <a:pt x="410" y="246"/>
                    </a:lnTo>
                    <a:lnTo>
                      <a:pt x="420" y="236"/>
                    </a:lnTo>
                    <a:lnTo>
                      <a:pt x="424" y="224"/>
                    </a:lnTo>
                    <a:lnTo>
                      <a:pt x="433" y="216"/>
                    </a:lnTo>
                    <a:lnTo>
                      <a:pt x="439" y="203"/>
                    </a:lnTo>
                    <a:lnTo>
                      <a:pt x="435" y="187"/>
                    </a:lnTo>
                    <a:lnTo>
                      <a:pt x="439" y="181"/>
                    </a:lnTo>
                    <a:lnTo>
                      <a:pt x="430" y="176"/>
                    </a:lnTo>
                    <a:lnTo>
                      <a:pt x="450" y="172"/>
                    </a:lnTo>
                    <a:lnTo>
                      <a:pt x="454" y="165"/>
                    </a:lnTo>
                    <a:lnTo>
                      <a:pt x="468" y="159"/>
                    </a:lnTo>
                    <a:lnTo>
                      <a:pt x="479" y="126"/>
                    </a:lnTo>
                    <a:lnTo>
                      <a:pt x="490" y="114"/>
                    </a:lnTo>
                    <a:lnTo>
                      <a:pt x="506" y="87"/>
                    </a:lnTo>
                    <a:lnTo>
                      <a:pt x="491" y="87"/>
                    </a:lnTo>
                    <a:lnTo>
                      <a:pt x="497" y="78"/>
                    </a:lnTo>
                    <a:lnTo>
                      <a:pt x="514" y="68"/>
                    </a:lnTo>
                    <a:lnTo>
                      <a:pt x="530" y="46"/>
                    </a:lnTo>
                    <a:lnTo>
                      <a:pt x="531" y="33"/>
                    </a:lnTo>
                    <a:lnTo>
                      <a:pt x="518" y="19"/>
                    </a:lnTo>
                    <a:lnTo>
                      <a:pt x="505" y="11"/>
                    </a:lnTo>
                    <a:lnTo>
                      <a:pt x="487" y="8"/>
                    </a:lnTo>
                    <a:lnTo>
                      <a:pt x="472" y="4"/>
                    </a:lnTo>
                    <a:lnTo>
                      <a:pt x="458" y="0"/>
                    </a:lnTo>
                    <a:lnTo>
                      <a:pt x="438" y="10"/>
                    </a:lnTo>
                    <a:lnTo>
                      <a:pt x="435" y="4"/>
                    </a:lnTo>
                    <a:lnTo>
                      <a:pt x="414" y="6"/>
                    </a:lnTo>
                    <a:lnTo>
                      <a:pt x="402" y="13"/>
                    </a:lnTo>
                    <a:lnTo>
                      <a:pt x="392" y="21"/>
                    </a:lnTo>
                    <a:lnTo>
                      <a:pt x="388" y="49"/>
                    </a:lnTo>
                    <a:lnTo>
                      <a:pt x="380" y="34"/>
                    </a:lnTo>
                    <a:lnTo>
                      <a:pt x="372" y="32"/>
                    </a:lnTo>
                    <a:lnTo>
                      <a:pt x="362" y="51"/>
                    </a:lnTo>
                    <a:lnTo>
                      <a:pt x="349" y="58"/>
                    </a:lnTo>
                    <a:lnTo>
                      <a:pt x="342" y="61"/>
                    </a:lnTo>
                    <a:lnTo>
                      <a:pt x="332" y="69"/>
                    </a:lnTo>
                    <a:lnTo>
                      <a:pt x="333" y="85"/>
                    </a:lnTo>
                    <a:lnTo>
                      <a:pt x="340" y="98"/>
                    </a:lnTo>
                    <a:close/>
                    <a:moveTo>
                      <a:pt x="519" y="733"/>
                    </a:moveTo>
                    <a:lnTo>
                      <a:pt x="517" y="728"/>
                    </a:lnTo>
                    <a:lnTo>
                      <a:pt x="513" y="732"/>
                    </a:lnTo>
                    <a:lnTo>
                      <a:pt x="516" y="734"/>
                    </a:lnTo>
                    <a:lnTo>
                      <a:pt x="524" y="739"/>
                    </a:lnTo>
                    <a:lnTo>
                      <a:pt x="526" y="738"/>
                    </a:lnTo>
                    <a:lnTo>
                      <a:pt x="530" y="734"/>
                    </a:lnTo>
                    <a:lnTo>
                      <a:pt x="524" y="734"/>
                    </a:lnTo>
                    <a:lnTo>
                      <a:pt x="519" y="733"/>
                    </a:lnTo>
                    <a:close/>
                    <a:moveTo>
                      <a:pt x="383" y="547"/>
                    </a:moveTo>
                    <a:lnTo>
                      <a:pt x="384" y="550"/>
                    </a:lnTo>
                    <a:lnTo>
                      <a:pt x="389" y="550"/>
                    </a:lnTo>
                    <a:lnTo>
                      <a:pt x="396" y="543"/>
                    </a:lnTo>
                    <a:lnTo>
                      <a:pt x="396" y="539"/>
                    </a:lnTo>
                    <a:lnTo>
                      <a:pt x="388" y="539"/>
                    </a:lnTo>
                    <a:lnTo>
                      <a:pt x="383" y="547"/>
                    </a:lnTo>
                    <a:close/>
                    <a:moveTo>
                      <a:pt x="531" y="705"/>
                    </a:moveTo>
                    <a:lnTo>
                      <a:pt x="524" y="701"/>
                    </a:lnTo>
                    <a:lnTo>
                      <a:pt x="516" y="699"/>
                    </a:lnTo>
                    <a:lnTo>
                      <a:pt x="513" y="699"/>
                    </a:lnTo>
                    <a:lnTo>
                      <a:pt x="519" y="704"/>
                    </a:lnTo>
                    <a:lnTo>
                      <a:pt x="528" y="707"/>
                    </a:lnTo>
                    <a:lnTo>
                      <a:pt x="531" y="707"/>
                    </a:lnTo>
                    <a:lnTo>
                      <a:pt x="531" y="705"/>
                    </a:lnTo>
                    <a:close/>
                    <a:moveTo>
                      <a:pt x="590" y="717"/>
                    </a:moveTo>
                    <a:lnTo>
                      <a:pt x="589" y="711"/>
                    </a:lnTo>
                    <a:lnTo>
                      <a:pt x="584" y="713"/>
                    </a:lnTo>
                    <a:lnTo>
                      <a:pt x="587" y="706"/>
                    </a:lnTo>
                    <a:lnTo>
                      <a:pt x="581" y="703"/>
                    </a:lnTo>
                    <a:lnTo>
                      <a:pt x="577" y="705"/>
                    </a:lnTo>
                    <a:lnTo>
                      <a:pt x="571" y="703"/>
                    </a:lnTo>
                    <a:lnTo>
                      <a:pt x="573" y="699"/>
                    </a:lnTo>
                    <a:lnTo>
                      <a:pt x="569" y="697"/>
                    </a:lnTo>
                    <a:lnTo>
                      <a:pt x="565" y="700"/>
                    </a:lnTo>
                    <a:lnTo>
                      <a:pt x="569" y="690"/>
                    </a:lnTo>
                    <a:lnTo>
                      <a:pt x="572" y="684"/>
                    </a:lnTo>
                    <a:lnTo>
                      <a:pt x="573" y="681"/>
                    </a:lnTo>
                    <a:lnTo>
                      <a:pt x="571" y="681"/>
                    </a:lnTo>
                    <a:lnTo>
                      <a:pt x="565" y="684"/>
                    </a:lnTo>
                    <a:lnTo>
                      <a:pt x="561" y="690"/>
                    </a:lnTo>
                    <a:lnTo>
                      <a:pt x="554" y="707"/>
                    </a:lnTo>
                    <a:lnTo>
                      <a:pt x="548" y="713"/>
                    </a:lnTo>
                    <a:lnTo>
                      <a:pt x="552" y="716"/>
                    </a:lnTo>
                    <a:lnTo>
                      <a:pt x="547" y="719"/>
                    </a:lnTo>
                    <a:lnTo>
                      <a:pt x="548" y="722"/>
                    </a:lnTo>
                    <a:lnTo>
                      <a:pt x="561" y="723"/>
                    </a:lnTo>
                    <a:lnTo>
                      <a:pt x="569" y="722"/>
                    </a:lnTo>
                    <a:lnTo>
                      <a:pt x="575" y="724"/>
                    </a:lnTo>
                    <a:lnTo>
                      <a:pt x="570" y="729"/>
                    </a:lnTo>
                    <a:lnTo>
                      <a:pt x="573" y="729"/>
                    </a:lnTo>
                    <a:lnTo>
                      <a:pt x="582" y="721"/>
                    </a:lnTo>
                    <a:lnTo>
                      <a:pt x="583" y="722"/>
                    </a:lnTo>
                    <a:lnTo>
                      <a:pt x="582" y="730"/>
                    </a:lnTo>
                    <a:lnTo>
                      <a:pt x="587" y="732"/>
                    </a:lnTo>
                    <a:lnTo>
                      <a:pt x="589" y="732"/>
                    </a:lnTo>
                    <a:lnTo>
                      <a:pt x="593" y="723"/>
                    </a:lnTo>
                    <a:lnTo>
                      <a:pt x="590" y="717"/>
                    </a:lnTo>
                    <a:close/>
                    <a:moveTo>
                      <a:pt x="540" y="728"/>
                    </a:moveTo>
                    <a:lnTo>
                      <a:pt x="532" y="739"/>
                    </a:lnTo>
                    <a:lnTo>
                      <a:pt x="522" y="740"/>
                    </a:lnTo>
                    <a:lnTo>
                      <a:pt x="513" y="735"/>
                    </a:lnTo>
                    <a:lnTo>
                      <a:pt x="511" y="728"/>
                    </a:lnTo>
                    <a:lnTo>
                      <a:pt x="508" y="718"/>
                    </a:lnTo>
                    <a:lnTo>
                      <a:pt x="516" y="711"/>
                    </a:lnTo>
                    <a:lnTo>
                      <a:pt x="509" y="706"/>
                    </a:lnTo>
                    <a:lnTo>
                      <a:pt x="500" y="707"/>
                    </a:lnTo>
                    <a:lnTo>
                      <a:pt x="485" y="716"/>
                    </a:lnTo>
                    <a:lnTo>
                      <a:pt x="474" y="728"/>
                    </a:lnTo>
                    <a:lnTo>
                      <a:pt x="468" y="730"/>
                    </a:lnTo>
                    <a:lnTo>
                      <a:pt x="477" y="721"/>
                    </a:lnTo>
                    <a:lnTo>
                      <a:pt x="487" y="707"/>
                    </a:lnTo>
                    <a:lnTo>
                      <a:pt x="495" y="703"/>
                    </a:lnTo>
                    <a:lnTo>
                      <a:pt x="500" y="695"/>
                    </a:lnTo>
                    <a:lnTo>
                      <a:pt x="507" y="695"/>
                    </a:lnTo>
                    <a:lnTo>
                      <a:pt x="517" y="695"/>
                    </a:lnTo>
                    <a:lnTo>
                      <a:pt x="531" y="698"/>
                    </a:lnTo>
                    <a:lnTo>
                      <a:pt x="543" y="695"/>
                    </a:lnTo>
                    <a:lnTo>
                      <a:pt x="552" y="687"/>
                    </a:lnTo>
                    <a:lnTo>
                      <a:pt x="563" y="683"/>
                    </a:lnTo>
                    <a:lnTo>
                      <a:pt x="567" y="680"/>
                    </a:lnTo>
                    <a:lnTo>
                      <a:pt x="572" y="675"/>
                    </a:lnTo>
                    <a:lnTo>
                      <a:pt x="571" y="663"/>
                    </a:lnTo>
                    <a:lnTo>
                      <a:pt x="569" y="659"/>
                    </a:lnTo>
                    <a:lnTo>
                      <a:pt x="564" y="657"/>
                    </a:lnTo>
                    <a:lnTo>
                      <a:pt x="561" y="647"/>
                    </a:lnTo>
                    <a:lnTo>
                      <a:pt x="557" y="643"/>
                    </a:lnTo>
                    <a:lnTo>
                      <a:pt x="546" y="641"/>
                    </a:lnTo>
                    <a:lnTo>
                      <a:pt x="540" y="634"/>
                    </a:lnTo>
                    <a:lnTo>
                      <a:pt x="531" y="628"/>
                    </a:lnTo>
                    <a:lnTo>
                      <a:pt x="534" y="619"/>
                    </a:lnTo>
                    <a:lnTo>
                      <a:pt x="526" y="605"/>
                    </a:lnTo>
                    <a:lnTo>
                      <a:pt x="518" y="588"/>
                    </a:lnTo>
                    <a:lnTo>
                      <a:pt x="512" y="576"/>
                    </a:lnTo>
                    <a:lnTo>
                      <a:pt x="508" y="582"/>
                    </a:lnTo>
                    <a:lnTo>
                      <a:pt x="501" y="596"/>
                    </a:lnTo>
                    <a:lnTo>
                      <a:pt x="491" y="603"/>
                    </a:lnTo>
                    <a:lnTo>
                      <a:pt x="487" y="596"/>
                    </a:lnTo>
                    <a:lnTo>
                      <a:pt x="481" y="594"/>
                    </a:lnTo>
                    <a:lnTo>
                      <a:pt x="479" y="578"/>
                    </a:lnTo>
                    <a:lnTo>
                      <a:pt x="479" y="566"/>
                    </a:lnTo>
                    <a:lnTo>
                      <a:pt x="467" y="565"/>
                    </a:lnTo>
                    <a:lnTo>
                      <a:pt x="465" y="560"/>
                    </a:lnTo>
                    <a:lnTo>
                      <a:pt x="456" y="552"/>
                    </a:lnTo>
                    <a:lnTo>
                      <a:pt x="450" y="547"/>
                    </a:lnTo>
                    <a:lnTo>
                      <a:pt x="445" y="550"/>
                    </a:lnTo>
                    <a:lnTo>
                      <a:pt x="438" y="549"/>
                    </a:lnTo>
                    <a:lnTo>
                      <a:pt x="426" y="545"/>
                    </a:lnTo>
                    <a:lnTo>
                      <a:pt x="421" y="548"/>
                    </a:lnTo>
                    <a:lnTo>
                      <a:pt x="424" y="570"/>
                    </a:lnTo>
                    <a:lnTo>
                      <a:pt x="427" y="583"/>
                    </a:lnTo>
                    <a:lnTo>
                      <a:pt x="419" y="596"/>
                    </a:lnTo>
                    <a:lnTo>
                      <a:pt x="427" y="606"/>
                    </a:lnTo>
                    <a:lnTo>
                      <a:pt x="432" y="617"/>
                    </a:lnTo>
                    <a:lnTo>
                      <a:pt x="432" y="625"/>
                    </a:lnTo>
                    <a:lnTo>
                      <a:pt x="429" y="632"/>
                    </a:lnTo>
                    <a:lnTo>
                      <a:pt x="421" y="641"/>
                    </a:lnTo>
                    <a:lnTo>
                      <a:pt x="410" y="647"/>
                    </a:lnTo>
                    <a:lnTo>
                      <a:pt x="415" y="653"/>
                    </a:lnTo>
                    <a:lnTo>
                      <a:pt x="419" y="670"/>
                    </a:lnTo>
                    <a:lnTo>
                      <a:pt x="415" y="682"/>
                    </a:lnTo>
                    <a:lnTo>
                      <a:pt x="409" y="686"/>
                    </a:lnTo>
                    <a:lnTo>
                      <a:pt x="400" y="675"/>
                    </a:lnTo>
                    <a:lnTo>
                      <a:pt x="395" y="663"/>
                    </a:lnTo>
                    <a:lnTo>
                      <a:pt x="392" y="652"/>
                    </a:lnTo>
                    <a:lnTo>
                      <a:pt x="394" y="641"/>
                    </a:lnTo>
                    <a:lnTo>
                      <a:pt x="386" y="640"/>
                    </a:lnTo>
                    <a:lnTo>
                      <a:pt x="375" y="640"/>
                    </a:lnTo>
                    <a:lnTo>
                      <a:pt x="368" y="635"/>
                    </a:lnTo>
                    <a:lnTo>
                      <a:pt x="360" y="631"/>
                    </a:lnTo>
                    <a:lnTo>
                      <a:pt x="355" y="625"/>
                    </a:lnTo>
                    <a:lnTo>
                      <a:pt x="349" y="620"/>
                    </a:lnTo>
                    <a:lnTo>
                      <a:pt x="336" y="616"/>
                    </a:lnTo>
                    <a:lnTo>
                      <a:pt x="327" y="618"/>
                    </a:lnTo>
                    <a:lnTo>
                      <a:pt x="324" y="608"/>
                    </a:lnTo>
                    <a:lnTo>
                      <a:pt x="321" y="596"/>
                    </a:lnTo>
                    <a:lnTo>
                      <a:pt x="310" y="594"/>
                    </a:lnTo>
                    <a:lnTo>
                      <a:pt x="311" y="579"/>
                    </a:lnTo>
                    <a:lnTo>
                      <a:pt x="314" y="568"/>
                    </a:lnTo>
                    <a:lnTo>
                      <a:pt x="321" y="553"/>
                    </a:lnTo>
                    <a:lnTo>
                      <a:pt x="330" y="541"/>
                    </a:lnTo>
                    <a:lnTo>
                      <a:pt x="337" y="539"/>
                    </a:lnTo>
                    <a:lnTo>
                      <a:pt x="338" y="530"/>
                    </a:lnTo>
                    <a:lnTo>
                      <a:pt x="343" y="523"/>
                    </a:lnTo>
                    <a:lnTo>
                      <a:pt x="352" y="521"/>
                    </a:lnTo>
                    <a:lnTo>
                      <a:pt x="360" y="512"/>
                    </a:lnTo>
                    <a:lnTo>
                      <a:pt x="362" y="504"/>
                    </a:lnTo>
                    <a:lnTo>
                      <a:pt x="368" y="491"/>
                    </a:lnTo>
                    <a:lnTo>
                      <a:pt x="371" y="483"/>
                    </a:lnTo>
                    <a:lnTo>
                      <a:pt x="378" y="487"/>
                    </a:lnTo>
                    <a:lnTo>
                      <a:pt x="386" y="485"/>
                    </a:lnTo>
                    <a:lnTo>
                      <a:pt x="400" y="473"/>
                    </a:lnTo>
                    <a:lnTo>
                      <a:pt x="401" y="465"/>
                    </a:lnTo>
                    <a:lnTo>
                      <a:pt x="396" y="455"/>
                    </a:lnTo>
                    <a:lnTo>
                      <a:pt x="401" y="445"/>
                    </a:lnTo>
                    <a:lnTo>
                      <a:pt x="401" y="435"/>
                    </a:lnTo>
                    <a:lnTo>
                      <a:pt x="391" y="427"/>
                    </a:lnTo>
                    <a:lnTo>
                      <a:pt x="381" y="423"/>
                    </a:lnTo>
                    <a:lnTo>
                      <a:pt x="372" y="422"/>
                    </a:lnTo>
                    <a:lnTo>
                      <a:pt x="372" y="443"/>
                    </a:lnTo>
                    <a:lnTo>
                      <a:pt x="367" y="458"/>
                    </a:lnTo>
                    <a:lnTo>
                      <a:pt x="360" y="472"/>
                    </a:lnTo>
                    <a:lnTo>
                      <a:pt x="354" y="460"/>
                    </a:lnTo>
                    <a:lnTo>
                      <a:pt x="355" y="446"/>
                    </a:lnTo>
                    <a:lnTo>
                      <a:pt x="348" y="434"/>
                    </a:lnTo>
                    <a:lnTo>
                      <a:pt x="338" y="449"/>
                    </a:lnTo>
                    <a:lnTo>
                      <a:pt x="338" y="429"/>
                    </a:lnTo>
                    <a:lnTo>
                      <a:pt x="326" y="426"/>
                    </a:lnTo>
                    <a:lnTo>
                      <a:pt x="332" y="416"/>
                    </a:lnTo>
                    <a:lnTo>
                      <a:pt x="324" y="393"/>
                    </a:lnTo>
                    <a:lnTo>
                      <a:pt x="316" y="384"/>
                    </a:lnTo>
                    <a:lnTo>
                      <a:pt x="308" y="380"/>
                    </a:lnTo>
                    <a:lnTo>
                      <a:pt x="299" y="396"/>
                    </a:lnTo>
                    <a:lnTo>
                      <a:pt x="299" y="419"/>
                    </a:lnTo>
                    <a:lnTo>
                      <a:pt x="307" y="426"/>
                    </a:lnTo>
                    <a:lnTo>
                      <a:pt x="314" y="438"/>
                    </a:lnTo>
                    <a:lnTo>
                      <a:pt x="310" y="456"/>
                    </a:lnTo>
                    <a:lnTo>
                      <a:pt x="305" y="456"/>
                    </a:lnTo>
                    <a:lnTo>
                      <a:pt x="301" y="469"/>
                    </a:lnTo>
                    <a:lnTo>
                      <a:pt x="301" y="452"/>
                    </a:lnTo>
                    <a:lnTo>
                      <a:pt x="291" y="446"/>
                    </a:lnTo>
                    <a:lnTo>
                      <a:pt x="285" y="450"/>
                    </a:lnTo>
                    <a:lnTo>
                      <a:pt x="286" y="461"/>
                    </a:lnTo>
                    <a:lnTo>
                      <a:pt x="275" y="461"/>
                    </a:lnTo>
                    <a:lnTo>
                      <a:pt x="266" y="463"/>
                    </a:lnTo>
                    <a:lnTo>
                      <a:pt x="253" y="456"/>
                    </a:lnTo>
                    <a:lnTo>
                      <a:pt x="246" y="457"/>
                    </a:lnTo>
                    <a:lnTo>
                      <a:pt x="239" y="448"/>
                    </a:lnTo>
                    <a:lnTo>
                      <a:pt x="234" y="443"/>
                    </a:lnTo>
                    <a:lnTo>
                      <a:pt x="228" y="444"/>
                    </a:lnTo>
                    <a:lnTo>
                      <a:pt x="221" y="445"/>
                    </a:lnTo>
                    <a:lnTo>
                      <a:pt x="216" y="451"/>
                    </a:lnTo>
                    <a:lnTo>
                      <a:pt x="223" y="460"/>
                    </a:lnTo>
                    <a:lnTo>
                      <a:pt x="216" y="468"/>
                    </a:lnTo>
                    <a:lnTo>
                      <a:pt x="209" y="457"/>
                    </a:lnTo>
                    <a:lnTo>
                      <a:pt x="203" y="461"/>
                    </a:lnTo>
                    <a:lnTo>
                      <a:pt x="185" y="463"/>
                    </a:lnTo>
                    <a:lnTo>
                      <a:pt x="173" y="458"/>
                    </a:lnTo>
                    <a:lnTo>
                      <a:pt x="182" y="450"/>
                    </a:lnTo>
                    <a:lnTo>
                      <a:pt x="173" y="440"/>
                    </a:lnTo>
                    <a:lnTo>
                      <a:pt x="167" y="442"/>
                    </a:lnTo>
                    <a:lnTo>
                      <a:pt x="157" y="439"/>
                    </a:lnTo>
                    <a:lnTo>
                      <a:pt x="141" y="432"/>
                    </a:lnTo>
                    <a:lnTo>
                      <a:pt x="131" y="423"/>
                    </a:lnTo>
                    <a:lnTo>
                      <a:pt x="123" y="422"/>
                    </a:lnTo>
                    <a:lnTo>
                      <a:pt x="121" y="428"/>
                    </a:lnTo>
                    <a:lnTo>
                      <a:pt x="112" y="432"/>
                    </a:lnTo>
                    <a:lnTo>
                      <a:pt x="111" y="416"/>
                    </a:lnTo>
                    <a:lnTo>
                      <a:pt x="102" y="429"/>
                    </a:lnTo>
                    <a:lnTo>
                      <a:pt x="92" y="413"/>
                    </a:lnTo>
                    <a:lnTo>
                      <a:pt x="87" y="410"/>
                    </a:lnTo>
                    <a:lnTo>
                      <a:pt x="86" y="420"/>
                    </a:lnTo>
                    <a:lnTo>
                      <a:pt x="80" y="425"/>
                    </a:lnTo>
                    <a:lnTo>
                      <a:pt x="76" y="416"/>
                    </a:lnTo>
                    <a:lnTo>
                      <a:pt x="64" y="421"/>
                    </a:lnTo>
                    <a:lnTo>
                      <a:pt x="54" y="429"/>
                    </a:lnTo>
                    <a:lnTo>
                      <a:pt x="45" y="427"/>
                    </a:lnTo>
                    <a:lnTo>
                      <a:pt x="36" y="433"/>
                    </a:lnTo>
                    <a:lnTo>
                      <a:pt x="30" y="440"/>
                    </a:lnTo>
                    <a:lnTo>
                      <a:pt x="23" y="439"/>
                    </a:lnTo>
                    <a:lnTo>
                      <a:pt x="13" y="431"/>
                    </a:lnTo>
                    <a:lnTo>
                      <a:pt x="0" y="426"/>
                    </a:lnTo>
                    <a:lnTo>
                      <a:pt x="0" y="491"/>
                    </a:lnTo>
                    <a:lnTo>
                      <a:pt x="0" y="577"/>
                    </a:lnTo>
                    <a:lnTo>
                      <a:pt x="7" y="577"/>
                    </a:lnTo>
                    <a:lnTo>
                      <a:pt x="13" y="581"/>
                    </a:lnTo>
                    <a:lnTo>
                      <a:pt x="18" y="587"/>
                    </a:lnTo>
                    <a:lnTo>
                      <a:pt x="24" y="595"/>
                    </a:lnTo>
                    <a:lnTo>
                      <a:pt x="30" y="588"/>
                    </a:lnTo>
                    <a:lnTo>
                      <a:pt x="37" y="583"/>
                    </a:lnTo>
                    <a:lnTo>
                      <a:pt x="41" y="590"/>
                    </a:lnTo>
                    <a:lnTo>
                      <a:pt x="46" y="595"/>
                    </a:lnTo>
                    <a:lnTo>
                      <a:pt x="52" y="601"/>
                    </a:lnTo>
                    <a:lnTo>
                      <a:pt x="55" y="611"/>
                    </a:lnTo>
                    <a:lnTo>
                      <a:pt x="63" y="624"/>
                    </a:lnTo>
                    <a:lnTo>
                      <a:pt x="74" y="632"/>
                    </a:lnTo>
                    <a:lnTo>
                      <a:pt x="75" y="640"/>
                    </a:lnTo>
                    <a:lnTo>
                      <a:pt x="70" y="646"/>
                    </a:lnTo>
                    <a:lnTo>
                      <a:pt x="71" y="651"/>
                    </a:lnTo>
                    <a:lnTo>
                      <a:pt x="78" y="659"/>
                    </a:lnTo>
                    <a:lnTo>
                      <a:pt x="80" y="669"/>
                    </a:lnTo>
                    <a:lnTo>
                      <a:pt x="88" y="674"/>
                    </a:lnTo>
                    <a:lnTo>
                      <a:pt x="88" y="680"/>
                    </a:lnTo>
                    <a:lnTo>
                      <a:pt x="92" y="689"/>
                    </a:lnTo>
                    <a:lnTo>
                      <a:pt x="104" y="694"/>
                    </a:lnTo>
                    <a:lnTo>
                      <a:pt x="109" y="698"/>
                    </a:lnTo>
                    <a:lnTo>
                      <a:pt x="121" y="709"/>
                    </a:lnTo>
                    <a:lnTo>
                      <a:pt x="122" y="709"/>
                    </a:lnTo>
                    <a:lnTo>
                      <a:pt x="141" y="709"/>
                    </a:lnTo>
                    <a:lnTo>
                      <a:pt x="160" y="709"/>
                    </a:lnTo>
                    <a:lnTo>
                      <a:pt x="168" y="709"/>
                    </a:lnTo>
                    <a:lnTo>
                      <a:pt x="188" y="709"/>
                    </a:lnTo>
                    <a:lnTo>
                      <a:pt x="208" y="709"/>
                    </a:lnTo>
                    <a:lnTo>
                      <a:pt x="228" y="709"/>
                    </a:lnTo>
                    <a:lnTo>
                      <a:pt x="247" y="709"/>
                    </a:lnTo>
                    <a:lnTo>
                      <a:pt x="270" y="709"/>
                    </a:lnTo>
                    <a:lnTo>
                      <a:pt x="293" y="709"/>
                    </a:lnTo>
                    <a:lnTo>
                      <a:pt x="308" y="709"/>
                    </a:lnTo>
                    <a:lnTo>
                      <a:pt x="308" y="704"/>
                    </a:lnTo>
                    <a:lnTo>
                      <a:pt x="310" y="704"/>
                    </a:lnTo>
                    <a:lnTo>
                      <a:pt x="311" y="710"/>
                    </a:lnTo>
                    <a:lnTo>
                      <a:pt x="313" y="711"/>
                    </a:lnTo>
                    <a:lnTo>
                      <a:pt x="317" y="712"/>
                    </a:lnTo>
                    <a:lnTo>
                      <a:pt x="325" y="713"/>
                    </a:lnTo>
                    <a:lnTo>
                      <a:pt x="331" y="717"/>
                    </a:lnTo>
                    <a:lnTo>
                      <a:pt x="337" y="716"/>
                    </a:lnTo>
                    <a:lnTo>
                      <a:pt x="345" y="718"/>
                    </a:lnTo>
                    <a:lnTo>
                      <a:pt x="348" y="715"/>
                    </a:lnTo>
                    <a:lnTo>
                      <a:pt x="351" y="712"/>
                    </a:lnTo>
                    <a:lnTo>
                      <a:pt x="352" y="710"/>
                    </a:lnTo>
                    <a:lnTo>
                      <a:pt x="355" y="709"/>
                    </a:lnTo>
                    <a:lnTo>
                      <a:pt x="361" y="711"/>
                    </a:lnTo>
                    <a:lnTo>
                      <a:pt x="366" y="711"/>
                    </a:lnTo>
                    <a:lnTo>
                      <a:pt x="367" y="712"/>
                    </a:lnTo>
                    <a:lnTo>
                      <a:pt x="369" y="718"/>
                    </a:lnTo>
                    <a:lnTo>
                      <a:pt x="377" y="719"/>
                    </a:lnTo>
                    <a:lnTo>
                      <a:pt x="375" y="723"/>
                    </a:lnTo>
                    <a:lnTo>
                      <a:pt x="378" y="726"/>
                    </a:lnTo>
                    <a:lnTo>
                      <a:pt x="377" y="729"/>
                    </a:lnTo>
                    <a:lnTo>
                      <a:pt x="380" y="730"/>
                    </a:lnTo>
                    <a:lnTo>
                      <a:pt x="378" y="734"/>
                    </a:lnTo>
                    <a:lnTo>
                      <a:pt x="380" y="734"/>
                    </a:lnTo>
                    <a:lnTo>
                      <a:pt x="381" y="733"/>
                    </a:lnTo>
                    <a:lnTo>
                      <a:pt x="383" y="735"/>
                    </a:lnTo>
                    <a:lnTo>
                      <a:pt x="388" y="736"/>
                    </a:lnTo>
                    <a:lnTo>
                      <a:pt x="392" y="736"/>
                    </a:lnTo>
                    <a:lnTo>
                      <a:pt x="398" y="738"/>
                    </a:lnTo>
                    <a:lnTo>
                      <a:pt x="404" y="739"/>
                    </a:lnTo>
                    <a:lnTo>
                      <a:pt x="407" y="742"/>
                    </a:lnTo>
                    <a:lnTo>
                      <a:pt x="410" y="750"/>
                    </a:lnTo>
                    <a:lnTo>
                      <a:pt x="409" y="752"/>
                    </a:lnTo>
                    <a:lnTo>
                      <a:pt x="403" y="751"/>
                    </a:lnTo>
                    <a:lnTo>
                      <a:pt x="400" y="745"/>
                    </a:lnTo>
                    <a:lnTo>
                      <a:pt x="401" y="751"/>
                    </a:lnTo>
                    <a:lnTo>
                      <a:pt x="397" y="756"/>
                    </a:lnTo>
                    <a:lnTo>
                      <a:pt x="398" y="761"/>
                    </a:lnTo>
                    <a:lnTo>
                      <a:pt x="397" y="763"/>
                    </a:lnTo>
                    <a:lnTo>
                      <a:pt x="394" y="767"/>
                    </a:lnTo>
                    <a:lnTo>
                      <a:pt x="390" y="771"/>
                    </a:lnTo>
                    <a:lnTo>
                      <a:pt x="389" y="775"/>
                    </a:lnTo>
                    <a:lnTo>
                      <a:pt x="392" y="775"/>
                    </a:lnTo>
                    <a:lnTo>
                      <a:pt x="397" y="773"/>
                    </a:lnTo>
                    <a:lnTo>
                      <a:pt x="400" y="770"/>
                    </a:lnTo>
                    <a:lnTo>
                      <a:pt x="402" y="769"/>
                    </a:lnTo>
                    <a:lnTo>
                      <a:pt x="406" y="770"/>
                    </a:lnTo>
                    <a:lnTo>
                      <a:pt x="407" y="769"/>
                    </a:lnTo>
                    <a:lnTo>
                      <a:pt x="410" y="768"/>
                    </a:lnTo>
                    <a:lnTo>
                      <a:pt x="416" y="767"/>
                    </a:lnTo>
                    <a:lnTo>
                      <a:pt x="416" y="767"/>
                    </a:lnTo>
                    <a:lnTo>
                      <a:pt x="416" y="767"/>
                    </a:lnTo>
                    <a:lnTo>
                      <a:pt x="416" y="764"/>
                    </a:lnTo>
                    <a:lnTo>
                      <a:pt x="415" y="764"/>
                    </a:lnTo>
                    <a:lnTo>
                      <a:pt x="414" y="764"/>
                    </a:lnTo>
                    <a:lnTo>
                      <a:pt x="410" y="763"/>
                    </a:lnTo>
                    <a:lnTo>
                      <a:pt x="413" y="761"/>
                    </a:lnTo>
                    <a:lnTo>
                      <a:pt x="415" y="759"/>
                    </a:lnTo>
                    <a:lnTo>
                      <a:pt x="420" y="758"/>
                    </a:lnTo>
                    <a:lnTo>
                      <a:pt x="425" y="757"/>
                    </a:lnTo>
                    <a:lnTo>
                      <a:pt x="429" y="758"/>
                    </a:lnTo>
                    <a:lnTo>
                      <a:pt x="430" y="756"/>
                    </a:lnTo>
                    <a:lnTo>
                      <a:pt x="432" y="755"/>
                    </a:lnTo>
                    <a:lnTo>
                      <a:pt x="433" y="756"/>
                    </a:lnTo>
                    <a:lnTo>
                      <a:pt x="433" y="756"/>
                    </a:lnTo>
                    <a:lnTo>
                      <a:pt x="441" y="750"/>
                    </a:lnTo>
                    <a:lnTo>
                      <a:pt x="443" y="747"/>
                    </a:lnTo>
                    <a:lnTo>
                      <a:pt x="454" y="747"/>
                    </a:lnTo>
                    <a:lnTo>
                      <a:pt x="466" y="747"/>
                    </a:lnTo>
                    <a:lnTo>
                      <a:pt x="467" y="745"/>
                    </a:lnTo>
                    <a:lnTo>
                      <a:pt x="468" y="745"/>
                    </a:lnTo>
                    <a:lnTo>
                      <a:pt x="472" y="744"/>
                    </a:lnTo>
                    <a:lnTo>
                      <a:pt x="474" y="739"/>
                    </a:lnTo>
                    <a:lnTo>
                      <a:pt x="477" y="732"/>
                    </a:lnTo>
                    <a:lnTo>
                      <a:pt x="482" y="724"/>
                    </a:lnTo>
                    <a:lnTo>
                      <a:pt x="484" y="727"/>
                    </a:lnTo>
                    <a:lnTo>
                      <a:pt x="488" y="724"/>
                    </a:lnTo>
                    <a:lnTo>
                      <a:pt x="491" y="728"/>
                    </a:lnTo>
                    <a:lnTo>
                      <a:pt x="491" y="741"/>
                    </a:lnTo>
                    <a:lnTo>
                      <a:pt x="495" y="746"/>
                    </a:lnTo>
                    <a:lnTo>
                      <a:pt x="503" y="745"/>
                    </a:lnTo>
                    <a:lnTo>
                      <a:pt x="513" y="745"/>
                    </a:lnTo>
                    <a:lnTo>
                      <a:pt x="502" y="752"/>
                    </a:lnTo>
                    <a:lnTo>
                      <a:pt x="502" y="761"/>
                    </a:lnTo>
                    <a:lnTo>
                      <a:pt x="507" y="761"/>
                    </a:lnTo>
                    <a:lnTo>
                      <a:pt x="514" y="755"/>
                    </a:lnTo>
                    <a:lnTo>
                      <a:pt x="522" y="751"/>
                    </a:lnTo>
                    <a:lnTo>
                      <a:pt x="536" y="745"/>
                    </a:lnTo>
                    <a:lnTo>
                      <a:pt x="545" y="739"/>
                    </a:lnTo>
                    <a:lnTo>
                      <a:pt x="541" y="735"/>
                    </a:lnTo>
                    <a:lnTo>
                      <a:pt x="540" y="728"/>
                    </a:lnTo>
                    <a:close/>
                    <a:moveTo>
                      <a:pt x="412" y="558"/>
                    </a:moveTo>
                    <a:lnTo>
                      <a:pt x="414" y="550"/>
                    </a:lnTo>
                    <a:lnTo>
                      <a:pt x="413" y="548"/>
                    </a:lnTo>
                    <a:lnTo>
                      <a:pt x="409" y="548"/>
                    </a:lnTo>
                    <a:lnTo>
                      <a:pt x="407" y="552"/>
                    </a:lnTo>
                    <a:lnTo>
                      <a:pt x="407" y="553"/>
                    </a:lnTo>
                    <a:lnTo>
                      <a:pt x="408" y="556"/>
                    </a:lnTo>
                    <a:lnTo>
                      <a:pt x="412" y="558"/>
                    </a:lnTo>
                    <a:close/>
                    <a:moveTo>
                      <a:pt x="70" y="646"/>
                    </a:moveTo>
                    <a:lnTo>
                      <a:pt x="70" y="646"/>
                    </a:lnTo>
                    <a:lnTo>
                      <a:pt x="74" y="640"/>
                    </a:lnTo>
                    <a:lnTo>
                      <a:pt x="70" y="64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A18899F1-90BA-4AC5-A0F1-D4DBE8EAB6FA}"/>
                  </a:ext>
                </a:extLst>
              </p:cNvPr>
              <p:cNvGrpSpPr/>
              <p:nvPr/>
            </p:nvGrpSpPr>
            <p:grpSpPr>
              <a:xfrm>
                <a:off x="1136650" y="4668838"/>
                <a:ext cx="1090613" cy="944563"/>
                <a:chOff x="1136650" y="4668838"/>
                <a:chExt cx="1090613" cy="944563"/>
              </a:xfrm>
              <a:grpFill/>
            </p:grpSpPr>
            <p:sp>
              <p:nvSpPr>
                <p:cNvPr id="273" name="Freeform 24">
                  <a:extLst>
                    <a:ext uri="{FF2B5EF4-FFF2-40B4-BE49-F238E27FC236}">
                      <a16:creationId xmlns:a16="http://schemas.microsoft.com/office/drawing/2014/main" id="{696694E9-63DF-48C0-8C7A-BEBC53287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0263" y="5470525"/>
                  <a:ext cx="22225" cy="38100"/>
                </a:xfrm>
                <a:custGeom>
                  <a:avLst/>
                  <a:gdLst>
                    <a:gd name="T0" fmla="*/ 10 w 14"/>
                    <a:gd name="T1" fmla="*/ 24 h 24"/>
                    <a:gd name="T2" fmla="*/ 8 w 14"/>
                    <a:gd name="T3" fmla="*/ 24 h 24"/>
                    <a:gd name="T4" fmla="*/ 7 w 14"/>
                    <a:gd name="T5" fmla="*/ 21 h 24"/>
                    <a:gd name="T6" fmla="*/ 4 w 14"/>
                    <a:gd name="T7" fmla="*/ 18 h 24"/>
                    <a:gd name="T8" fmla="*/ 5 w 14"/>
                    <a:gd name="T9" fmla="*/ 13 h 24"/>
                    <a:gd name="T10" fmla="*/ 8 w 14"/>
                    <a:gd name="T11" fmla="*/ 15 h 24"/>
                    <a:gd name="T12" fmla="*/ 9 w 14"/>
                    <a:gd name="T13" fmla="*/ 21 h 24"/>
                    <a:gd name="T14" fmla="*/ 10 w 14"/>
                    <a:gd name="T15" fmla="*/ 24 h 24"/>
                    <a:gd name="T16" fmla="*/ 8 w 14"/>
                    <a:gd name="T17" fmla="*/ 4 h 24"/>
                    <a:gd name="T18" fmla="*/ 0 w 14"/>
                    <a:gd name="T19" fmla="*/ 5 h 24"/>
                    <a:gd name="T20" fmla="*/ 0 w 14"/>
                    <a:gd name="T21" fmla="*/ 3 h 24"/>
                    <a:gd name="T22" fmla="*/ 3 w 14"/>
                    <a:gd name="T23" fmla="*/ 1 h 24"/>
                    <a:gd name="T24" fmla="*/ 8 w 14"/>
                    <a:gd name="T25" fmla="*/ 1 h 24"/>
                    <a:gd name="T26" fmla="*/ 8 w 14"/>
                    <a:gd name="T27" fmla="*/ 4 h 24"/>
                    <a:gd name="T28" fmla="*/ 14 w 14"/>
                    <a:gd name="T29" fmla="*/ 4 h 24"/>
                    <a:gd name="T30" fmla="*/ 13 w 14"/>
                    <a:gd name="T31" fmla="*/ 9 h 24"/>
                    <a:gd name="T32" fmla="*/ 11 w 14"/>
                    <a:gd name="T33" fmla="*/ 7 h 24"/>
                    <a:gd name="T34" fmla="*/ 11 w 14"/>
                    <a:gd name="T35" fmla="*/ 4 h 24"/>
                    <a:gd name="T36" fmla="*/ 8 w 14"/>
                    <a:gd name="T37" fmla="*/ 1 h 24"/>
                    <a:gd name="T38" fmla="*/ 8 w 14"/>
                    <a:gd name="T39" fmla="*/ 0 h 24"/>
                    <a:gd name="T40" fmla="*/ 14 w 14"/>
                    <a:gd name="T41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" h="24">
                      <a:moveTo>
                        <a:pt x="10" y="24"/>
                      </a:moveTo>
                      <a:lnTo>
                        <a:pt x="8" y="24"/>
                      </a:lnTo>
                      <a:lnTo>
                        <a:pt x="7" y="21"/>
                      </a:lnTo>
                      <a:lnTo>
                        <a:pt x="4" y="18"/>
                      </a:lnTo>
                      <a:lnTo>
                        <a:pt x="5" y="13"/>
                      </a:lnTo>
                      <a:lnTo>
                        <a:pt x="8" y="15"/>
                      </a:lnTo>
                      <a:lnTo>
                        <a:pt x="9" y="21"/>
                      </a:lnTo>
                      <a:lnTo>
                        <a:pt x="10" y="24"/>
                      </a:lnTo>
                      <a:close/>
                      <a:moveTo>
                        <a:pt x="8" y="4"/>
                      </a:move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8" y="1"/>
                      </a:lnTo>
                      <a:lnTo>
                        <a:pt x="8" y="4"/>
                      </a:lnTo>
                      <a:close/>
                      <a:moveTo>
                        <a:pt x="14" y="4"/>
                      </a:move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11" y="4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113">
                  <a:extLst>
                    <a:ext uri="{FF2B5EF4-FFF2-40B4-BE49-F238E27FC236}">
                      <a16:creationId xmlns:a16="http://schemas.microsoft.com/office/drawing/2014/main" id="{6D69C07A-1178-49F2-B774-9C1646A279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3863" y="5402263"/>
                  <a:ext cx="322263" cy="211138"/>
                </a:xfrm>
                <a:custGeom>
                  <a:avLst/>
                  <a:gdLst>
                    <a:gd name="T0" fmla="*/ 131 w 203"/>
                    <a:gd name="T1" fmla="*/ 64 h 133"/>
                    <a:gd name="T2" fmla="*/ 131 w 203"/>
                    <a:gd name="T3" fmla="*/ 81 h 133"/>
                    <a:gd name="T4" fmla="*/ 138 w 203"/>
                    <a:gd name="T5" fmla="*/ 95 h 133"/>
                    <a:gd name="T6" fmla="*/ 149 w 203"/>
                    <a:gd name="T7" fmla="*/ 105 h 133"/>
                    <a:gd name="T8" fmla="*/ 164 w 203"/>
                    <a:gd name="T9" fmla="*/ 105 h 133"/>
                    <a:gd name="T10" fmla="*/ 177 w 203"/>
                    <a:gd name="T11" fmla="*/ 100 h 133"/>
                    <a:gd name="T12" fmla="*/ 180 w 203"/>
                    <a:gd name="T13" fmla="*/ 88 h 133"/>
                    <a:gd name="T14" fmla="*/ 197 w 203"/>
                    <a:gd name="T15" fmla="*/ 84 h 133"/>
                    <a:gd name="T16" fmla="*/ 203 w 203"/>
                    <a:gd name="T17" fmla="*/ 88 h 133"/>
                    <a:gd name="T18" fmla="*/ 200 w 203"/>
                    <a:gd name="T19" fmla="*/ 99 h 133"/>
                    <a:gd name="T20" fmla="*/ 195 w 203"/>
                    <a:gd name="T21" fmla="*/ 105 h 133"/>
                    <a:gd name="T22" fmla="*/ 190 w 203"/>
                    <a:gd name="T23" fmla="*/ 110 h 133"/>
                    <a:gd name="T24" fmla="*/ 188 w 203"/>
                    <a:gd name="T25" fmla="*/ 110 h 133"/>
                    <a:gd name="T26" fmla="*/ 176 w 203"/>
                    <a:gd name="T27" fmla="*/ 113 h 133"/>
                    <a:gd name="T28" fmla="*/ 177 w 203"/>
                    <a:gd name="T29" fmla="*/ 118 h 133"/>
                    <a:gd name="T30" fmla="*/ 179 w 203"/>
                    <a:gd name="T31" fmla="*/ 122 h 133"/>
                    <a:gd name="T32" fmla="*/ 168 w 203"/>
                    <a:gd name="T33" fmla="*/ 129 h 133"/>
                    <a:gd name="T34" fmla="*/ 160 w 203"/>
                    <a:gd name="T35" fmla="*/ 125 h 133"/>
                    <a:gd name="T36" fmla="*/ 147 w 203"/>
                    <a:gd name="T37" fmla="*/ 122 h 133"/>
                    <a:gd name="T38" fmla="*/ 133 w 203"/>
                    <a:gd name="T39" fmla="*/ 123 h 133"/>
                    <a:gd name="T40" fmla="*/ 118 w 203"/>
                    <a:gd name="T41" fmla="*/ 118 h 133"/>
                    <a:gd name="T42" fmla="*/ 102 w 203"/>
                    <a:gd name="T43" fmla="*/ 110 h 133"/>
                    <a:gd name="T44" fmla="*/ 89 w 203"/>
                    <a:gd name="T45" fmla="*/ 104 h 133"/>
                    <a:gd name="T46" fmla="*/ 77 w 203"/>
                    <a:gd name="T47" fmla="*/ 91 h 133"/>
                    <a:gd name="T48" fmla="*/ 80 w 203"/>
                    <a:gd name="T49" fmla="*/ 87 h 133"/>
                    <a:gd name="T50" fmla="*/ 77 w 203"/>
                    <a:gd name="T51" fmla="*/ 78 h 133"/>
                    <a:gd name="T52" fmla="*/ 62 w 203"/>
                    <a:gd name="T53" fmla="*/ 61 h 133"/>
                    <a:gd name="T54" fmla="*/ 51 w 203"/>
                    <a:gd name="T55" fmla="*/ 53 h 133"/>
                    <a:gd name="T56" fmla="*/ 45 w 203"/>
                    <a:gd name="T57" fmla="*/ 42 h 133"/>
                    <a:gd name="T58" fmla="*/ 37 w 203"/>
                    <a:gd name="T59" fmla="*/ 32 h 133"/>
                    <a:gd name="T60" fmla="*/ 29 w 203"/>
                    <a:gd name="T61" fmla="*/ 20 h 133"/>
                    <a:gd name="T62" fmla="*/ 22 w 203"/>
                    <a:gd name="T63" fmla="*/ 8 h 133"/>
                    <a:gd name="T64" fmla="*/ 15 w 203"/>
                    <a:gd name="T65" fmla="*/ 9 h 133"/>
                    <a:gd name="T66" fmla="*/ 19 w 203"/>
                    <a:gd name="T67" fmla="*/ 23 h 133"/>
                    <a:gd name="T68" fmla="*/ 26 w 203"/>
                    <a:gd name="T69" fmla="*/ 30 h 133"/>
                    <a:gd name="T70" fmla="*/ 29 w 203"/>
                    <a:gd name="T71" fmla="*/ 37 h 133"/>
                    <a:gd name="T72" fmla="*/ 37 w 203"/>
                    <a:gd name="T73" fmla="*/ 46 h 133"/>
                    <a:gd name="T74" fmla="*/ 43 w 203"/>
                    <a:gd name="T75" fmla="*/ 60 h 133"/>
                    <a:gd name="T76" fmla="*/ 50 w 203"/>
                    <a:gd name="T77" fmla="*/ 67 h 133"/>
                    <a:gd name="T78" fmla="*/ 49 w 203"/>
                    <a:gd name="T79" fmla="*/ 75 h 133"/>
                    <a:gd name="T80" fmla="*/ 42 w 203"/>
                    <a:gd name="T81" fmla="*/ 66 h 133"/>
                    <a:gd name="T82" fmla="*/ 33 w 203"/>
                    <a:gd name="T83" fmla="*/ 55 h 133"/>
                    <a:gd name="T84" fmla="*/ 25 w 203"/>
                    <a:gd name="T85" fmla="*/ 46 h 133"/>
                    <a:gd name="T86" fmla="*/ 19 w 203"/>
                    <a:gd name="T87" fmla="*/ 42 h 133"/>
                    <a:gd name="T88" fmla="*/ 17 w 203"/>
                    <a:gd name="T89" fmla="*/ 38 h 133"/>
                    <a:gd name="T90" fmla="*/ 15 w 203"/>
                    <a:gd name="T91" fmla="*/ 26 h 133"/>
                    <a:gd name="T92" fmla="*/ 7 w 203"/>
                    <a:gd name="T93" fmla="*/ 14 h 133"/>
                    <a:gd name="T94" fmla="*/ 8 w 203"/>
                    <a:gd name="T95" fmla="*/ 1 h 133"/>
                    <a:gd name="T96" fmla="*/ 26 w 203"/>
                    <a:gd name="T97" fmla="*/ 4 h 133"/>
                    <a:gd name="T98" fmla="*/ 60 w 203"/>
                    <a:gd name="T99" fmla="*/ 11 h 133"/>
                    <a:gd name="T100" fmla="*/ 74 w 203"/>
                    <a:gd name="T101" fmla="*/ 9 h 133"/>
                    <a:gd name="T102" fmla="*/ 84 w 203"/>
                    <a:gd name="T103" fmla="*/ 20 h 133"/>
                    <a:gd name="T104" fmla="*/ 95 w 203"/>
                    <a:gd name="T105" fmla="*/ 29 h 133"/>
                    <a:gd name="T106" fmla="*/ 108 w 203"/>
                    <a:gd name="T107" fmla="*/ 25 h 133"/>
                    <a:gd name="T108" fmla="*/ 118 w 203"/>
                    <a:gd name="T109" fmla="*/ 40 h 133"/>
                    <a:gd name="T110" fmla="*/ 127 w 203"/>
                    <a:gd name="T111" fmla="*/ 5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3" h="133">
                      <a:moveTo>
                        <a:pt x="135" y="52"/>
                      </a:moveTo>
                      <a:lnTo>
                        <a:pt x="132" y="59"/>
                      </a:lnTo>
                      <a:lnTo>
                        <a:pt x="131" y="64"/>
                      </a:lnTo>
                      <a:lnTo>
                        <a:pt x="130" y="73"/>
                      </a:lnTo>
                      <a:lnTo>
                        <a:pt x="130" y="77"/>
                      </a:lnTo>
                      <a:lnTo>
                        <a:pt x="131" y="81"/>
                      </a:lnTo>
                      <a:lnTo>
                        <a:pt x="132" y="84"/>
                      </a:lnTo>
                      <a:lnTo>
                        <a:pt x="133" y="90"/>
                      </a:lnTo>
                      <a:lnTo>
                        <a:pt x="138" y="95"/>
                      </a:lnTo>
                      <a:lnTo>
                        <a:pt x="139" y="99"/>
                      </a:lnTo>
                      <a:lnTo>
                        <a:pt x="143" y="102"/>
                      </a:lnTo>
                      <a:lnTo>
                        <a:pt x="149" y="105"/>
                      </a:lnTo>
                      <a:lnTo>
                        <a:pt x="153" y="107"/>
                      </a:lnTo>
                      <a:lnTo>
                        <a:pt x="159" y="106"/>
                      </a:lnTo>
                      <a:lnTo>
                        <a:pt x="164" y="105"/>
                      </a:lnTo>
                      <a:lnTo>
                        <a:pt x="168" y="104"/>
                      </a:lnTo>
                      <a:lnTo>
                        <a:pt x="173" y="102"/>
                      </a:lnTo>
                      <a:lnTo>
                        <a:pt x="177" y="100"/>
                      </a:lnTo>
                      <a:lnTo>
                        <a:pt x="178" y="95"/>
                      </a:lnTo>
                      <a:lnTo>
                        <a:pt x="179" y="89"/>
                      </a:lnTo>
                      <a:lnTo>
                        <a:pt x="180" y="88"/>
                      </a:lnTo>
                      <a:lnTo>
                        <a:pt x="185" y="85"/>
                      </a:lnTo>
                      <a:lnTo>
                        <a:pt x="191" y="84"/>
                      </a:lnTo>
                      <a:lnTo>
                        <a:pt x="197" y="84"/>
                      </a:lnTo>
                      <a:lnTo>
                        <a:pt x="202" y="83"/>
                      </a:lnTo>
                      <a:lnTo>
                        <a:pt x="203" y="85"/>
                      </a:lnTo>
                      <a:lnTo>
                        <a:pt x="203" y="88"/>
                      </a:lnTo>
                      <a:lnTo>
                        <a:pt x="200" y="93"/>
                      </a:lnTo>
                      <a:lnTo>
                        <a:pt x="199" y="98"/>
                      </a:lnTo>
                      <a:lnTo>
                        <a:pt x="200" y="99"/>
                      </a:lnTo>
                      <a:lnTo>
                        <a:pt x="199" y="101"/>
                      </a:lnTo>
                      <a:lnTo>
                        <a:pt x="196" y="107"/>
                      </a:lnTo>
                      <a:lnTo>
                        <a:pt x="195" y="105"/>
                      </a:lnTo>
                      <a:lnTo>
                        <a:pt x="194" y="105"/>
                      </a:lnTo>
                      <a:lnTo>
                        <a:pt x="192" y="105"/>
                      </a:lnTo>
                      <a:lnTo>
                        <a:pt x="190" y="110"/>
                      </a:lnTo>
                      <a:lnTo>
                        <a:pt x="189" y="108"/>
                      </a:lnTo>
                      <a:lnTo>
                        <a:pt x="188" y="108"/>
                      </a:lnTo>
                      <a:lnTo>
                        <a:pt x="188" y="110"/>
                      </a:lnTo>
                      <a:lnTo>
                        <a:pt x="182" y="110"/>
                      </a:lnTo>
                      <a:lnTo>
                        <a:pt x="176" y="110"/>
                      </a:lnTo>
                      <a:lnTo>
                        <a:pt x="176" y="113"/>
                      </a:lnTo>
                      <a:lnTo>
                        <a:pt x="172" y="113"/>
                      </a:lnTo>
                      <a:lnTo>
                        <a:pt x="174" y="116"/>
                      </a:lnTo>
                      <a:lnTo>
                        <a:pt x="177" y="118"/>
                      </a:lnTo>
                      <a:lnTo>
                        <a:pt x="178" y="119"/>
                      </a:lnTo>
                      <a:lnTo>
                        <a:pt x="179" y="119"/>
                      </a:lnTo>
                      <a:lnTo>
                        <a:pt x="179" y="122"/>
                      </a:lnTo>
                      <a:lnTo>
                        <a:pt x="171" y="122"/>
                      </a:lnTo>
                      <a:lnTo>
                        <a:pt x="167" y="128"/>
                      </a:lnTo>
                      <a:lnTo>
                        <a:pt x="168" y="129"/>
                      </a:lnTo>
                      <a:lnTo>
                        <a:pt x="167" y="130"/>
                      </a:lnTo>
                      <a:lnTo>
                        <a:pt x="167" y="133"/>
                      </a:lnTo>
                      <a:lnTo>
                        <a:pt x="160" y="125"/>
                      </a:lnTo>
                      <a:lnTo>
                        <a:pt x="156" y="123"/>
                      </a:lnTo>
                      <a:lnTo>
                        <a:pt x="150" y="122"/>
                      </a:lnTo>
                      <a:lnTo>
                        <a:pt x="147" y="122"/>
                      </a:lnTo>
                      <a:lnTo>
                        <a:pt x="142" y="124"/>
                      </a:lnTo>
                      <a:lnTo>
                        <a:pt x="138" y="125"/>
                      </a:lnTo>
                      <a:lnTo>
                        <a:pt x="133" y="123"/>
                      </a:lnTo>
                      <a:lnTo>
                        <a:pt x="128" y="122"/>
                      </a:lnTo>
                      <a:lnTo>
                        <a:pt x="122" y="118"/>
                      </a:lnTo>
                      <a:lnTo>
                        <a:pt x="118" y="118"/>
                      </a:lnTo>
                      <a:lnTo>
                        <a:pt x="109" y="114"/>
                      </a:lnTo>
                      <a:lnTo>
                        <a:pt x="104" y="111"/>
                      </a:lnTo>
                      <a:lnTo>
                        <a:pt x="102" y="110"/>
                      </a:lnTo>
                      <a:lnTo>
                        <a:pt x="98" y="108"/>
                      </a:lnTo>
                      <a:lnTo>
                        <a:pt x="91" y="106"/>
                      </a:lnTo>
                      <a:lnTo>
                        <a:pt x="89" y="104"/>
                      </a:lnTo>
                      <a:lnTo>
                        <a:pt x="81" y="99"/>
                      </a:lnTo>
                      <a:lnTo>
                        <a:pt x="78" y="95"/>
                      </a:lnTo>
                      <a:lnTo>
                        <a:pt x="77" y="91"/>
                      </a:lnTo>
                      <a:lnTo>
                        <a:pt x="79" y="90"/>
                      </a:lnTo>
                      <a:lnTo>
                        <a:pt x="78" y="89"/>
                      </a:lnTo>
                      <a:lnTo>
                        <a:pt x="80" y="87"/>
                      </a:lnTo>
                      <a:lnTo>
                        <a:pt x="80" y="84"/>
                      </a:lnTo>
                      <a:lnTo>
                        <a:pt x="78" y="81"/>
                      </a:lnTo>
                      <a:lnTo>
                        <a:pt x="77" y="78"/>
                      </a:lnTo>
                      <a:lnTo>
                        <a:pt x="74" y="75"/>
                      </a:lnTo>
                      <a:lnTo>
                        <a:pt x="68" y="67"/>
                      </a:lnTo>
                      <a:lnTo>
                        <a:pt x="62" y="61"/>
                      </a:lnTo>
                      <a:lnTo>
                        <a:pt x="58" y="58"/>
                      </a:lnTo>
                      <a:lnTo>
                        <a:pt x="52" y="54"/>
                      </a:lnTo>
                      <a:lnTo>
                        <a:pt x="51" y="53"/>
                      </a:lnTo>
                      <a:lnTo>
                        <a:pt x="52" y="48"/>
                      </a:lnTo>
                      <a:lnTo>
                        <a:pt x="49" y="46"/>
                      </a:lnTo>
                      <a:lnTo>
                        <a:pt x="45" y="42"/>
                      </a:lnTo>
                      <a:lnTo>
                        <a:pt x="44" y="37"/>
                      </a:lnTo>
                      <a:lnTo>
                        <a:pt x="40" y="36"/>
                      </a:lnTo>
                      <a:lnTo>
                        <a:pt x="37" y="32"/>
                      </a:lnTo>
                      <a:lnTo>
                        <a:pt x="33" y="29"/>
                      </a:lnTo>
                      <a:lnTo>
                        <a:pt x="33" y="26"/>
                      </a:lnTo>
                      <a:lnTo>
                        <a:pt x="29" y="20"/>
                      </a:lnTo>
                      <a:lnTo>
                        <a:pt x="27" y="14"/>
                      </a:lnTo>
                      <a:lnTo>
                        <a:pt x="27" y="12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16" y="7"/>
                      </a:lnTo>
                      <a:lnTo>
                        <a:pt x="15" y="9"/>
                      </a:lnTo>
                      <a:lnTo>
                        <a:pt x="16" y="14"/>
                      </a:lnTo>
                      <a:lnTo>
                        <a:pt x="16" y="19"/>
                      </a:lnTo>
                      <a:lnTo>
                        <a:pt x="19" y="23"/>
                      </a:lnTo>
                      <a:lnTo>
                        <a:pt x="23" y="27"/>
                      </a:lnTo>
                      <a:lnTo>
                        <a:pt x="25" y="30"/>
                      </a:lnTo>
                      <a:lnTo>
                        <a:pt x="26" y="30"/>
                      </a:lnTo>
                      <a:lnTo>
                        <a:pt x="27" y="32"/>
                      </a:lnTo>
                      <a:lnTo>
                        <a:pt x="28" y="32"/>
                      </a:lnTo>
                      <a:lnTo>
                        <a:pt x="29" y="37"/>
                      </a:lnTo>
                      <a:lnTo>
                        <a:pt x="32" y="40"/>
                      </a:lnTo>
                      <a:lnTo>
                        <a:pt x="33" y="42"/>
                      </a:lnTo>
                      <a:lnTo>
                        <a:pt x="37" y="46"/>
                      </a:lnTo>
                      <a:lnTo>
                        <a:pt x="39" y="53"/>
                      </a:lnTo>
                      <a:lnTo>
                        <a:pt x="42" y="56"/>
                      </a:lnTo>
                      <a:lnTo>
                        <a:pt x="43" y="60"/>
                      </a:lnTo>
                      <a:lnTo>
                        <a:pt x="44" y="64"/>
                      </a:lnTo>
                      <a:lnTo>
                        <a:pt x="46" y="64"/>
                      </a:lnTo>
                      <a:lnTo>
                        <a:pt x="50" y="67"/>
                      </a:lnTo>
                      <a:lnTo>
                        <a:pt x="52" y="70"/>
                      </a:lnTo>
                      <a:lnTo>
                        <a:pt x="51" y="72"/>
                      </a:lnTo>
                      <a:lnTo>
                        <a:pt x="49" y="75"/>
                      </a:lnTo>
                      <a:lnTo>
                        <a:pt x="48" y="75"/>
                      </a:lnTo>
                      <a:lnTo>
                        <a:pt x="46" y="70"/>
                      </a:lnTo>
                      <a:lnTo>
                        <a:pt x="42" y="66"/>
                      </a:lnTo>
                      <a:lnTo>
                        <a:pt x="37" y="62"/>
                      </a:lnTo>
                      <a:lnTo>
                        <a:pt x="33" y="60"/>
                      </a:lnTo>
                      <a:lnTo>
                        <a:pt x="33" y="55"/>
                      </a:lnTo>
                      <a:lnTo>
                        <a:pt x="33" y="50"/>
                      </a:lnTo>
                      <a:lnTo>
                        <a:pt x="29" y="48"/>
                      </a:lnTo>
                      <a:lnTo>
                        <a:pt x="25" y="46"/>
                      </a:lnTo>
                      <a:lnTo>
                        <a:pt x="23" y="47"/>
                      </a:lnTo>
                      <a:lnTo>
                        <a:pt x="22" y="44"/>
                      </a:lnTo>
                      <a:lnTo>
                        <a:pt x="19" y="42"/>
                      </a:lnTo>
                      <a:lnTo>
                        <a:pt x="14" y="38"/>
                      </a:lnTo>
                      <a:lnTo>
                        <a:pt x="15" y="37"/>
                      </a:lnTo>
                      <a:lnTo>
                        <a:pt x="17" y="38"/>
                      </a:lnTo>
                      <a:lnTo>
                        <a:pt x="20" y="35"/>
                      </a:lnTo>
                      <a:lnTo>
                        <a:pt x="20" y="32"/>
                      </a:lnTo>
                      <a:lnTo>
                        <a:pt x="15" y="26"/>
                      </a:lnTo>
                      <a:lnTo>
                        <a:pt x="11" y="24"/>
                      </a:lnTo>
                      <a:lnTo>
                        <a:pt x="9" y="19"/>
                      </a:lnTo>
                      <a:lnTo>
                        <a:pt x="7" y="14"/>
                      </a:lnTo>
                      <a:lnTo>
                        <a:pt x="3" y="8"/>
                      </a:ln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26" y="4"/>
                      </a:lnTo>
                      <a:lnTo>
                        <a:pt x="42" y="11"/>
                      </a:lnTo>
                      <a:lnTo>
                        <a:pt x="55" y="11"/>
                      </a:lnTo>
                      <a:lnTo>
                        <a:pt x="60" y="11"/>
                      </a:lnTo>
                      <a:lnTo>
                        <a:pt x="60" y="7"/>
                      </a:lnTo>
                      <a:lnTo>
                        <a:pt x="72" y="7"/>
                      </a:lnTo>
                      <a:lnTo>
                        <a:pt x="74" y="9"/>
                      </a:lnTo>
                      <a:lnTo>
                        <a:pt x="78" y="12"/>
                      </a:lnTo>
                      <a:lnTo>
                        <a:pt x="81" y="15"/>
                      </a:lnTo>
                      <a:lnTo>
                        <a:pt x="84" y="20"/>
                      </a:lnTo>
                      <a:lnTo>
                        <a:pt x="85" y="24"/>
                      </a:lnTo>
                      <a:lnTo>
                        <a:pt x="89" y="26"/>
                      </a:lnTo>
                      <a:lnTo>
                        <a:pt x="95" y="29"/>
                      </a:lnTo>
                      <a:lnTo>
                        <a:pt x="98" y="23"/>
                      </a:lnTo>
                      <a:lnTo>
                        <a:pt x="104" y="23"/>
                      </a:lnTo>
                      <a:lnTo>
                        <a:pt x="108" y="25"/>
                      </a:lnTo>
                      <a:lnTo>
                        <a:pt x="112" y="31"/>
                      </a:lnTo>
                      <a:lnTo>
                        <a:pt x="114" y="35"/>
                      </a:lnTo>
                      <a:lnTo>
                        <a:pt x="118" y="40"/>
                      </a:lnTo>
                      <a:lnTo>
                        <a:pt x="120" y="44"/>
                      </a:lnTo>
                      <a:lnTo>
                        <a:pt x="121" y="48"/>
                      </a:lnTo>
                      <a:lnTo>
                        <a:pt x="127" y="50"/>
                      </a:lnTo>
                      <a:lnTo>
                        <a:pt x="132" y="52"/>
                      </a:lnTo>
                      <a:lnTo>
                        <a:pt x="135" y="52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171">
                  <a:extLst>
                    <a:ext uri="{FF2B5EF4-FFF2-40B4-BE49-F238E27FC236}">
                      <a16:creationId xmlns:a16="http://schemas.microsoft.com/office/drawing/2014/main" id="{F0AC0563-7CF8-4D3C-8957-A0EAD3A9FC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36650" y="4668838"/>
                  <a:ext cx="1090613" cy="895350"/>
                </a:xfrm>
                <a:custGeom>
                  <a:avLst/>
                  <a:gdLst>
                    <a:gd name="T0" fmla="*/ 231 w 687"/>
                    <a:gd name="T1" fmla="*/ 213 h 564"/>
                    <a:gd name="T2" fmla="*/ 150 w 687"/>
                    <a:gd name="T3" fmla="*/ 176 h 564"/>
                    <a:gd name="T4" fmla="*/ 121 w 687"/>
                    <a:gd name="T5" fmla="*/ 179 h 564"/>
                    <a:gd name="T6" fmla="*/ 95 w 687"/>
                    <a:gd name="T7" fmla="*/ 218 h 564"/>
                    <a:gd name="T8" fmla="*/ 48 w 687"/>
                    <a:gd name="T9" fmla="*/ 251 h 564"/>
                    <a:gd name="T10" fmla="*/ 63 w 687"/>
                    <a:gd name="T11" fmla="*/ 234 h 564"/>
                    <a:gd name="T12" fmla="*/ 70 w 687"/>
                    <a:gd name="T13" fmla="*/ 209 h 564"/>
                    <a:gd name="T14" fmla="*/ 47 w 687"/>
                    <a:gd name="T15" fmla="*/ 189 h 564"/>
                    <a:gd name="T16" fmla="*/ 33 w 687"/>
                    <a:gd name="T17" fmla="*/ 144 h 564"/>
                    <a:gd name="T18" fmla="*/ 59 w 687"/>
                    <a:gd name="T19" fmla="*/ 120 h 564"/>
                    <a:gd name="T20" fmla="*/ 10 w 687"/>
                    <a:gd name="T21" fmla="*/ 105 h 564"/>
                    <a:gd name="T22" fmla="*/ 34 w 687"/>
                    <a:gd name="T23" fmla="*/ 73 h 564"/>
                    <a:gd name="T24" fmla="*/ 58 w 687"/>
                    <a:gd name="T25" fmla="*/ 19 h 564"/>
                    <a:gd name="T26" fmla="*/ 116 w 687"/>
                    <a:gd name="T27" fmla="*/ 16 h 564"/>
                    <a:gd name="T28" fmla="*/ 191 w 687"/>
                    <a:gd name="T29" fmla="*/ 34 h 564"/>
                    <a:gd name="T30" fmla="*/ 228 w 687"/>
                    <a:gd name="T31" fmla="*/ 192 h 564"/>
                    <a:gd name="T32" fmla="*/ 261 w 687"/>
                    <a:gd name="T33" fmla="*/ 254 h 564"/>
                    <a:gd name="T34" fmla="*/ 659 w 687"/>
                    <a:gd name="T35" fmla="*/ 353 h 564"/>
                    <a:gd name="T36" fmla="*/ 626 w 687"/>
                    <a:gd name="T37" fmla="*/ 369 h 564"/>
                    <a:gd name="T38" fmla="*/ 601 w 687"/>
                    <a:gd name="T39" fmla="*/ 381 h 564"/>
                    <a:gd name="T40" fmla="*/ 581 w 687"/>
                    <a:gd name="T41" fmla="*/ 379 h 564"/>
                    <a:gd name="T42" fmla="*/ 577 w 687"/>
                    <a:gd name="T43" fmla="*/ 363 h 564"/>
                    <a:gd name="T44" fmla="*/ 563 w 687"/>
                    <a:gd name="T45" fmla="*/ 354 h 564"/>
                    <a:gd name="T46" fmla="*/ 554 w 687"/>
                    <a:gd name="T47" fmla="*/ 385 h 564"/>
                    <a:gd name="T48" fmla="*/ 548 w 687"/>
                    <a:gd name="T49" fmla="*/ 367 h 564"/>
                    <a:gd name="T50" fmla="*/ 558 w 687"/>
                    <a:gd name="T51" fmla="*/ 348 h 564"/>
                    <a:gd name="T52" fmla="*/ 565 w 687"/>
                    <a:gd name="T53" fmla="*/ 338 h 564"/>
                    <a:gd name="T54" fmla="*/ 530 w 687"/>
                    <a:gd name="T55" fmla="*/ 341 h 564"/>
                    <a:gd name="T56" fmla="*/ 522 w 687"/>
                    <a:gd name="T57" fmla="*/ 325 h 564"/>
                    <a:gd name="T58" fmla="*/ 484 w 687"/>
                    <a:gd name="T59" fmla="*/ 317 h 564"/>
                    <a:gd name="T60" fmla="*/ 332 w 687"/>
                    <a:gd name="T61" fmla="*/ 317 h 564"/>
                    <a:gd name="T62" fmla="*/ 302 w 687"/>
                    <a:gd name="T63" fmla="*/ 330 h 564"/>
                    <a:gd name="T64" fmla="*/ 302 w 687"/>
                    <a:gd name="T65" fmla="*/ 399 h 564"/>
                    <a:gd name="T66" fmla="*/ 327 w 687"/>
                    <a:gd name="T67" fmla="*/ 446 h 564"/>
                    <a:gd name="T68" fmla="*/ 351 w 687"/>
                    <a:gd name="T69" fmla="*/ 463 h 564"/>
                    <a:gd name="T70" fmla="*/ 411 w 687"/>
                    <a:gd name="T71" fmla="*/ 469 h 564"/>
                    <a:gd name="T72" fmla="*/ 446 w 687"/>
                    <a:gd name="T73" fmla="*/ 491 h 564"/>
                    <a:gd name="T74" fmla="*/ 472 w 687"/>
                    <a:gd name="T75" fmla="*/ 510 h 564"/>
                    <a:gd name="T76" fmla="*/ 489 w 687"/>
                    <a:gd name="T77" fmla="*/ 495 h 564"/>
                    <a:gd name="T78" fmla="*/ 533 w 687"/>
                    <a:gd name="T79" fmla="*/ 489 h 564"/>
                    <a:gd name="T80" fmla="*/ 543 w 687"/>
                    <a:gd name="T81" fmla="*/ 480 h 564"/>
                    <a:gd name="T82" fmla="*/ 581 w 687"/>
                    <a:gd name="T83" fmla="*/ 489 h 564"/>
                    <a:gd name="T84" fmla="*/ 595 w 687"/>
                    <a:gd name="T85" fmla="*/ 520 h 564"/>
                    <a:gd name="T86" fmla="*/ 592 w 687"/>
                    <a:gd name="T87" fmla="*/ 482 h 564"/>
                    <a:gd name="T88" fmla="*/ 614 w 687"/>
                    <a:gd name="T89" fmla="*/ 452 h 564"/>
                    <a:gd name="T90" fmla="*/ 621 w 687"/>
                    <a:gd name="T91" fmla="*/ 416 h 564"/>
                    <a:gd name="T92" fmla="*/ 632 w 687"/>
                    <a:gd name="T93" fmla="*/ 418 h 564"/>
                    <a:gd name="T94" fmla="*/ 639 w 687"/>
                    <a:gd name="T95" fmla="*/ 404 h 564"/>
                    <a:gd name="T96" fmla="*/ 643 w 687"/>
                    <a:gd name="T97" fmla="*/ 393 h 564"/>
                    <a:gd name="T98" fmla="*/ 665 w 687"/>
                    <a:gd name="T99" fmla="*/ 382 h 564"/>
                    <a:gd name="T100" fmla="*/ 680 w 687"/>
                    <a:gd name="T101" fmla="*/ 363 h 564"/>
                    <a:gd name="T102" fmla="*/ 100 w 687"/>
                    <a:gd name="T103" fmla="*/ 227 h 564"/>
                    <a:gd name="T104" fmla="*/ 5 w 687"/>
                    <a:gd name="T105" fmla="*/ 141 h 564"/>
                    <a:gd name="T106" fmla="*/ 25 w 687"/>
                    <a:gd name="T107" fmla="*/ 185 h 564"/>
                    <a:gd name="T108" fmla="*/ 250 w 687"/>
                    <a:gd name="T109" fmla="*/ 278 h 564"/>
                    <a:gd name="T110" fmla="*/ 86 w 687"/>
                    <a:gd name="T111" fmla="*/ 550 h 564"/>
                    <a:gd name="T112" fmla="*/ 86 w 687"/>
                    <a:gd name="T113" fmla="*/ 549 h 564"/>
                    <a:gd name="T114" fmla="*/ 92 w 687"/>
                    <a:gd name="T115" fmla="*/ 557 h 564"/>
                    <a:gd name="T116" fmla="*/ 98 w 687"/>
                    <a:gd name="T117" fmla="*/ 561 h 564"/>
                    <a:gd name="T118" fmla="*/ 79 w 687"/>
                    <a:gd name="T119" fmla="*/ 547 h 564"/>
                    <a:gd name="T120" fmla="*/ 68 w 687"/>
                    <a:gd name="T121" fmla="*/ 543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87" h="564">
                      <a:moveTo>
                        <a:pt x="261" y="254"/>
                      </a:moveTo>
                      <a:lnTo>
                        <a:pt x="261" y="254"/>
                      </a:lnTo>
                      <a:lnTo>
                        <a:pt x="257" y="249"/>
                      </a:lnTo>
                      <a:lnTo>
                        <a:pt x="251" y="245"/>
                      </a:lnTo>
                      <a:lnTo>
                        <a:pt x="250" y="234"/>
                      </a:lnTo>
                      <a:lnTo>
                        <a:pt x="242" y="225"/>
                      </a:lnTo>
                      <a:lnTo>
                        <a:pt x="238" y="213"/>
                      </a:lnTo>
                      <a:lnTo>
                        <a:pt x="231" y="213"/>
                      </a:lnTo>
                      <a:lnTo>
                        <a:pt x="221" y="211"/>
                      </a:lnTo>
                      <a:lnTo>
                        <a:pt x="213" y="208"/>
                      </a:lnTo>
                      <a:lnTo>
                        <a:pt x="199" y="195"/>
                      </a:lnTo>
                      <a:lnTo>
                        <a:pt x="192" y="192"/>
                      </a:lnTo>
                      <a:lnTo>
                        <a:pt x="181" y="187"/>
                      </a:lnTo>
                      <a:lnTo>
                        <a:pt x="172" y="189"/>
                      </a:lnTo>
                      <a:lnTo>
                        <a:pt x="158" y="182"/>
                      </a:lnTo>
                      <a:lnTo>
                        <a:pt x="150" y="176"/>
                      </a:lnTo>
                      <a:lnTo>
                        <a:pt x="143" y="180"/>
                      </a:lnTo>
                      <a:lnTo>
                        <a:pt x="144" y="189"/>
                      </a:lnTo>
                      <a:lnTo>
                        <a:pt x="140" y="190"/>
                      </a:lnTo>
                      <a:lnTo>
                        <a:pt x="133" y="192"/>
                      </a:lnTo>
                      <a:lnTo>
                        <a:pt x="127" y="197"/>
                      </a:lnTo>
                      <a:lnTo>
                        <a:pt x="120" y="199"/>
                      </a:lnTo>
                      <a:lnTo>
                        <a:pt x="118" y="192"/>
                      </a:lnTo>
                      <a:lnTo>
                        <a:pt x="121" y="179"/>
                      </a:lnTo>
                      <a:lnTo>
                        <a:pt x="128" y="174"/>
                      </a:lnTo>
                      <a:lnTo>
                        <a:pt x="127" y="172"/>
                      </a:lnTo>
                      <a:lnTo>
                        <a:pt x="118" y="179"/>
                      </a:lnTo>
                      <a:lnTo>
                        <a:pt x="114" y="187"/>
                      </a:lnTo>
                      <a:lnTo>
                        <a:pt x="104" y="197"/>
                      </a:lnTo>
                      <a:lnTo>
                        <a:pt x="109" y="203"/>
                      </a:lnTo>
                      <a:lnTo>
                        <a:pt x="103" y="213"/>
                      </a:lnTo>
                      <a:lnTo>
                        <a:pt x="95" y="218"/>
                      </a:lnTo>
                      <a:lnTo>
                        <a:pt x="88" y="222"/>
                      </a:lnTo>
                      <a:lnTo>
                        <a:pt x="87" y="227"/>
                      </a:lnTo>
                      <a:lnTo>
                        <a:pt x="76" y="233"/>
                      </a:lnTo>
                      <a:lnTo>
                        <a:pt x="74" y="239"/>
                      </a:lnTo>
                      <a:lnTo>
                        <a:pt x="66" y="244"/>
                      </a:lnTo>
                      <a:lnTo>
                        <a:pt x="62" y="243"/>
                      </a:lnTo>
                      <a:lnTo>
                        <a:pt x="56" y="247"/>
                      </a:lnTo>
                      <a:lnTo>
                        <a:pt x="48" y="251"/>
                      </a:lnTo>
                      <a:lnTo>
                        <a:pt x="44" y="255"/>
                      </a:lnTo>
                      <a:lnTo>
                        <a:pt x="31" y="257"/>
                      </a:lnTo>
                      <a:lnTo>
                        <a:pt x="30" y="256"/>
                      </a:lnTo>
                      <a:lnTo>
                        <a:pt x="37" y="250"/>
                      </a:lnTo>
                      <a:lnTo>
                        <a:pt x="45" y="247"/>
                      </a:lnTo>
                      <a:lnTo>
                        <a:pt x="52" y="240"/>
                      </a:lnTo>
                      <a:lnTo>
                        <a:pt x="60" y="239"/>
                      </a:lnTo>
                      <a:lnTo>
                        <a:pt x="63" y="234"/>
                      </a:lnTo>
                      <a:lnTo>
                        <a:pt x="72" y="227"/>
                      </a:lnTo>
                      <a:lnTo>
                        <a:pt x="74" y="225"/>
                      </a:lnTo>
                      <a:lnTo>
                        <a:pt x="79" y="220"/>
                      </a:lnTo>
                      <a:lnTo>
                        <a:pt x="80" y="210"/>
                      </a:lnTo>
                      <a:lnTo>
                        <a:pt x="83" y="203"/>
                      </a:lnTo>
                      <a:lnTo>
                        <a:pt x="76" y="207"/>
                      </a:lnTo>
                      <a:lnTo>
                        <a:pt x="74" y="204"/>
                      </a:lnTo>
                      <a:lnTo>
                        <a:pt x="70" y="209"/>
                      </a:lnTo>
                      <a:lnTo>
                        <a:pt x="65" y="203"/>
                      </a:lnTo>
                      <a:lnTo>
                        <a:pt x="64" y="208"/>
                      </a:lnTo>
                      <a:lnTo>
                        <a:pt x="62" y="201"/>
                      </a:lnTo>
                      <a:lnTo>
                        <a:pt x="54" y="207"/>
                      </a:lnTo>
                      <a:lnTo>
                        <a:pt x="51" y="207"/>
                      </a:lnTo>
                      <a:lnTo>
                        <a:pt x="50" y="198"/>
                      </a:lnTo>
                      <a:lnTo>
                        <a:pt x="51" y="193"/>
                      </a:lnTo>
                      <a:lnTo>
                        <a:pt x="47" y="189"/>
                      </a:lnTo>
                      <a:lnTo>
                        <a:pt x="39" y="191"/>
                      </a:lnTo>
                      <a:lnTo>
                        <a:pt x="33" y="185"/>
                      </a:lnTo>
                      <a:lnTo>
                        <a:pt x="28" y="181"/>
                      </a:lnTo>
                      <a:lnTo>
                        <a:pt x="28" y="174"/>
                      </a:lnTo>
                      <a:lnTo>
                        <a:pt x="23" y="168"/>
                      </a:lnTo>
                      <a:lnTo>
                        <a:pt x="25" y="160"/>
                      </a:lnTo>
                      <a:lnTo>
                        <a:pt x="31" y="152"/>
                      </a:lnTo>
                      <a:lnTo>
                        <a:pt x="33" y="144"/>
                      </a:lnTo>
                      <a:lnTo>
                        <a:pt x="39" y="144"/>
                      </a:lnTo>
                      <a:lnTo>
                        <a:pt x="44" y="146"/>
                      </a:lnTo>
                      <a:lnTo>
                        <a:pt x="48" y="139"/>
                      </a:lnTo>
                      <a:lnTo>
                        <a:pt x="53" y="140"/>
                      </a:lnTo>
                      <a:lnTo>
                        <a:pt x="59" y="135"/>
                      </a:lnTo>
                      <a:lnTo>
                        <a:pt x="57" y="128"/>
                      </a:lnTo>
                      <a:lnTo>
                        <a:pt x="53" y="126"/>
                      </a:lnTo>
                      <a:lnTo>
                        <a:pt x="59" y="120"/>
                      </a:lnTo>
                      <a:lnTo>
                        <a:pt x="54" y="120"/>
                      </a:lnTo>
                      <a:lnTo>
                        <a:pt x="47" y="123"/>
                      </a:lnTo>
                      <a:lnTo>
                        <a:pt x="46" y="127"/>
                      </a:lnTo>
                      <a:lnTo>
                        <a:pt x="40" y="123"/>
                      </a:lnTo>
                      <a:lnTo>
                        <a:pt x="30" y="124"/>
                      </a:lnTo>
                      <a:lnTo>
                        <a:pt x="21" y="121"/>
                      </a:lnTo>
                      <a:lnTo>
                        <a:pt x="18" y="115"/>
                      </a:lnTo>
                      <a:lnTo>
                        <a:pt x="10" y="105"/>
                      </a:lnTo>
                      <a:lnTo>
                        <a:pt x="19" y="98"/>
                      </a:lnTo>
                      <a:lnTo>
                        <a:pt x="34" y="91"/>
                      </a:lnTo>
                      <a:lnTo>
                        <a:pt x="40" y="91"/>
                      </a:lnTo>
                      <a:lnTo>
                        <a:pt x="39" y="99"/>
                      </a:lnTo>
                      <a:lnTo>
                        <a:pt x="52" y="98"/>
                      </a:lnTo>
                      <a:lnTo>
                        <a:pt x="47" y="87"/>
                      </a:lnTo>
                      <a:lnTo>
                        <a:pt x="39" y="81"/>
                      </a:lnTo>
                      <a:lnTo>
                        <a:pt x="34" y="73"/>
                      </a:lnTo>
                      <a:lnTo>
                        <a:pt x="28" y="65"/>
                      </a:lnTo>
                      <a:lnTo>
                        <a:pt x="18" y="59"/>
                      </a:lnTo>
                      <a:lnTo>
                        <a:pt x="22" y="50"/>
                      </a:lnTo>
                      <a:lnTo>
                        <a:pt x="34" y="48"/>
                      </a:lnTo>
                      <a:lnTo>
                        <a:pt x="42" y="40"/>
                      </a:lnTo>
                      <a:lnTo>
                        <a:pt x="45" y="30"/>
                      </a:lnTo>
                      <a:lnTo>
                        <a:pt x="51" y="22"/>
                      </a:lnTo>
                      <a:lnTo>
                        <a:pt x="58" y="19"/>
                      </a:lnTo>
                      <a:lnTo>
                        <a:pt x="70" y="10"/>
                      </a:lnTo>
                      <a:lnTo>
                        <a:pt x="76" y="12"/>
                      </a:lnTo>
                      <a:lnTo>
                        <a:pt x="87" y="0"/>
                      </a:lnTo>
                      <a:lnTo>
                        <a:pt x="97" y="5"/>
                      </a:lnTo>
                      <a:lnTo>
                        <a:pt x="101" y="14"/>
                      </a:lnTo>
                      <a:lnTo>
                        <a:pt x="105" y="10"/>
                      </a:lnTo>
                      <a:lnTo>
                        <a:pt x="116" y="11"/>
                      </a:lnTo>
                      <a:lnTo>
                        <a:pt x="116" y="16"/>
                      </a:lnTo>
                      <a:lnTo>
                        <a:pt x="126" y="19"/>
                      </a:lnTo>
                      <a:lnTo>
                        <a:pt x="133" y="17"/>
                      </a:lnTo>
                      <a:lnTo>
                        <a:pt x="147" y="24"/>
                      </a:lnTo>
                      <a:lnTo>
                        <a:pt x="159" y="25"/>
                      </a:lnTo>
                      <a:lnTo>
                        <a:pt x="165" y="28"/>
                      </a:lnTo>
                      <a:lnTo>
                        <a:pt x="174" y="25"/>
                      </a:lnTo>
                      <a:lnTo>
                        <a:pt x="184" y="31"/>
                      </a:lnTo>
                      <a:lnTo>
                        <a:pt x="191" y="34"/>
                      </a:lnTo>
                      <a:lnTo>
                        <a:pt x="191" y="100"/>
                      </a:lnTo>
                      <a:lnTo>
                        <a:pt x="191" y="185"/>
                      </a:lnTo>
                      <a:lnTo>
                        <a:pt x="198" y="185"/>
                      </a:lnTo>
                      <a:lnTo>
                        <a:pt x="204" y="189"/>
                      </a:lnTo>
                      <a:lnTo>
                        <a:pt x="209" y="195"/>
                      </a:lnTo>
                      <a:lnTo>
                        <a:pt x="215" y="203"/>
                      </a:lnTo>
                      <a:lnTo>
                        <a:pt x="221" y="196"/>
                      </a:lnTo>
                      <a:lnTo>
                        <a:pt x="228" y="192"/>
                      </a:lnTo>
                      <a:lnTo>
                        <a:pt x="232" y="198"/>
                      </a:lnTo>
                      <a:lnTo>
                        <a:pt x="237" y="204"/>
                      </a:lnTo>
                      <a:lnTo>
                        <a:pt x="243" y="209"/>
                      </a:lnTo>
                      <a:lnTo>
                        <a:pt x="246" y="219"/>
                      </a:lnTo>
                      <a:lnTo>
                        <a:pt x="254" y="232"/>
                      </a:lnTo>
                      <a:lnTo>
                        <a:pt x="265" y="240"/>
                      </a:lnTo>
                      <a:lnTo>
                        <a:pt x="265" y="248"/>
                      </a:lnTo>
                      <a:lnTo>
                        <a:pt x="261" y="254"/>
                      </a:lnTo>
                      <a:close/>
                      <a:moveTo>
                        <a:pt x="682" y="336"/>
                      </a:moveTo>
                      <a:lnTo>
                        <a:pt x="679" y="332"/>
                      </a:lnTo>
                      <a:lnTo>
                        <a:pt x="674" y="335"/>
                      </a:lnTo>
                      <a:lnTo>
                        <a:pt x="673" y="332"/>
                      </a:lnTo>
                      <a:lnTo>
                        <a:pt x="667" y="340"/>
                      </a:lnTo>
                      <a:lnTo>
                        <a:pt x="665" y="347"/>
                      </a:lnTo>
                      <a:lnTo>
                        <a:pt x="663" y="352"/>
                      </a:lnTo>
                      <a:lnTo>
                        <a:pt x="659" y="353"/>
                      </a:lnTo>
                      <a:lnTo>
                        <a:pt x="658" y="353"/>
                      </a:lnTo>
                      <a:lnTo>
                        <a:pt x="657" y="355"/>
                      </a:lnTo>
                      <a:lnTo>
                        <a:pt x="645" y="355"/>
                      </a:lnTo>
                      <a:lnTo>
                        <a:pt x="634" y="355"/>
                      </a:lnTo>
                      <a:lnTo>
                        <a:pt x="632" y="358"/>
                      </a:lnTo>
                      <a:lnTo>
                        <a:pt x="624" y="364"/>
                      </a:lnTo>
                      <a:lnTo>
                        <a:pt x="626" y="365"/>
                      </a:lnTo>
                      <a:lnTo>
                        <a:pt x="626" y="369"/>
                      </a:lnTo>
                      <a:lnTo>
                        <a:pt x="621" y="372"/>
                      </a:lnTo>
                      <a:lnTo>
                        <a:pt x="615" y="371"/>
                      </a:lnTo>
                      <a:lnTo>
                        <a:pt x="610" y="371"/>
                      </a:lnTo>
                      <a:lnTo>
                        <a:pt x="606" y="372"/>
                      </a:lnTo>
                      <a:lnTo>
                        <a:pt x="607" y="375"/>
                      </a:lnTo>
                      <a:lnTo>
                        <a:pt x="607" y="375"/>
                      </a:lnTo>
                      <a:lnTo>
                        <a:pt x="607" y="376"/>
                      </a:lnTo>
                      <a:lnTo>
                        <a:pt x="601" y="381"/>
                      </a:lnTo>
                      <a:lnTo>
                        <a:pt x="597" y="383"/>
                      </a:lnTo>
                      <a:lnTo>
                        <a:pt x="593" y="384"/>
                      </a:lnTo>
                      <a:lnTo>
                        <a:pt x="589" y="387"/>
                      </a:lnTo>
                      <a:lnTo>
                        <a:pt x="585" y="388"/>
                      </a:lnTo>
                      <a:lnTo>
                        <a:pt x="581" y="388"/>
                      </a:lnTo>
                      <a:lnTo>
                        <a:pt x="577" y="385"/>
                      </a:lnTo>
                      <a:lnTo>
                        <a:pt x="579" y="383"/>
                      </a:lnTo>
                      <a:lnTo>
                        <a:pt x="581" y="379"/>
                      </a:lnTo>
                      <a:lnTo>
                        <a:pt x="583" y="375"/>
                      </a:lnTo>
                      <a:lnTo>
                        <a:pt x="583" y="371"/>
                      </a:lnTo>
                      <a:lnTo>
                        <a:pt x="582" y="365"/>
                      </a:lnTo>
                      <a:lnTo>
                        <a:pt x="580" y="365"/>
                      </a:lnTo>
                      <a:lnTo>
                        <a:pt x="576" y="369"/>
                      </a:lnTo>
                      <a:lnTo>
                        <a:pt x="574" y="369"/>
                      </a:lnTo>
                      <a:lnTo>
                        <a:pt x="574" y="366"/>
                      </a:lnTo>
                      <a:lnTo>
                        <a:pt x="577" y="363"/>
                      </a:lnTo>
                      <a:lnTo>
                        <a:pt x="579" y="358"/>
                      </a:lnTo>
                      <a:lnTo>
                        <a:pt x="577" y="354"/>
                      </a:lnTo>
                      <a:lnTo>
                        <a:pt x="572" y="350"/>
                      </a:lnTo>
                      <a:lnTo>
                        <a:pt x="566" y="348"/>
                      </a:lnTo>
                      <a:lnTo>
                        <a:pt x="566" y="352"/>
                      </a:lnTo>
                      <a:lnTo>
                        <a:pt x="564" y="353"/>
                      </a:lnTo>
                      <a:lnTo>
                        <a:pt x="563" y="358"/>
                      </a:lnTo>
                      <a:lnTo>
                        <a:pt x="563" y="354"/>
                      </a:lnTo>
                      <a:lnTo>
                        <a:pt x="560" y="356"/>
                      </a:lnTo>
                      <a:lnTo>
                        <a:pt x="558" y="360"/>
                      </a:lnTo>
                      <a:lnTo>
                        <a:pt x="557" y="364"/>
                      </a:lnTo>
                      <a:lnTo>
                        <a:pt x="557" y="369"/>
                      </a:lnTo>
                      <a:lnTo>
                        <a:pt x="558" y="373"/>
                      </a:lnTo>
                      <a:lnTo>
                        <a:pt x="558" y="379"/>
                      </a:lnTo>
                      <a:lnTo>
                        <a:pt x="556" y="384"/>
                      </a:lnTo>
                      <a:lnTo>
                        <a:pt x="554" y="385"/>
                      </a:lnTo>
                      <a:lnTo>
                        <a:pt x="552" y="387"/>
                      </a:lnTo>
                      <a:lnTo>
                        <a:pt x="551" y="387"/>
                      </a:lnTo>
                      <a:lnTo>
                        <a:pt x="550" y="385"/>
                      </a:lnTo>
                      <a:lnTo>
                        <a:pt x="548" y="381"/>
                      </a:lnTo>
                      <a:lnTo>
                        <a:pt x="547" y="378"/>
                      </a:lnTo>
                      <a:lnTo>
                        <a:pt x="548" y="377"/>
                      </a:lnTo>
                      <a:lnTo>
                        <a:pt x="547" y="372"/>
                      </a:lnTo>
                      <a:lnTo>
                        <a:pt x="548" y="367"/>
                      </a:lnTo>
                      <a:lnTo>
                        <a:pt x="550" y="360"/>
                      </a:lnTo>
                      <a:lnTo>
                        <a:pt x="553" y="353"/>
                      </a:lnTo>
                      <a:lnTo>
                        <a:pt x="552" y="353"/>
                      </a:lnTo>
                      <a:lnTo>
                        <a:pt x="547" y="359"/>
                      </a:lnTo>
                      <a:lnTo>
                        <a:pt x="546" y="358"/>
                      </a:lnTo>
                      <a:lnTo>
                        <a:pt x="550" y="355"/>
                      </a:lnTo>
                      <a:lnTo>
                        <a:pt x="553" y="348"/>
                      </a:lnTo>
                      <a:lnTo>
                        <a:pt x="558" y="348"/>
                      </a:lnTo>
                      <a:lnTo>
                        <a:pt x="563" y="346"/>
                      </a:lnTo>
                      <a:lnTo>
                        <a:pt x="568" y="347"/>
                      </a:lnTo>
                      <a:lnTo>
                        <a:pt x="569" y="347"/>
                      </a:lnTo>
                      <a:lnTo>
                        <a:pt x="575" y="346"/>
                      </a:lnTo>
                      <a:lnTo>
                        <a:pt x="571" y="342"/>
                      </a:lnTo>
                      <a:lnTo>
                        <a:pt x="569" y="342"/>
                      </a:lnTo>
                      <a:lnTo>
                        <a:pt x="568" y="342"/>
                      </a:lnTo>
                      <a:lnTo>
                        <a:pt x="565" y="338"/>
                      </a:lnTo>
                      <a:lnTo>
                        <a:pt x="559" y="340"/>
                      </a:lnTo>
                      <a:lnTo>
                        <a:pt x="553" y="342"/>
                      </a:lnTo>
                      <a:lnTo>
                        <a:pt x="548" y="338"/>
                      </a:lnTo>
                      <a:lnTo>
                        <a:pt x="545" y="337"/>
                      </a:lnTo>
                      <a:lnTo>
                        <a:pt x="547" y="331"/>
                      </a:lnTo>
                      <a:lnTo>
                        <a:pt x="541" y="335"/>
                      </a:lnTo>
                      <a:lnTo>
                        <a:pt x="535" y="338"/>
                      </a:lnTo>
                      <a:lnTo>
                        <a:pt x="530" y="341"/>
                      </a:lnTo>
                      <a:lnTo>
                        <a:pt x="527" y="337"/>
                      </a:lnTo>
                      <a:lnTo>
                        <a:pt x="519" y="340"/>
                      </a:lnTo>
                      <a:lnTo>
                        <a:pt x="519" y="338"/>
                      </a:lnTo>
                      <a:lnTo>
                        <a:pt x="524" y="334"/>
                      </a:lnTo>
                      <a:lnTo>
                        <a:pt x="529" y="330"/>
                      </a:lnTo>
                      <a:lnTo>
                        <a:pt x="536" y="326"/>
                      </a:lnTo>
                      <a:lnTo>
                        <a:pt x="528" y="324"/>
                      </a:lnTo>
                      <a:lnTo>
                        <a:pt x="522" y="325"/>
                      </a:lnTo>
                      <a:lnTo>
                        <a:pt x="516" y="323"/>
                      </a:lnTo>
                      <a:lnTo>
                        <a:pt x="508" y="320"/>
                      </a:lnTo>
                      <a:lnTo>
                        <a:pt x="504" y="320"/>
                      </a:lnTo>
                      <a:lnTo>
                        <a:pt x="502" y="318"/>
                      </a:lnTo>
                      <a:lnTo>
                        <a:pt x="501" y="313"/>
                      </a:lnTo>
                      <a:lnTo>
                        <a:pt x="499" y="313"/>
                      </a:lnTo>
                      <a:lnTo>
                        <a:pt x="499" y="317"/>
                      </a:lnTo>
                      <a:lnTo>
                        <a:pt x="484" y="317"/>
                      </a:lnTo>
                      <a:lnTo>
                        <a:pt x="461" y="317"/>
                      </a:lnTo>
                      <a:lnTo>
                        <a:pt x="438" y="317"/>
                      </a:lnTo>
                      <a:lnTo>
                        <a:pt x="419" y="317"/>
                      </a:lnTo>
                      <a:lnTo>
                        <a:pt x="399" y="317"/>
                      </a:lnTo>
                      <a:lnTo>
                        <a:pt x="379" y="317"/>
                      </a:lnTo>
                      <a:lnTo>
                        <a:pt x="359" y="317"/>
                      </a:lnTo>
                      <a:lnTo>
                        <a:pt x="351" y="317"/>
                      </a:lnTo>
                      <a:lnTo>
                        <a:pt x="332" y="317"/>
                      </a:lnTo>
                      <a:lnTo>
                        <a:pt x="313" y="317"/>
                      </a:lnTo>
                      <a:lnTo>
                        <a:pt x="315" y="325"/>
                      </a:lnTo>
                      <a:lnTo>
                        <a:pt x="316" y="332"/>
                      </a:lnTo>
                      <a:lnTo>
                        <a:pt x="314" y="336"/>
                      </a:lnTo>
                      <a:lnTo>
                        <a:pt x="310" y="326"/>
                      </a:lnTo>
                      <a:lnTo>
                        <a:pt x="301" y="323"/>
                      </a:lnTo>
                      <a:lnTo>
                        <a:pt x="301" y="325"/>
                      </a:lnTo>
                      <a:lnTo>
                        <a:pt x="302" y="330"/>
                      </a:lnTo>
                      <a:lnTo>
                        <a:pt x="304" y="338"/>
                      </a:lnTo>
                      <a:lnTo>
                        <a:pt x="306" y="350"/>
                      </a:lnTo>
                      <a:lnTo>
                        <a:pt x="304" y="359"/>
                      </a:lnTo>
                      <a:lnTo>
                        <a:pt x="304" y="367"/>
                      </a:lnTo>
                      <a:lnTo>
                        <a:pt x="302" y="377"/>
                      </a:lnTo>
                      <a:lnTo>
                        <a:pt x="303" y="383"/>
                      </a:lnTo>
                      <a:lnTo>
                        <a:pt x="304" y="392"/>
                      </a:lnTo>
                      <a:lnTo>
                        <a:pt x="302" y="399"/>
                      </a:lnTo>
                      <a:lnTo>
                        <a:pt x="306" y="404"/>
                      </a:lnTo>
                      <a:lnTo>
                        <a:pt x="307" y="410"/>
                      </a:lnTo>
                      <a:lnTo>
                        <a:pt x="312" y="417"/>
                      </a:lnTo>
                      <a:lnTo>
                        <a:pt x="315" y="421"/>
                      </a:lnTo>
                      <a:lnTo>
                        <a:pt x="315" y="422"/>
                      </a:lnTo>
                      <a:lnTo>
                        <a:pt x="320" y="434"/>
                      </a:lnTo>
                      <a:lnTo>
                        <a:pt x="327" y="442"/>
                      </a:lnTo>
                      <a:lnTo>
                        <a:pt x="327" y="446"/>
                      </a:lnTo>
                      <a:lnTo>
                        <a:pt x="330" y="448"/>
                      </a:lnTo>
                      <a:lnTo>
                        <a:pt x="336" y="448"/>
                      </a:lnTo>
                      <a:lnTo>
                        <a:pt x="338" y="451"/>
                      </a:lnTo>
                      <a:lnTo>
                        <a:pt x="342" y="451"/>
                      </a:lnTo>
                      <a:lnTo>
                        <a:pt x="343" y="453"/>
                      </a:lnTo>
                      <a:lnTo>
                        <a:pt x="345" y="454"/>
                      </a:lnTo>
                      <a:lnTo>
                        <a:pt x="350" y="459"/>
                      </a:lnTo>
                      <a:lnTo>
                        <a:pt x="351" y="463"/>
                      </a:lnTo>
                      <a:lnTo>
                        <a:pt x="359" y="463"/>
                      </a:lnTo>
                      <a:lnTo>
                        <a:pt x="367" y="462"/>
                      </a:lnTo>
                      <a:lnTo>
                        <a:pt x="367" y="463"/>
                      </a:lnTo>
                      <a:lnTo>
                        <a:pt x="377" y="466"/>
                      </a:lnTo>
                      <a:lnTo>
                        <a:pt x="393" y="473"/>
                      </a:lnTo>
                      <a:lnTo>
                        <a:pt x="406" y="473"/>
                      </a:lnTo>
                      <a:lnTo>
                        <a:pt x="411" y="473"/>
                      </a:lnTo>
                      <a:lnTo>
                        <a:pt x="411" y="469"/>
                      </a:lnTo>
                      <a:lnTo>
                        <a:pt x="423" y="469"/>
                      </a:lnTo>
                      <a:lnTo>
                        <a:pt x="425" y="473"/>
                      </a:lnTo>
                      <a:lnTo>
                        <a:pt x="429" y="475"/>
                      </a:lnTo>
                      <a:lnTo>
                        <a:pt x="432" y="477"/>
                      </a:lnTo>
                      <a:lnTo>
                        <a:pt x="435" y="482"/>
                      </a:lnTo>
                      <a:lnTo>
                        <a:pt x="436" y="486"/>
                      </a:lnTo>
                      <a:lnTo>
                        <a:pt x="440" y="488"/>
                      </a:lnTo>
                      <a:lnTo>
                        <a:pt x="446" y="491"/>
                      </a:lnTo>
                      <a:lnTo>
                        <a:pt x="449" y="485"/>
                      </a:lnTo>
                      <a:lnTo>
                        <a:pt x="455" y="485"/>
                      </a:lnTo>
                      <a:lnTo>
                        <a:pt x="460" y="488"/>
                      </a:lnTo>
                      <a:lnTo>
                        <a:pt x="463" y="493"/>
                      </a:lnTo>
                      <a:lnTo>
                        <a:pt x="465" y="498"/>
                      </a:lnTo>
                      <a:lnTo>
                        <a:pt x="470" y="502"/>
                      </a:lnTo>
                      <a:lnTo>
                        <a:pt x="471" y="506"/>
                      </a:lnTo>
                      <a:lnTo>
                        <a:pt x="472" y="510"/>
                      </a:lnTo>
                      <a:lnTo>
                        <a:pt x="478" y="512"/>
                      </a:lnTo>
                      <a:lnTo>
                        <a:pt x="483" y="515"/>
                      </a:lnTo>
                      <a:lnTo>
                        <a:pt x="486" y="514"/>
                      </a:lnTo>
                      <a:lnTo>
                        <a:pt x="484" y="511"/>
                      </a:lnTo>
                      <a:lnTo>
                        <a:pt x="483" y="508"/>
                      </a:lnTo>
                      <a:lnTo>
                        <a:pt x="483" y="503"/>
                      </a:lnTo>
                      <a:lnTo>
                        <a:pt x="486" y="499"/>
                      </a:lnTo>
                      <a:lnTo>
                        <a:pt x="489" y="495"/>
                      </a:lnTo>
                      <a:lnTo>
                        <a:pt x="495" y="493"/>
                      </a:lnTo>
                      <a:lnTo>
                        <a:pt x="501" y="487"/>
                      </a:lnTo>
                      <a:lnTo>
                        <a:pt x="507" y="485"/>
                      </a:lnTo>
                      <a:lnTo>
                        <a:pt x="512" y="485"/>
                      </a:lnTo>
                      <a:lnTo>
                        <a:pt x="517" y="486"/>
                      </a:lnTo>
                      <a:lnTo>
                        <a:pt x="522" y="486"/>
                      </a:lnTo>
                      <a:lnTo>
                        <a:pt x="528" y="489"/>
                      </a:lnTo>
                      <a:lnTo>
                        <a:pt x="533" y="489"/>
                      </a:lnTo>
                      <a:lnTo>
                        <a:pt x="535" y="488"/>
                      </a:lnTo>
                      <a:lnTo>
                        <a:pt x="537" y="489"/>
                      </a:lnTo>
                      <a:lnTo>
                        <a:pt x="539" y="488"/>
                      </a:lnTo>
                      <a:lnTo>
                        <a:pt x="537" y="487"/>
                      </a:lnTo>
                      <a:lnTo>
                        <a:pt x="537" y="483"/>
                      </a:lnTo>
                      <a:lnTo>
                        <a:pt x="536" y="482"/>
                      </a:lnTo>
                      <a:lnTo>
                        <a:pt x="539" y="481"/>
                      </a:lnTo>
                      <a:lnTo>
                        <a:pt x="543" y="480"/>
                      </a:lnTo>
                      <a:lnTo>
                        <a:pt x="550" y="481"/>
                      </a:lnTo>
                      <a:lnTo>
                        <a:pt x="557" y="480"/>
                      </a:lnTo>
                      <a:lnTo>
                        <a:pt x="562" y="482"/>
                      </a:lnTo>
                      <a:lnTo>
                        <a:pt x="565" y="486"/>
                      </a:lnTo>
                      <a:lnTo>
                        <a:pt x="566" y="486"/>
                      </a:lnTo>
                      <a:lnTo>
                        <a:pt x="572" y="482"/>
                      </a:lnTo>
                      <a:lnTo>
                        <a:pt x="575" y="483"/>
                      </a:lnTo>
                      <a:lnTo>
                        <a:pt x="581" y="489"/>
                      </a:lnTo>
                      <a:lnTo>
                        <a:pt x="582" y="494"/>
                      </a:lnTo>
                      <a:lnTo>
                        <a:pt x="581" y="499"/>
                      </a:lnTo>
                      <a:lnTo>
                        <a:pt x="582" y="502"/>
                      </a:lnTo>
                      <a:lnTo>
                        <a:pt x="585" y="508"/>
                      </a:lnTo>
                      <a:lnTo>
                        <a:pt x="588" y="514"/>
                      </a:lnTo>
                      <a:lnTo>
                        <a:pt x="592" y="516"/>
                      </a:lnTo>
                      <a:lnTo>
                        <a:pt x="592" y="518"/>
                      </a:lnTo>
                      <a:lnTo>
                        <a:pt x="595" y="520"/>
                      </a:lnTo>
                      <a:lnTo>
                        <a:pt x="598" y="518"/>
                      </a:lnTo>
                      <a:lnTo>
                        <a:pt x="599" y="515"/>
                      </a:lnTo>
                      <a:lnTo>
                        <a:pt x="599" y="511"/>
                      </a:lnTo>
                      <a:lnTo>
                        <a:pt x="600" y="506"/>
                      </a:lnTo>
                      <a:lnTo>
                        <a:pt x="597" y="498"/>
                      </a:lnTo>
                      <a:lnTo>
                        <a:pt x="597" y="494"/>
                      </a:lnTo>
                      <a:lnTo>
                        <a:pt x="593" y="489"/>
                      </a:lnTo>
                      <a:lnTo>
                        <a:pt x="592" y="482"/>
                      </a:lnTo>
                      <a:lnTo>
                        <a:pt x="591" y="477"/>
                      </a:lnTo>
                      <a:lnTo>
                        <a:pt x="591" y="471"/>
                      </a:lnTo>
                      <a:lnTo>
                        <a:pt x="594" y="466"/>
                      </a:lnTo>
                      <a:lnTo>
                        <a:pt x="598" y="463"/>
                      </a:lnTo>
                      <a:lnTo>
                        <a:pt x="605" y="458"/>
                      </a:lnTo>
                      <a:lnTo>
                        <a:pt x="606" y="456"/>
                      </a:lnTo>
                      <a:lnTo>
                        <a:pt x="610" y="452"/>
                      </a:lnTo>
                      <a:lnTo>
                        <a:pt x="614" y="452"/>
                      </a:lnTo>
                      <a:lnTo>
                        <a:pt x="617" y="447"/>
                      </a:lnTo>
                      <a:lnTo>
                        <a:pt x="624" y="445"/>
                      </a:lnTo>
                      <a:lnTo>
                        <a:pt x="629" y="439"/>
                      </a:lnTo>
                      <a:lnTo>
                        <a:pt x="628" y="430"/>
                      </a:lnTo>
                      <a:lnTo>
                        <a:pt x="627" y="428"/>
                      </a:lnTo>
                      <a:lnTo>
                        <a:pt x="626" y="427"/>
                      </a:lnTo>
                      <a:lnTo>
                        <a:pt x="624" y="419"/>
                      </a:lnTo>
                      <a:lnTo>
                        <a:pt x="621" y="416"/>
                      </a:lnTo>
                      <a:lnTo>
                        <a:pt x="624" y="417"/>
                      </a:lnTo>
                      <a:lnTo>
                        <a:pt x="623" y="412"/>
                      </a:lnTo>
                      <a:lnTo>
                        <a:pt x="624" y="408"/>
                      </a:lnTo>
                      <a:lnTo>
                        <a:pt x="626" y="416"/>
                      </a:lnTo>
                      <a:lnTo>
                        <a:pt x="629" y="419"/>
                      </a:lnTo>
                      <a:lnTo>
                        <a:pt x="627" y="424"/>
                      </a:lnTo>
                      <a:lnTo>
                        <a:pt x="627" y="425"/>
                      </a:lnTo>
                      <a:lnTo>
                        <a:pt x="632" y="418"/>
                      </a:lnTo>
                      <a:lnTo>
                        <a:pt x="633" y="415"/>
                      </a:lnTo>
                      <a:lnTo>
                        <a:pt x="633" y="412"/>
                      </a:lnTo>
                      <a:lnTo>
                        <a:pt x="632" y="410"/>
                      </a:lnTo>
                      <a:lnTo>
                        <a:pt x="630" y="405"/>
                      </a:lnTo>
                      <a:lnTo>
                        <a:pt x="633" y="407"/>
                      </a:lnTo>
                      <a:lnTo>
                        <a:pt x="634" y="408"/>
                      </a:lnTo>
                      <a:lnTo>
                        <a:pt x="634" y="410"/>
                      </a:lnTo>
                      <a:lnTo>
                        <a:pt x="639" y="404"/>
                      </a:lnTo>
                      <a:lnTo>
                        <a:pt x="640" y="398"/>
                      </a:lnTo>
                      <a:lnTo>
                        <a:pt x="639" y="396"/>
                      </a:lnTo>
                      <a:lnTo>
                        <a:pt x="640" y="394"/>
                      </a:lnTo>
                      <a:lnTo>
                        <a:pt x="640" y="395"/>
                      </a:lnTo>
                      <a:lnTo>
                        <a:pt x="645" y="395"/>
                      </a:lnTo>
                      <a:lnTo>
                        <a:pt x="655" y="393"/>
                      </a:lnTo>
                      <a:lnTo>
                        <a:pt x="652" y="392"/>
                      </a:lnTo>
                      <a:lnTo>
                        <a:pt x="643" y="393"/>
                      </a:lnTo>
                      <a:lnTo>
                        <a:pt x="647" y="390"/>
                      </a:lnTo>
                      <a:lnTo>
                        <a:pt x="652" y="390"/>
                      </a:lnTo>
                      <a:lnTo>
                        <a:pt x="655" y="389"/>
                      </a:lnTo>
                      <a:lnTo>
                        <a:pt x="659" y="388"/>
                      </a:lnTo>
                      <a:lnTo>
                        <a:pt x="663" y="388"/>
                      </a:lnTo>
                      <a:lnTo>
                        <a:pt x="668" y="387"/>
                      </a:lnTo>
                      <a:lnTo>
                        <a:pt x="668" y="384"/>
                      </a:lnTo>
                      <a:lnTo>
                        <a:pt x="665" y="382"/>
                      </a:lnTo>
                      <a:lnTo>
                        <a:pt x="667" y="385"/>
                      </a:lnTo>
                      <a:lnTo>
                        <a:pt x="664" y="385"/>
                      </a:lnTo>
                      <a:lnTo>
                        <a:pt x="662" y="381"/>
                      </a:lnTo>
                      <a:lnTo>
                        <a:pt x="662" y="376"/>
                      </a:lnTo>
                      <a:lnTo>
                        <a:pt x="663" y="373"/>
                      </a:lnTo>
                      <a:lnTo>
                        <a:pt x="667" y="367"/>
                      </a:lnTo>
                      <a:lnTo>
                        <a:pt x="674" y="365"/>
                      </a:lnTo>
                      <a:lnTo>
                        <a:pt x="680" y="363"/>
                      </a:lnTo>
                      <a:lnTo>
                        <a:pt x="687" y="358"/>
                      </a:lnTo>
                      <a:lnTo>
                        <a:pt x="686" y="354"/>
                      </a:lnTo>
                      <a:lnTo>
                        <a:pt x="682" y="349"/>
                      </a:lnTo>
                      <a:lnTo>
                        <a:pt x="682" y="336"/>
                      </a:lnTo>
                      <a:close/>
                      <a:moveTo>
                        <a:pt x="109" y="215"/>
                      </a:moveTo>
                      <a:lnTo>
                        <a:pt x="105" y="216"/>
                      </a:lnTo>
                      <a:lnTo>
                        <a:pt x="99" y="221"/>
                      </a:lnTo>
                      <a:lnTo>
                        <a:pt x="100" y="227"/>
                      </a:lnTo>
                      <a:lnTo>
                        <a:pt x="104" y="231"/>
                      </a:lnTo>
                      <a:lnTo>
                        <a:pt x="111" y="226"/>
                      </a:lnTo>
                      <a:lnTo>
                        <a:pt x="116" y="220"/>
                      </a:lnTo>
                      <a:lnTo>
                        <a:pt x="114" y="216"/>
                      </a:lnTo>
                      <a:lnTo>
                        <a:pt x="109" y="215"/>
                      </a:lnTo>
                      <a:close/>
                      <a:moveTo>
                        <a:pt x="0" y="146"/>
                      </a:moveTo>
                      <a:lnTo>
                        <a:pt x="5" y="144"/>
                      </a:lnTo>
                      <a:lnTo>
                        <a:pt x="5" y="141"/>
                      </a:lnTo>
                      <a:lnTo>
                        <a:pt x="0" y="140"/>
                      </a:lnTo>
                      <a:lnTo>
                        <a:pt x="0" y="146"/>
                      </a:lnTo>
                      <a:close/>
                      <a:moveTo>
                        <a:pt x="21" y="184"/>
                      </a:moveTo>
                      <a:lnTo>
                        <a:pt x="13" y="186"/>
                      </a:lnTo>
                      <a:lnTo>
                        <a:pt x="18" y="190"/>
                      </a:lnTo>
                      <a:lnTo>
                        <a:pt x="22" y="192"/>
                      </a:lnTo>
                      <a:lnTo>
                        <a:pt x="27" y="190"/>
                      </a:lnTo>
                      <a:lnTo>
                        <a:pt x="25" y="185"/>
                      </a:lnTo>
                      <a:lnTo>
                        <a:pt x="21" y="184"/>
                      </a:lnTo>
                      <a:close/>
                      <a:moveTo>
                        <a:pt x="254" y="261"/>
                      </a:moveTo>
                      <a:lnTo>
                        <a:pt x="246" y="262"/>
                      </a:lnTo>
                      <a:lnTo>
                        <a:pt x="244" y="261"/>
                      </a:lnTo>
                      <a:lnTo>
                        <a:pt x="243" y="265"/>
                      </a:lnTo>
                      <a:lnTo>
                        <a:pt x="244" y="269"/>
                      </a:lnTo>
                      <a:lnTo>
                        <a:pt x="248" y="273"/>
                      </a:lnTo>
                      <a:lnTo>
                        <a:pt x="250" y="278"/>
                      </a:lnTo>
                      <a:lnTo>
                        <a:pt x="255" y="283"/>
                      </a:lnTo>
                      <a:lnTo>
                        <a:pt x="257" y="283"/>
                      </a:lnTo>
                      <a:lnTo>
                        <a:pt x="251" y="274"/>
                      </a:lnTo>
                      <a:lnTo>
                        <a:pt x="254" y="261"/>
                      </a:lnTo>
                      <a:close/>
                      <a:moveTo>
                        <a:pt x="89" y="550"/>
                      </a:moveTo>
                      <a:lnTo>
                        <a:pt x="87" y="549"/>
                      </a:lnTo>
                      <a:lnTo>
                        <a:pt x="86" y="550"/>
                      </a:lnTo>
                      <a:lnTo>
                        <a:pt x="86" y="550"/>
                      </a:lnTo>
                      <a:lnTo>
                        <a:pt x="87" y="551"/>
                      </a:lnTo>
                      <a:lnTo>
                        <a:pt x="88" y="552"/>
                      </a:lnTo>
                      <a:lnTo>
                        <a:pt x="89" y="552"/>
                      </a:lnTo>
                      <a:lnTo>
                        <a:pt x="91" y="551"/>
                      </a:lnTo>
                      <a:lnTo>
                        <a:pt x="89" y="550"/>
                      </a:lnTo>
                      <a:close/>
                      <a:moveTo>
                        <a:pt x="82" y="549"/>
                      </a:moveTo>
                      <a:lnTo>
                        <a:pt x="86" y="549"/>
                      </a:lnTo>
                      <a:lnTo>
                        <a:pt x="86" y="549"/>
                      </a:lnTo>
                      <a:lnTo>
                        <a:pt x="82" y="547"/>
                      </a:lnTo>
                      <a:lnTo>
                        <a:pt x="82" y="549"/>
                      </a:lnTo>
                      <a:close/>
                      <a:moveTo>
                        <a:pt x="95" y="556"/>
                      </a:moveTo>
                      <a:lnTo>
                        <a:pt x="94" y="556"/>
                      </a:lnTo>
                      <a:lnTo>
                        <a:pt x="92" y="555"/>
                      </a:lnTo>
                      <a:lnTo>
                        <a:pt x="92" y="555"/>
                      </a:lnTo>
                      <a:lnTo>
                        <a:pt x="91" y="555"/>
                      </a:lnTo>
                      <a:lnTo>
                        <a:pt x="92" y="557"/>
                      </a:lnTo>
                      <a:lnTo>
                        <a:pt x="91" y="558"/>
                      </a:lnTo>
                      <a:lnTo>
                        <a:pt x="91" y="558"/>
                      </a:lnTo>
                      <a:lnTo>
                        <a:pt x="91" y="561"/>
                      </a:lnTo>
                      <a:lnTo>
                        <a:pt x="91" y="563"/>
                      </a:lnTo>
                      <a:lnTo>
                        <a:pt x="93" y="564"/>
                      </a:lnTo>
                      <a:lnTo>
                        <a:pt x="93" y="563"/>
                      </a:lnTo>
                      <a:lnTo>
                        <a:pt x="95" y="562"/>
                      </a:lnTo>
                      <a:lnTo>
                        <a:pt x="98" y="561"/>
                      </a:lnTo>
                      <a:lnTo>
                        <a:pt x="99" y="560"/>
                      </a:lnTo>
                      <a:lnTo>
                        <a:pt x="97" y="557"/>
                      </a:lnTo>
                      <a:lnTo>
                        <a:pt x="95" y="556"/>
                      </a:lnTo>
                      <a:close/>
                      <a:moveTo>
                        <a:pt x="77" y="544"/>
                      </a:moveTo>
                      <a:lnTo>
                        <a:pt x="75" y="545"/>
                      </a:lnTo>
                      <a:lnTo>
                        <a:pt x="75" y="545"/>
                      </a:lnTo>
                      <a:lnTo>
                        <a:pt x="76" y="547"/>
                      </a:lnTo>
                      <a:lnTo>
                        <a:pt x="79" y="547"/>
                      </a:lnTo>
                      <a:lnTo>
                        <a:pt x="79" y="547"/>
                      </a:lnTo>
                      <a:lnTo>
                        <a:pt x="80" y="547"/>
                      </a:lnTo>
                      <a:lnTo>
                        <a:pt x="77" y="545"/>
                      </a:lnTo>
                      <a:lnTo>
                        <a:pt x="77" y="544"/>
                      </a:lnTo>
                      <a:close/>
                      <a:moveTo>
                        <a:pt x="66" y="540"/>
                      </a:moveTo>
                      <a:lnTo>
                        <a:pt x="65" y="541"/>
                      </a:lnTo>
                      <a:lnTo>
                        <a:pt x="65" y="541"/>
                      </a:lnTo>
                      <a:lnTo>
                        <a:pt x="68" y="543"/>
                      </a:lnTo>
                      <a:lnTo>
                        <a:pt x="68" y="543"/>
                      </a:lnTo>
                      <a:lnTo>
                        <a:pt x="68" y="540"/>
                      </a:lnTo>
                      <a:lnTo>
                        <a:pt x="66" y="540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8948E78-1B27-4C2D-9AE8-1D9E7C06DEBF}"/>
                </a:ext>
              </a:extLst>
            </p:cNvPr>
            <p:cNvGrpSpPr/>
            <p:nvPr/>
          </p:nvGrpSpPr>
          <p:grpSpPr>
            <a:xfrm>
              <a:off x="2741681" y="4333121"/>
              <a:ext cx="1128404" cy="1216669"/>
              <a:chOff x="2835275" y="4227513"/>
              <a:chExt cx="1035050" cy="1116013"/>
            </a:xfrm>
          </p:grpSpPr>
          <p:sp>
            <p:nvSpPr>
              <p:cNvPr id="230" name="Freeform 7">
                <a:extLst>
                  <a:ext uri="{FF2B5EF4-FFF2-40B4-BE49-F238E27FC236}">
                    <a16:creationId xmlns:a16="http://schemas.microsoft.com/office/drawing/2014/main" id="{FF7C2D57-EF19-4195-BD84-5709AE900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5" y="5267325"/>
                <a:ext cx="19050" cy="42863"/>
              </a:xfrm>
              <a:custGeom>
                <a:avLst/>
                <a:gdLst>
                  <a:gd name="T0" fmla="*/ 8 w 12"/>
                  <a:gd name="T1" fmla="*/ 7 h 27"/>
                  <a:gd name="T2" fmla="*/ 8 w 12"/>
                  <a:gd name="T3" fmla="*/ 11 h 27"/>
                  <a:gd name="T4" fmla="*/ 8 w 12"/>
                  <a:gd name="T5" fmla="*/ 15 h 27"/>
                  <a:gd name="T6" fmla="*/ 12 w 12"/>
                  <a:gd name="T7" fmla="*/ 17 h 27"/>
                  <a:gd name="T8" fmla="*/ 12 w 12"/>
                  <a:gd name="T9" fmla="*/ 19 h 27"/>
                  <a:gd name="T10" fmla="*/ 9 w 12"/>
                  <a:gd name="T11" fmla="*/ 21 h 27"/>
                  <a:gd name="T12" fmla="*/ 8 w 12"/>
                  <a:gd name="T13" fmla="*/ 23 h 27"/>
                  <a:gd name="T14" fmla="*/ 6 w 12"/>
                  <a:gd name="T15" fmla="*/ 27 h 27"/>
                  <a:gd name="T16" fmla="*/ 5 w 12"/>
                  <a:gd name="T17" fmla="*/ 27 h 27"/>
                  <a:gd name="T18" fmla="*/ 5 w 12"/>
                  <a:gd name="T19" fmla="*/ 24 h 27"/>
                  <a:gd name="T20" fmla="*/ 1 w 12"/>
                  <a:gd name="T21" fmla="*/ 22 h 27"/>
                  <a:gd name="T22" fmla="*/ 0 w 12"/>
                  <a:gd name="T23" fmla="*/ 18 h 27"/>
                  <a:gd name="T24" fmla="*/ 1 w 12"/>
                  <a:gd name="T25" fmla="*/ 12 h 27"/>
                  <a:gd name="T26" fmla="*/ 1 w 12"/>
                  <a:gd name="T27" fmla="*/ 8 h 27"/>
                  <a:gd name="T28" fmla="*/ 0 w 12"/>
                  <a:gd name="T29" fmla="*/ 7 h 27"/>
                  <a:gd name="T30" fmla="*/ 0 w 12"/>
                  <a:gd name="T31" fmla="*/ 5 h 27"/>
                  <a:gd name="T32" fmla="*/ 3 w 12"/>
                  <a:gd name="T33" fmla="*/ 0 h 27"/>
                  <a:gd name="T34" fmla="*/ 3 w 12"/>
                  <a:gd name="T35" fmla="*/ 1 h 27"/>
                  <a:gd name="T36" fmla="*/ 5 w 12"/>
                  <a:gd name="T37" fmla="*/ 1 h 27"/>
                  <a:gd name="T38" fmla="*/ 7 w 12"/>
                  <a:gd name="T39" fmla="*/ 4 h 27"/>
                  <a:gd name="T40" fmla="*/ 8 w 12"/>
                  <a:gd name="T41" fmla="*/ 5 h 27"/>
                  <a:gd name="T42" fmla="*/ 8 w 12"/>
                  <a:gd name="T43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7">
                    <a:moveTo>
                      <a:pt x="8" y="7"/>
                    </a:moveTo>
                    <a:lnTo>
                      <a:pt x="8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9" y="21"/>
                    </a:lnTo>
                    <a:lnTo>
                      <a:pt x="8" y="23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8">
                <a:extLst>
                  <a:ext uri="{FF2B5EF4-FFF2-40B4-BE49-F238E27FC236}">
                    <a16:creationId xmlns:a16="http://schemas.microsoft.com/office/drawing/2014/main" id="{58FB7CB6-F516-4A17-96C1-28EBE74A0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188" y="5287963"/>
                <a:ext cx="30163" cy="34925"/>
              </a:xfrm>
              <a:custGeom>
                <a:avLst/>
                <a:gdLst>
                  <a:gd name="T0" fmla="*/ 0 w 19"/>
                  <a:gd name="T1" fmla="*/ 2 h 22"/>
                  <a:gd name="T2" fmla="*/ 9 w 19"/>
                  <a:gd name="T3" fmla="*/ 0 h 22"/>
                  <a:gd name="T4" fmla="*/ 11 w 19"/>
                  <a:gd name="T5" fmla="*/ 3 h 22"/>
                  <a:gd name="T6" fmla="*/ 13 w 19"/>
                  <a:gd name="T7" fmla="*/ 4 h 22"/>
                  <a:gd name="T8" fmla="*/ 12 w 19"/>
                  <a:gd name="T9" fmla="*/ 6 h 22"/>
                  <a:gd name="T10" fmla="*/ 15 w 19"/>
                  <a:gd name="T11" fmla="*/ 9 h 22"/>
                  <a:gd name="T12" fmla="*/ 13 w 19"/>
                  <a:gd name="T13" fmla="*/ 12 h 22"/>
                  <a:gd name="T14" fmla="*/ 17 w 19"/>
                  <a:gd name="T15" fmla="*/ 14 h 22"/>
                  <a:gd name="T16" fmla="*/ 19 w 19"/>
                  <a:gd name="T17" fmla="*/ 16 h 22"/>
                  <a:gd name="T18" fmla="*/ 19 w 19"/>
                  <a:gd name="T19" fmla="*/ 22 h 22"/>
                  <a:gd name="T20" fmla="*/ 17 w 19"/>
                  <a:gd name="T21" fmla="*/ 22 h 22"/>
                  <a:gd name="T22" fmla="*/ 14 w 19"/>
                  <a:gd name="T23" fmla="*/ 17 h 22"/>
                  <a:gd name="T24" fmla="*/ 14 w 19"/>
                  <a:gd name="T25" fmla="*/ 16 h 22"/>
                  <a:gd name="T26" fmla="*/ 11 w 19"/>
                  <a:gd name="T27" fmla="*/ 16 h 22"/>
                  <a:gd name="T28" fmla="*/ 9 w 19"/>
                  <a:gd name="T29" fmla="*/ 14 h 22"/>
                  <a:gd name="T30" fmla="*/ 8 w 19"/>
                  <a:gd name="T31" fmla="*/ 14 h 22"/>
                  <a:gd name="T32" fmla="*/ 5 w 19"/>
                  <a:gd name="T33" fmla="*/ 11 h 22"/>
                  <a:gd name="T34" fmla="*/ 0 w 19"/>
                  <a:gd name="T35" fmla="*/ 9 h 22"/>
                  <a:gd name="T36" fmla="*/ 1 w 19"/>
                  <a:gd name="T37" fmla="*/ 4 h 22"/>
                  <a:gd name="T38" fmla="*/ 0 w 19"/>
                  <a:gd name="T3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22">
                    <a:moveTo>
                      <a:pt x="0" y="2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2" y="6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7" y="14"/>
                    </a:lnTo>
                    <a:lnTo>
                      <a:pt x="19" y="16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0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11">
                <a:extLst>
                  <a:ext uri="{FF2B5EF4-FFF2-40B4-BE49-F238E27FC236}">
                    <a16:creationId xmlns:a16="http://schemas.microsoft.com/office/drawing/2014/main" id="{8049F9EE-CE0F-462F-8144-9C1B0CB53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650" y="5168900"/>
                <a:ext cx="79375" cy="42863"/>
              </a:xfrm>
              <a:custGeom>
                <a:avLst/>
                <a:gdLst>
                  <a:gd name="T0" fmla="*/ 50 w 50"/>
                  <a:gd name="T1" fmla="*/ 10 h 27"/>
                  <a:gd name="T2" fmla="*/ 50 w 50"/>
                  <a:gd name="T3" fmla="*/ 14 h 27"/>
                  <a:gd name="T4" fmla="*/ 46 w 50"/>
                  <a:gd name="T5" fmla="*/ 15 h 27"/>
                  <a:gd name="T6" fmla="*/ 48 w 50"/>
                  <a:gd name="T7" fmla="*/ 16 h 27"/>
                  <a:gd name="T8" fmla="*/ 45 w 50"/>
                  <a:gd name="T9" fmla="*/ 23 h 27"/>
                  <a:gd name="T10" fmla="*/ 44 w 50"/>
                  <a:gd name="T11" fmla="*/ 25 h 27"/>
                  <a:gd name="T12" fmla="*/ 38 w 50"/>
                  <a:gd name="T13" fmla="*/ 25 h 27"/>
                  <a:gd name="T14" fmla="*/ 34 w 50"/>
                  <a:gd name="T15" fmla="*/ 27 h 27"/>
                  <a:gd name="T16" fmla="*/ 29 w 50"/>
                  <a:gd name="T17" fmla="*/ 26 h 27"/>
                  <a:gd name="T18" fmla="*/ 20 w 50"/>
                  <a:gd name="T19" fmla="*/ 23 h 27"/>
                  <a:gd name="T20" fmla="*/ 17 w 50"/>
                  <a:gd name="T21" fmla="*/ 20 h 27"/>
                  <a:gd name="T22" fmla="*/ 11 w 50"/>
                  <a:gd name="T23" fmla="*/ 22 h 27"/>
                  <a:gd name="T24" fmla="*/ 10 w 50"/>
                  <a:gd name="T25" fmla="*/ 23 h 27"/>
                  <a:gd name="T26" fmla="*/ 7 w 50"/>
                  <a:gd name="T27" fmla="*/ 22 h 27"/>
                  <a:gd name="T28" fmla="*/ 3 w 50"/>
                  <a:gd name="T29" fmla="*/ 22 h 27"/>
                  <a:gd name="T30" fmla="*/ 0 w 50"/>
                  <a:gd name="T31" fmla="*/ 20 h 27"/>
                  <a:gd name="T32" fmla="*/ 0 w 50"/>
                  <a:gd name="T33" fmla="*/ 17 h 27"/>
                  <a:gd name="T34" fmla="*/ 0 w 50"/>
                  <a:gd name="T35" fmla="*/ 16 h 27"/>
                  <a:gd name="T36" fmla="*/ 3 w 50"/>
                  <a:gd name="T37" fmla="*/ 16 h 27"/>
                  <a:gd name="T38" fmla="*/ 7 w 50"/>
                  <a:gd name="T39" fmla="*/ 19 h 27"/>
                  <a:gd name="T40" fmla="*/ 7 w 50"/>
                  <a:gd name="T41" fmla="*/ 16 h 27"/>
                  <a:gd name="T42" fmla="*/ 13 w 50"/>
                  <a:gd name="T43" fmla="*/ 16 h 27"/>
                  <a:gd name="T44" fmla="*/ 17 w 50"/>
                  <a:gd name="T45" fmla="*/ 15 h 27"/>
                  <a:gd name="T46" fmla="*/ 21 w 50"/>
                  <a:gd name="T47" fmla="*/ 15 h 27"/>
                  <a:gd name="T48" fmla="*/ 23 w 50"/>
                  <a:gd name="T49" fmla="*/ 17 h 27"/>
                  <a:gd name="T50" fmla="*/ 23 w 50"/>
                  <a:gd name="T51" fmla="*/ 15 h 27"/>
                  <a:gd name="T52" fmla="*/ 22 w 50"/>
                  <a:gd name="T53" fmla="*/ 9 h 27"/>
                  <a:gd name="T54" fmla="*/ 25 w 50"/>
                  <a:gd name="T55" fmla="*/ 8 h 27"/>
                  <a:gd name="T56" fmla="*/ 27 w 50"/>
                  <a:gd name="T57" fmla="*/ 3 h 27"/>
                  <a:gd name="T58" fmla="*/ 33 w 50"/>
                  <a:gd name="T59" fmla="*/ 6 h 27"/>
                  <a:gd name="T60" fmla="*/ 37 w 50"/>
                  <a:gd name="T61" fmla="*/ 2 h 27"/>
                  <a:gd name="T62" fmla="*/ 39 w 50"/>
                  <a:gd name="T63" fmla="*/ 0 h 27"/>
                  <a:gd name="T64" fmla="*/ 44 w 50"/>
                  <a:gd name="T65" fmla="*/ 4 h 27"/>
                  <a:gd name="T66" fmla="*/ 48 w 50"/>
                  <a:gd name="T67" fmla="*/ 4 h 27"/>
                  <a:gd name="T68" fmla="*/ 50 w 50"/>
                  <a:gd name="T69" fmla="*/ 5 h 27"/>
                  <a:gd name="T70" fmla="*/ 50 w 50"/>
                  <a:gd name="T71" fmla="*/ 6 h 27"/>
                  <a:gd name="T72" fmla="*/ 50 w 50"/>
                  <a:gd name="T7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27">
                    <a:moveTo>
                      <a:pt x="50" y="10"/>
                    </a:moveTo>
                    <a:lnTo>
                      <a:pt x="50" y="14"/>
                    </a:lnTo>
                    <a:lnTo>
                      <a:pt x="46" y="15"/>
                    </a:lnTo>
                    <a:lnTo>
                      <a:pt x="48" y="16"/>
                    </a:lnTo>
                    <a:lnTo>
                      <a:pt x="45" y="23"/>
                    </a:lnTo>
                    <a:lnTo>
                      <a:pt x="44" y="25"/>
                    </a:lnTo>
                    <a:lnTo>
                      <a:pt x="38" y="25"/>
                    </a:lnTo>
                    <a:lnTo>
                      <a:pt x="34" y="27"/>
                    </a:lnTo>
                    <a:lnTo>
                      <a:pt x="29" y="26"/>
                    </a:lnTo>
                    <a:lnTo>
                      <a:pt x="20" y="23"/>
                    </a:lnTo>
                    <a:lnTo>
                      <a:pt x="17" y="20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7" y="22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7" y="15"/>
                    </a:lnTo>
                    <a:lnTo>
                      <a:pt x="21" y="15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2" y="9"/>
                    </a:lnTo>
                    <a:lnTo>
                      <a:pt x="25" y="8"/>
                    </a:lnTo>
                    <a:lnTo>
                      <a:pt x="27" y="3"/>
                    </a:lnTo>
                    <a:lnTo>
                      <a:pt x="33" y="6"/>
                    </a:lnTo>
                    <a:lnTo>
                      <a:pt x="37" y="2"/>
                    </a:lnTo>
                    <a:lnTo>
                      <a:pt x="39" y="0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13">
                <a:extLst>
                  <a:ext uri="{FF2B5EF4-FFF2-40B4-BE49-F238E27FC236}">
                    <a16:creationId xmlns:a16="http://schemas.microsoft.com/office/drawing/2014/main" id="{D4A4714E-C8CF-429E-8CB1-D55637B12E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7888" y="5278438"/>
                <a:ext cx="60325" cy="50800"/>
              </a:xfrm>
              <a:custGeom>
                <a:avLst/>
                <a:gdLst>
                  <a:gd name="T0" fmla="*/ 1 w 38"/>
                  <a:gd name="T1" fmla="*/ 20 h 32"/>
                  <a:gd name="T2" fmla="*/ 3 w 38"/>
                  <a:gd name="T3" fmla="*/ 22 h 32"/>
                  <a:gd name="T4" fmla="*/ 6 w 38"/>
                  <a:gd name="T5" fmla="*/ 22 h 32"/>
                  <a:gd name="T6" fmla="*/ 6 w 38"/>
                  <a:gd name="T7" fmla="*/ 23 h 32"/>
                  <a:gd name="T8" fmla="*/ 9 w 38"/>
                  <a:gd name="T9" fmla="*/ 28 h 32"/>
                  <a:gd name="T10" fmla="*/ 4 w 38"/>
                  <a:gd name="T11" fmla="*/ 27 h 32"/>
                  <a:gd name="T12" fmla="*/ 0 w 38"/>
                  <a:gd name="T13" fmla="*/ 23 h 32"/>
                  <a:gd name="T14" fmla="*/ 0 w 38"/>
                  <a:gd name="T15" fmla="*/ 20 h 32"/>
                  <a:gd name="T16" fmla="*/ 1 w 38"/>
                  <a:gd name="T17" fmla="*/ 20 h 32"/>
                  <a:gd name="T18" fmla="*/ 17 w 38"/>
                  <a:gd name="T19" fmla="*/ 6 h 32"/>
                  <a:gd name="T20" fmla="*/ 19 w 38"/>
                  <a:gd name="T21" fmla="*/ 6 h 32"/>
                  <a:gd name="T22" fmla="*/ 21 w 38"/>
                  <a:gd name="T23" fmla="*/ 5 h 32"/>
                  <a:gd name="T24" fmla="*/ 26 w 38"/>
                  <a:gd name="T25" fmla="*/ 1 h 32"/>
                  <a:gd name="T26" fmla="*/ 29 w 38"/>
                  <a:gd name="T27" fmla="*/ 5 h 32"/>
                  <a:gd name="T28" fmla="*/ 32 w 38"/>
                  <a:gd name="T29" fmla="*/ 12 h 32"/>
                  <a:gd name="T30" fmla="*/ 35 w 38"/>
                  <a:gd name="T31" fmla="*/ 12 h 32"/>
                  <a:gd name="T32" fmla="*/ 38 w 38"/>
                  <a:gd name="T33" fmla="*/ 15 h 32"/>
                  <a:gd name="T34" fmla="*/ 32 w 38"/>
                  <a:gd name="T35" fmla="*/ 15 h 32"/>
                  <a:gd name="T36" fmla="*/ 30 w 38"/>
                  <a:gd name="T37" fmla="*/ 22 h 32"/>
                  <a:gd name="T38" fmla="*/ 29 w 38"/>
                  <a:gd name="T39" fmla="*/ 26 h 32"/>
                  <a:gd name="T40" fmla="*/ 27 w 38"/>
                  <a:gd name="T41" fmla="*/ 27 h 32"/>
                  <a:gd name="T42" fmla="*/ 27 w 38"/>
                  <a:gd name="T43" fmla="*/ 32 h 32"/>
                  <a:gd name="T44" fmla="*/ 26 w 38"/>
                  <a:gd name="T45" fmla="*/ 32 h 32"/>
                  <a:gd name="T46" fmla="*/ 21 w 38"/>
                  <a:gd name="T47" fmla="*/ 27 h 32"/>
                  <a:gd name="T48" fmla="*/ 23 w 38"/>
                  <a:gd name="T49" fmla="*/ 23 h 32"/>
                  <a:gd name="T50" fmla="*/ 22 w 38"/>
                  <a:gd name="T51" fmla="*/ 21 h 32"/>
                  <a:gd name="T52" fmla="*/ 19 w 38"/>
                  <a:gd name="T53" fmla="*/ 21 h 32"/>
                  <a:gd name="T54" fmla="*/ 11 w 38"/>
                  <a:gd name="T55" fmla="*/ 28 h 32"/>
                  <a:gd name="T56" fmla="*/ 11 w 38"/>
                  <a:gd name="T57" fmla="*/ 22 h 32"/>
                  <a:gd name="T58" fmla="*/ 7 w 38"/>
                  <a:gd name="T59" fmla="*/ 20 h 32"/>
                  <a:gd name="T60" fmla="*/ 5 w 38"/>
                  <a:gd name="T61" fmla="*/ 17 h 32"/>
                  <a:gd name="T62" fmla="*/ 7 w 38"/>
                  <a:gd name="T63" fmla="*/ 15 h 32"/>
                  <a:gd name="T64" fmla="*/ 4 w 38"/>
                  <a:gd name="T65" fmla="*/ 12 h 32"/>
                  <a:gd name="T66" fmla="*/ 5 w 38"/>
                  <a:gd name="T67" fmla="*/ 10 h 32"/>
                  <a:gd name="T68" fmla="*/ 3 w 38"/>
                  <a:gd name="T69" fmla="*/ 9 h 32"/>
                  <a:gd name="T70" fmla="*/ 1 w 38"/>
                  <a:gd name="T71" fmla="*/ 6 h 32"/>
                  <a:gd name="T72" fmla="*/ 3 w 38"/>
                  <a:gd name="T73" fmla="*/ 4 h 32"/>
                  <a:gd name="T74" fmla="*/ 7 w 38"/>
                  <a:gd name="T75" fmla="*/ 8 h 32"/>
                  <a:gd name="T76" fmla="*/ 11 w 38"/>
                  <a:gd name="T77" fmla="*/ 8 h 32"/>
                  <a:gd name="T78" fmla="*/ 12 w 38"/>
                  <a:gd name="T79" fmla="*/ 6 h 32"/>
                  <a:gd name="T80" fmla="*/ 9 w 38"/>
                  <a:gd name="T81" fmla="*/ 1 h 32"/>
                  <a:gd name="T82" fmla="*/ 11 w 38"/>
                  <a:gd name="T83" fmla="*/ 0 h 32"/>
                  <a:gd name="T84" fmla="*/ 12 w 38"/>
                  <a:gd name="T85" fmla="*/ 0 h 32"/>
                  <a:gd name="T86" fmla="*/ 17 w 38"/>
                  <a:gd name="T87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" h="32">
                    <a:moveTo>
                      <a:pt x="1" y="20"/>
                    </a:moveTo>
                    <a:lnTo>
                      <a:pt x="3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9" y="28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20"/>
                    </a:lnTo>
                    <a:close/>
                    <a:moveTo>
                      <a:pt x="17" y="6"/>
                    </a:moveTo>
                    <a:lnTo>
                      <a:pt x="19" y="6"/>
                    </a:lnTo>
                    <a:lnTo>
                      <a:pt x="21" y="5"/>
                    </a:lnTo>
                    <a:lnTo>
                      <a:pt x="26" y="1"/>
                    </a:lnTo>
                    <a:lnTo>
                      <a:pt x="29" y="5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8" y="15"/>
                    </a:lnTo>
                    <a:lnTo>
                      <a:pt x="32" y="15"/>
                    </a:lnTo>
                    <a:lnTo>
                      <a:pt x="30" y="22"/>
                    </a:lnTo>
                    <a:lnTo>
                      <a:pt x="29" y="26"/>
                    </a:lnTo>
                    <a:lnTo>
                      <a:pt x="27" y="27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1" y="27"/>
                    </a:lnTo>
                    <a:lnTo>
                      <a:pt x="23" y="23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1" y="28"/>
                    </a:lnTo>
                    <a:lnTo>
                      <a:pt x="11" y="22"/>
                    </a:lnTo>
                    <a:lnTo>
                      <a:pt x="7" y="20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Freeform 14">
                <a:extLst>
                  <a:ext uri="{FF2B5EF4-FFF2-40B4-BE49-F238E27FC236}">
                    <a16:creationId xmlns:a16="http://schemas.microsoft.com/office/drawing/2014/main" id="{97A0E70F-7374-4D37-AE8C-8E1AAA5A5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325" y="5229225"/>
                <a:ext cx="41275" cy="38100"/>
              </a:xfrm>
              <a:custGeom>
                <a:avLst/>
                <a:gdLst>
                  <a:gd name="T0" fmla="*/ 21 w 26"/>
                  <a:gd name="T1" fmla="*/ 3 h 24"/>
                  <a:gd name="T2" fmla="*/ 24 w 26"/>
                  <a:gd name="T3" fmla="*/ 3 h 24"/>
                  <a:gd name="T4" fmla="*/ 22 w 26"/>
                  <a:gd name="T5" fmla="*/ 8 h 24"/>
                  <a:gd name="T6" fmla="*/ 26 w 26"/>
                  <a:gd name="T7" fmla="*/ 12 h 24"/>
                  <a:gd name="T8" fmla="*/ 25 w 26"/>
                  <a:gd name="T9" fmla="*/ 16 h 24"/>
                  <a:gd name="T10" fmla="*/ 24 w 26"/>
                  <a:gd name="T11" fmla="*/ 17 h 24"/>
                  <a:gd name="T12" fmla="*/ 22 w 26"/>
                  <a:gd name="T13" fmla="*/ 17 h 24"/>
                  <a:gd name="T14" fmla="*/ 20 w 26"/>
                  <a:gd name="T15" fmla="*/ 19 h 24"/>
                  <a:gd name="T16" fmla="*/ 19 w 26"/>
                  <a:gd name="T17" fmla="*/ 24 h 24"/>
                  <a:gd name="T18" fmla="*/ 13 w 26"/>
                  <a:gd name="T19" fmla="*/ 20 h 24"/>
                  <a:gd name="T20" fmla="*/ 10 w 26"/>
                  <a:gd name="T21" fmla="*/ 17 h 24"/>
                  <a:gd name="T22" fmla="*/ 8 w 26"/>
                  <a:gd name="T23" fmla="*/ 16 h 24"/>
                  <a:gd name="T24" fmla="*/ 4 w 26"/>
                  <a:gd name="T25" fmla="*/ 12 h 24"/>
                  <a:gd name="T26" fmla="*/ 3 w 26"/>
                  <a:gd name="T27" fmla="*/ 8 h 24"/>
                  <a:gd name="T28" fmla="*/ 0 w 26"/>
                  <a:gd name="T29" fmla="*/ 5 h 24"/>
                  <a:gd name="T30" fmla="*/ 2 w 26"/>
                  <a:gd name="T31" fmla="*/ 0 h 24"/>
                  <a:gd name="T32" fmla="*/ 4 w 26"/>
                  <a:gd name="T33" fmla="*/ 2 h 24"/>
                  <a:gd name="T34" fmla="*/ 6 w 26"/>
                  <a:gd name="T35" fmla="*/ 1 h 24"/>
                  <a:gd name="T36" fmla="*/ 8 w 26"/>
                  <a:gd name="T37" fmla="*/ 0 h 24"/>
                  <a:gd name="T38" fmla="*/ 14 w 26"/>
                  <a:gd name="T39" fmla="*/ 2 h 24"/>
                  <a:gd name="T40" fmla="*/ 19 w 26"/>
                  <a:gd name="T41" fmla="*/ 2 h 24"/>
                  <a:gd name="T42" fmla="*/ 21 w 26"/>
                  <a:gd name="T4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21" y="3"/>
                    </a:moveTo>
                    <a:lnTo>
                      <a:pt x="24" y="3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5" y="16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0" y="19"/>
                    </a:lnTo>
                    <a:lnTo>
                      <a:pt x="19" y="24"/>
                    </a:lnTo>
                    <a:lnTo>
                      <a:pt x="13" y="20"/>
                    </a:lnTo>
                    <a:lnTo>
                      <a:pt x="10" y="17"/>
                    </a:lnTo>
                    <a:lnTo>
                      <a:pt x="8" y="16"/>
                    </a:lnTo>
                    <a:lnTo>
                      <a:pt x="4" y="12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Freeform 16">
                <a:extLst>
                  <a:ext uri="{FF2B5EF4-FFF2-40B4-BE49-F238E27FC236}">
                    <a16:creationId xmlns:a16="http://schemas.microsoft.com/office/drawing/2014/main" id="{B4A2DB34-3A25-44C8-9138-6E761E449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5129213"/>
                <a:ext cx="39688" cy="33338"/>
              </a:xfrm>
              <a:custGeom>
                <a:avLst/>
                <a:gdLst>
                  <a:gd name="T0" fmla="*/ 5 w 25"/>
                  <a:gd name="T1" fmla="*/ 2 h 21"/>
                  <a:gd name="T2" fmla="*/ 10 w 25"/>
                  <a:gd name="T3" fmla="*/ 2 h 21"/>
                  <a:gd name="T4" fmla="*/ 17 w 25"/>
                  <a:gd name="T5" fmla="*/ 0 h 21"/>
                  <a:gd name="T6" fmla="*/ 21 w 25"/>
                  <a:gd name="T7" fmla="*/ 5 h 21"/>
                  <a:gd name="T8" fmla="*/ 25 w 25"/>
                  <a:gd name="T9" fmla="*/ 7 h 21"/>
                  <a:gd name="T10" fmla="*/ 25 w 25"/>
                  <a:gd name="T11" fmla="*/ 15 h 21"/>
                  <a:gd name="T12" fmla="*/ 22 w 25"/>
                  <a:gd name="T13" fmla="*/ 15 h 21"/>
                  <a:gd name="T14" fmla="*/ 21 w 25"/>
                  <a:gd name="T15" fmla="*/ 21 h 21"/>
                  <a:gd name="T16" fmla="*/ 16 w 25"/>
                  <a:gd name="T17" fmla="*/ 16 h 21"/>
                  <a:gd name="T18" fmla="*/ 12 w 25"/>
                  <a:gd name="T19" fmla="*/ 17 h 21"/>
                  <a:gd name="T20" fmla="*/ 8 w 25"/>
                  <a:gd name="T21" fmla="*/ 12 h 21"/>
                  <a:gd name="T22" fmla="*/ 4 w 25"/>
                  <a:gd name="T23" fmla="*/ 7 h 21"/>
                  <a:gd name="T24" fmla="*/ 2 w 25"/>
                  <a:gd name="T25" fmla="*/ 7 h 21"/>
                  <a:gd name="T26" fmla="*/ 0 w 25"/>
                  <a:gd name="T27" fmla="*/ 4 h 21"/>
                  <a:gd name="T28" fmla="*/ 5 w 25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1">
                    <a:moveTo>
                      <a:pt x="5" y="2"/>
                    </a:moveTo>
                    <a:lnTo>
                      <a:pt x="10" y="2"/>
                    </a:lnTo>
                    <a:lnTo>
                      <a:pt x="17" y="0"/>
                    </a:lnTo>
                    <a:lnTo>
                      <a:pt x="21" y="5"/>
                    </a:lnTo>
                    <a:lnTo>
                      <a:pt x="25" y="7"/>
                    </a:lnTo>
                    <a:lnTo>
                      <a:pt x="25" y="15"/>
                    </a:lnTo>
                    <a:lnTo>
                      <a:pt x="22" y="15"/>
                    </a:lnTo>
                    <a:lnTo>
                      <a:pt x="21" y="21"/>
                    </a:lnTo>
                    <a:lnTo>
                      <a:pt x="16" y="16"/>
                    </a:lnTo>
                    <a:lnTo>
                      <a:pt x="12" y="17"/>
                    </a:lnTo>
                    <a:lnTo>
                      <a:pt x="8" y="12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Freeform 18">
                <a:extLst>
                  <a:ext uri="{FF2B5EF4-FFF2-40B4-BE49-F238E27FC236}">
                    <a16:creationId xmlns:a16="http://schemas.microsoft.com/office/drawing/2014/main" id="{EA28B21F-4465-4C34-969C-6E6E0BB4D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175" y="5245100"/>
                <a:ext cx="66675" cy="42863"/>
              </a:xfrm>
              <a:custGeom>
                <a:avLst/>
                <a:gdLst>
                  <a:gd name="T0" fmla="*/ 3 w 42"/>
                  <a:gd name="T1" fmla="*/ 0 h 27"/>
                  <a:gd name="T2" fmla="*/ 4 w 42"/>
                  <a:gd name="T3" fmla="*/ 3 h 27"/>
                  <a:gd name="T4" fmla="*/ 6 w 42"/>
                  <a:gd name="T5" fmla="*/ 3 h 27"/>
                  <a:gd name="T6" fmla="*/ 12 w 42"/>
                  <a:gd name="T7" fmla="*/ 4 h 27"/>
                  <a:gd name="T8" fmla="*/ 22 w 42"/>
                  <a:gd name="T9" fmla="*/ 4 h 27"/>
                  <a:gd name="T10" fmla="*/ 26 w 42"/>
                  <a:gd name="T11" fmla="*/ 2 h 27"/>
                  <a:gd name="T12" fmla="*/ 33 w 42"/>
                  <a:gd name="T13" fmla="*/ 1 h 27"/>
                  <a:gd name="T14" fmla="*/ 38 w 42"/>
                  <a:gd name="T15" fmla="*/ 3 h 27"/>
                  <a:gd name="T16" fmla="*/ 42 w 42"/>
                  <a:gd name="T17" fmla="*/ 4 h 27"/>
                  <a:gd name="T18" fmla="*/ 39 w 42"/>
                  <a:gd name="T19" fmla="*/ 8 h 27"/>
                  <a:gd name="T20" fmla="*/ 36 w 42"/>
                  <a:gd name="T21" fmla="*/ 15 h 27"/>
                  <a:gd name="T22" fmla="*/ 38 w 42"/>
                  <a:gd name="T23" fmla="*/ 20 h 27"/>
                  <a:gd name="T24" fmla="*/ 33 w 42"/>
                  <a:gd name="T25" fmla="*/ 19 h 27"/>
                  <a:gd name="T26" fmla="*/ 26 w 42"/>
                  <a:gd name="T27" fmla="*/ 21 h 27"/>
                  <a:gd name="T28" fmla="*/ 26 w 42"/>
                  <a:gd name="T29" fmla="*/ 26 h 27"/>
                  <a:gd name="T30" fmla="*/ 20 w 42"/>
                  <a:gd name="T31" fmla="*/ 27 h 27"/>
                  <a:gd name="T32" fmla="*/ 15 w 42"/>
                  <a:gd name="T33" fmla="*/ 24 h 27"/>
                  <a:gd name="T34" fmla="*/ 9 w 42"/>
                  <a:gd name="T35" fmla="*/ 26 h 27"/>
                  <a:gd name="T36" fmla="*/ 4 w 42"/>
                  <a:gd name="T37" fmla="*/ 26 h 27"/>
                  <a:gd name="T38" fmla="*/ 4 w 42"/>
                  <a:gd name="T39" fmla="*/ 20 h 27"/>
                  <a:gd name="T40" fmla="*/ 0 w 42"/>
                  <a:gd name="T41" fmla="*/ 18 h 27"/>
                  <a:gd name="T42" fmla="*/ 1 w 42"/>
                  <a:gd name="T43" fmla="*/ 16 h 27"/>
                  <a:gd name="T44" fmla="*/ 1 w 42"/>
                  <a:gd name="T45" fmla="*/ 15 h 27"/>
                  <a:gd name="T46" fmla="*/ 1 w 42"/>
                  <a:gd name="T47" fmla="*/ 12 h 27"/>
                  <a:gd name="T48" fmla="*/ 5 w 42"/>
                  <a:gd name="T49" fmla="*/ 9 h 27"/>
                  <a:gd name="T50" fmla="*/ 1 w 42"/>
                  <a:gd name="T51" fmla="*/ 6 h 27"/>
                  <a:gd name="T52" fmla="*/ 0 w 42"/>
                  <a:gd name="T53" fmla="*/ 2 h 27"/>
                  <a:gd name="T54" fmla="*/ 3 w 42"/>
                  <a:gd name="T5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27">
                    <a:moveTo>
                      <a:pt x="3" y="0"/>
                    </a:moveTo>
                    <a:lnTo>
                      <a:pt x="4" y="3"/>
                    </a:lnTo>
                    <a:lnTo>
                      <a:pt x="6" y="3"/>
                    </a:lnTo>
                    <a:lnTo>
                      <a:pt x="12" y="4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3" y="1"/>
                    </a:lnTo>
                    <a:lnTo>
                      <a:pt x="38" y="3"/>
                    </a:lnTo>
                    <a:lnTo>
                      <a:pt x="42" y="4"/>
                    </a:lnTo>
                    <a:lnTo>
                      <a:pt x="39" y="8"/>
                    </a:lnTo>
                    <a:lnTo>
                      <a:pt x="36" y="15"/>
                    </a:lnTo>
                    <a:lnTo>
                      <a:pt x="38" y="20"/>
                    </a:lnTo>
                    <a:lnTo>
                      <a:pt x="33" y="19"/>
                    </a:lnTo>
                    <a:lnTo>
                      <a:pt x="26" y="21"/>
                    </a:lnTo>
                    <a:lnTo>
                      <a:pt x="26" y="26"/>
                    </a:lnTo>
                    <a:lnTo>
                      <a:pt x="20" y="27"/>
                    </a:lnTo>
                    <a:lnTo>
                      <a:pt x="15" y="24"/>
                    </a:lnTo>
                    <a:lnTo>
                      <a:pt x="9" y="26"/>
                    </a:lnTo>
                    <a:lnTo>
                      <a:pt x="4" y="26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Freeform 27">
                <a:extLst>
                  <a:ext uri="{FF2B5EF4-FFF2-40B4-BE49-F238E27FC236}">
                    <a16:creationId xmlns:a16="http://schemas.microsoft.com/office/drawing/2014/main" id="{C91001FF-DC10-4E84-9FB2-D24627848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700" y="5045075"/>
                <a:ext cx="100013" cy="87313"/>
              </a:xfrm>
              <a:custGeom>
                <a:avLst/>
                <a:gdLst>
                  <a:gd name="T0" fmla="*/ 1 w 63"/>
                  <a:gd name="T1" fmla="*/ 26 h 55"/>
                  <a:gd name="T2" fmla="*/ 9 w 63"/>
                  <a:gd name="T3" fmla="*/ 26 h 55"/>
                  <a:gd name="T4" fmla="*/ 16 w 63"/>
                  <a:gd name="T5" fmla="*/ 23 h 55"/>
                  <a:gd name="T6" fmla="*/ 17 w 63"/>
                  <a:gd name="T7" fmla="*/ 16 h 55"/>
                  <a:gd name="T8" fmla="*/ 23 w 63"/>
                  <a:gd name="T9" fmla="*/ 12 h 55"/>
                  <a:gd name="T10" fmla="*/ 22 w 63"/>
                  <a:gd name="T11" fmla="*/ 7 h 55"/>
                  <a:gd name="T12" fmla="*/ 26 w 63"/>
                  <a:gd name="T13" fmla="*/ 5 h 55"/>
                  <a:gd name="T14" fmla="*/ 33 w 63"/>
                  <a:gd name="T15" fmla="*/ 0 h 55"/>
                  <a:gd name="T16" fmla="*/ 40 w 63"/>
                  <a:gd name="T17" fmla="*/ 3 h 55"/>
                  <a:gd name="T18" fmla="*/ 41 w 63"/>
                  <a:gd name="T19" fmla="*/ 6 h 55"/>
                  <a:gd name="T20" fmla="*/ 45 w 63"/>
                  <a:gd name="T21" fmla="*/ 5 h 55"/>
                  <a:gd name="T22" fmla="*/ 51 w 63"/>
                  <a:gd name="T23" fmla="*/ 7 h 55"/>
                  <a:gd name="T24" fmla="*/ 52 w 63"/>
                  <a:gd name="T25" fmla="*/ 13 h 55"/>
                  <a:gd name="T26" fmla="*/ 51 w 63"/>
                  <a:gd name="T27" fmla="*/ 17 h 55"/>
                  <a:gd name="T28" fmla="*/ 55 w 63"/>
                  <a:gd name="T29" fmla="*/ 24 h 55"/>
                  <a:gd name="T30" fmla="*/ 57 w 63"/>
                  <a:gd name="T31" fmla="*/ 25 h 55"/>
                  <a:gd name="T32" fmla="*/ 57 w 63"/>
                  <a:gd name="T33" fmla="*/ 28 h 55"/>
                  <a:gd name="T34" fmla="*/ 62 w 63"/>
                  <a:gd name="T35" fmla="*/ 30 h 55"/>
                  <a:gd name="T36" fmla="*/ 63 w 63"/>
                  <a:gd name="T37" fmla="*/ 32 h 55"/>
                  <a:gd name="T38" fmla="*/ 61 w 63"/>
                  <a:gd name="T39" fmla="*/ 35 h 55"/>
                  <a:gd name="T40" fmla="*/ 56 w 63"/>
                  <a:gd name="T41" fmla="*/ 35 h 55"/>
                  <a:gd name="T42" fmla="*/ 55 w 63"/>
                  <a:gd name="T43" fmla="*/ 36 h 55"/>
                  <a:gd name="T44" fmla="*/ 56 w 63"/>
                  <a:gd name="T45" fmla="*/ 40 h 55"/>
                  <a:gd name="T46" fmla="*/ 57 w 63"/>
                  <a:gd name="T47" fmla="*/ 47 h 55"/>
                  <a:gd name="T48" fmla="*/ 52 w 63"/>
                  <a:gd name="T49" fmla="*/ 47 h 55"/>
                  <a:gd name="T50" fmla="*/ 50 w 63"/>
                  <a:gd name="T51" fmla="*/ 49 h 55"/>
                  <a:gd name="T52" fmla="*/ 50 w 63"/>
                  <a:gd name="T53" fmla="*/ 55 h 55"/>
                  <a:gd name="T54" fmla="*/ 46 w 63"/>
                  <a:gd name="T55" fmla="*/ 54 h 55"/>
                  <a:gd name="T56" fmla="*/ 40 w 63"/>
                  <a:gd name="T57" fmla="*/ 54 h 55"/>
                  <a:gd name="T58" fmla="*/ 39 w 63"/>
                  <a:gd name="T59" fmla="*/ 52 h 55"/>
                  <a:gd name="T60" fmla="*/ 36 w 63"/>
                  <a:gd name="T61" fmla="*/ 54 h 55"/>
                  <a:gd name="T62" fmla="*/ 34 w 63"/>
                  <a:gd name="T63" fmla="*/ 52 h 55"/>
                  <a:gd name="T64" fmla="*/ 28 w 63"/>
                  <a:gd name="T65" fmla="*/ 52 h 55"/>
                  <a:gd name="T66" fmla="*/ 21 w 63"/>
                  <a:gd name="T67" fmla="*/ 49 h 55"/>
                  <a:gd name="T68" fmla="*/ 15 w 63"/>
                  <a:gd name="T69" fmla="*/ 48 h 55"/>
                  <a:gd name="T70" fmla="*/ 9 w 63"/>
                  <a:gd name="T71" fmla="*/ 49 h 55"/>
                  <a:gd name="T72" fmla="*/ 5 w 63"/>
                  <a:gd name="T73" fmla="*/ 52 h 55"/>
                  <a:gd name="T74" fmla="*/ 3 w 63"/>
                  <a:gd name="T75" fmla="*/ 52 h 55"/>
                  <a:gd name="T76" fmla="*/ 1 w 63"/>
                  <a:gd name="T77" fmla="*/ 47 h 55"/>
                  <a:gd name="T78" fmla="*/ 0 w 63"/>
                  <a:gd name="T79" fmla="*/ 42 h 55"/>
                  <a:gd name="T80" fmla="*/ 4 w 63"/>
                  <a:gd name="T81" fmla="*/ 40 h 55"/>
                  <a:gd name="T82" fmla="*/ 4 w 63"/>
                  <a:gd name="T83" fmla="*/ 36 h 55"/>
                  <a:gd name="T84" fmla="*/ 3 w 63"/>
                  <a:gd name="T85" fmla="*/ 31 h 55"/>
                  <a:gd name="T86" fmla="*/ 1 w 63"/>
                  <a:gd name="T87" fmla="*/ 2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" h="55">
                    <a:moveTo>
                      <a:pt x="1" y="26"/>
                    </a:moveTo>
                    <a:lnTo>
                      <a:pt x="9" y="26"/>
                    </a:lnTo>
                    <a:lnTo>
                      <a:pt x="16" y="23"/>
                    </a:lnTo>
                    <a:lnTo>
                      <a:pt x="17" y="16"/>
                    </a:lnTo>
                    <a:lnTo>
                      <a:pt x="23" y="12"/>
                    </a:lnTo>
                    <a:lnTo>
                      <a:pt x="22" y="7"/>
                    </a:lnTo>
                    <a:lnTo>
                      <a:pt x="26" y="5"/>
                    </a:lnTo>
                    <a:lnTo>
                      <a:pt x="33" y="0"/>
                    </a:lnTo>
                    <a:lnTo>
                      <a:pt x="40" y="3"/>
                    </a:lnTo>
                    <a:lnTo>
                      <a:pt x="41" y="6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2" y="13"/>
                    </a:lnTo>
                    <a:lnTo>
                      <a:pt x="51" y="17"/>
                    </a:lnTo>
                    <a:lnTo>
                      <a:pt x="55" y="24"/>
                    </a:lnTo>
                    <a:lnTo>
                      <a:pt x="57" y="25"/>
                    </a:lnTo>
                    <a:lnTo>
                      <a:pt x="57" y="28"/>
                    </a:lnTo>
                    <a:lnTo>
                      <a:pt x="62" y="30"/>
                    </a:lnTo>
                    <a:lnTo>
                      <a:pt x="63" y="32"/>
                    </a:lnTo>
                    <a:lnTo>
                      <a:pt x="61" y="35"/>
                    </a:lnTo>
                    <a:lnTo>
                      <a:pt x="56" y="35"/>
                    </a:lnTo>
                    <a:lnTo>
                      <a:pt x="55" y="36"/>
                    </a:lnTo>
                    <a:lnTo>
                      <a:pt x="56" y="40"/>
                    </a:lnTo>
                    <a:lnTo>
                      <a:pt x="57" y="47"/>
                    </a:lnTo>
                    <a:lnTo>
                      <a:pt x="52" y="47"/>
                    </a:lnTo>
                    <a:lnTo>
                      <a:pt x="50" y="49"/>
                    </a:lnTo>
                    <a:lnTo>
                      <a:pt x="50" y="55"/>
                    </a:lnTo>
                    <a:lnTo>
                      <a:pt x="46" y="54"/>
                    </a:lnTo>
                    <a:lnTo>
                      <a:pt x="40" y="54"/>
                    </a:lnTo>
                    <a:lnTo>
                      <a:pt x="39" y="52"/>
                    </a:lnTo>
                    <a:lnTo>
                      <a:pt x="36" y="54"/>
                    </a:lnTo>
                    <a:lnTo>
                      <a:pt x="34" y="52"/>
                    </a:lnTo>
                    <a:lnTo>
                      <a:pt x="28" y="52"/>
                    </a:lnTo>
                    <a:lnTo>
                      <a:pt x="21" y="49"/>
                    </a:lnTo>
                    <a:lnTo>
                      <a:pt x="15" y="48"/>
                    </a:lnTo>
                    <a:lnTo>
                      <a:pt x="9" y="49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3" y="31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33">
                <a:extLst>
                  <a:ext uri="{FF2B5EF4-FFF2-40B4-BE49-F238E27FC236}">
                    <a16:creationId xmlns:a16="http://schemas.microsoft.com/office/drawing/2014/main" id="{5FA1F578-1AE0-467A-9F29-3A548B0A8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550" y="5191125"/>
                <a:ext cx="49213" cy="30163"/>
              </a:xfrm>
              <a:custGeom>
                <a:avLst/>
                <a:gdLst>
                  <a:gd name="T0" fmla="*/ 24 w 31"/>
                  <a:gd name="T1" fmla="*/ 2 h 19"/>
                  <a:gd name="T2" fmla="*/ 24 w 31"/>
                  <a:gd name="T3" fmla="*/ 3 h 19"/>
                  <a:gd name="T4" fmla="*/ 24 w 31"/>
                  <a:gd name="T5" fmla="*/ 6 h 19"/>
                  <a:gd name="T6" fmla="*/ 27 w 31"/>
                  <a:gd name="T7" fmla="*/ 8 h 19"/>
                  <a:gd name="T8" fmla="*/ 31 w 31"/>
                  <a:gd name="T9" fmla="*/ 8 h 19"/>
                  <a:gd name="T10" fmla="*/ 29 w 31"/>
                  <a:gd name="T11" fmla="*/ 12 h 19"/>
                  <a:gd name="T12" fmla="*/ 27 w 31"/>
                  <a:gd name="T13" fmla="*/ 14 h 19"/>
                  <a:gd name="T14" fmla="*/ 22 w 31"/>
                  <a:gd name="T15" fmla="*/ 13 h 19"/>
                  <a:gd name="T16" fmla="*/ 21 w 31"/>
                  <a:gd name="T17" fmla="*/ 17 h 19"/>
                  <a:gd name="T18" fmla="*/ 17 w 31"/>
                  <a:gd name="T19" fmla="*/ 17 h 19"/>
                  <a:gd name="T20" fmla="*/ 16 w 31"/>
                  <a:gd name="T21" fmla="*/ 15 h 19"/>
                  <a:gd name="T22" fmla="*/ 12 w 31"/>
                  <a:gd name="T23" fmla="*/ 19 h 19"/>
                  <a:gd name="T24" fmla="*/ 9 w 31"/>
                  <a:gd name="T25" fmla="*/ 19 h 19"/>
                  <a:gd name="T26" fmla="*/ 6 w 31"/>
                  <a:gd name="T27" fmla="*/ 17 h 19"/>
                  <a:gd name="T28" fmla="*/ 4 w 31"/>
                  <a:gd name="T29" fmla="*/ 13 h 19"/>
                  <a:gd name="T30" fmla="*/ 0 w 31"/>
                  <a:gd name="T31" fmla="*/ 14 h 19"/>
                  <a:gd name="T32" fmla="*/ 0 w 31"/>
                  <a:gd name="T33" fmla="*/ 11 h 19"/>
                  <a:gd name="T34" fmla="*/ 6 w 31"/>
                  <a:gd name="T35" fmla="*/ 5 h 19"/>
                  <a:gd name="T36" fmla="*/ 5 w 31"/>
                  <a:gd name="T37" fmla="*/ 2 h 19"/>
                  <a:gd name="T38" fmla="*/ 9 w 31"/>
                  <a:gd name="T39" fmla="*/ 3 h 19"/>
                  <a:gd name="T40" fmla="*/ 10 w 31"/>
                  <a:gd name="T41" fmla="*/ 1 h 19"/>
                  <a:gd name="T42" fmla="*/ 16 w 31"/>
                  <a:gd name="T43" fmla="*/ 1 h 19"/>
                  <a:gd name="T44" fmla="*/ 17 w 31"/>
                  <a:gd name="T45" fmla="*/ 0 h 19"/>
                  <a:gd name="T46" fmla="*/ 24 w 31"/>
                  <a:gd name="T4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19">
                    <a:moveTo>
                      <a:pt x="24" y="2"/>
                    </a:moveTo>
                    <a:lnTo>
                      <a:pt x="24" y="3"/>
                    </a:lnTo>
                    <a:lnTo>
                      <a:pt x="24" y="6"/>
                    </a:lnTo>
                    <a:lnTo>
                      <a:pt x="27" y="8"/>
                    </a:lnTo>
                    <a:lnTo>
                      <a:pt x="31" y="8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2" y="13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6" y="5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42">
                <a:extLst>
                  <a:ext uri="{FF2B5EF4-FFF2-40B4-BE49-F238E27FC236}">
                    <a16:creationId xmlns:a16="http://schemas.microsoft.com/office/drawing/2014/main" id="{95861A7B-FAFE-4DA3-9EFA-90710BFE4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813" y="5137150"/>
                <a:ext cx="69850" cy="41275"/>
              </a:xfrm>
              <a:custGeom>
                <a:avLst/>
                <a:gdLst>
                  <a:gd name="T0" fmla="*/ 31 w 44"/>
                  <a:gd name="T1" fmla="*/ 25 h 26"/>
                  <a:gd name="T2" fmla="*/ 29 w 44"/>
                  <a:gd name="T3" fmla="*/ 24 h 26"/>
                  <a:gd name="T4" fmla="*/ 25 w 44"/>
                  <a:gd name="T5" fmla="*/ 24 h 26"/>
                  <a:gd name="T6" fmla="*/ 20 w 44"/>
                  <a:gd name="T7" fmla="*/ 20 h 26"/>
                  <a:gd name="T8" fmla="*/ 18 w 44"/>
                  <a:gd name="T9" fmla="*/ 22 h 26"/>
                  <a:gd name="T10" fmla="*/ 14 w 44"/>
                  <a:gd name="T11" fmla="*/ 26 h 26"/>
                  <a:gd name="T12" fmla="*/ 8 w 44"/>
                  <a:gd name="T13" fmla="*/ 23 h 26"/>
                  <a:gd name="T14" fmla="*/ 4 w 44"/>
                  <a:gd name="T15" fmla="*/ 18 h 26"/>
                  <a:gd name="T16" fmla="*/ 1 w 44"/>
                  <a:gd name="T17" fmla="*/ 16 h 26"/>
                  <a:gd name="T18" fmla="*/ 1 w 44"/>
                  <a:gd name="T19" fmla="*/ 12 h 26"/>
                  <a:gd name="T20" fmla="*/ 0 w 44"/>
                  <a:gd name="T21" fmla="*/ 8 h 26"/>
                  <a:gd name="T22" fmla="*/ 4 w 44"/>
                  <a:gd name="T23" fmla="*/ 6 h 26"/>
                  <a:gd name="T24" fmla="*/ 7 w 44"/>
                  <a:gd name="T25" fmla="*/ 3 h 26"/>
                  <a:gd name="T26" fmla="*/ 12 w 44"/>
                  <a:gd name="T27" fmla="*/ 1 h 26"/>
                  <a:gd name="T28" fmla="*/ 13 w 44"/>
                  <a:gd name="T29" fmla="*/ 0 h 26"/>
                  <a:gd name="T30" fmla="*/ 15 w 44"/>
                  <a:gd name="T31" fmla="*/ 1 h 26"/>
                  <a:gd name="T32" fmla="*/ 18 w 44"/>
                  <a:gd name="T33" fmla="*/ 0 h 26"/>
                  <a:gd name="T34" fmla="*/ 21 w 44"/>
                  <a:gd name="T35" fmla="*/ 2 h 26"/>
                  <a:gd name="T36" fmla="*/ 26 w 44"/>
                  <a:gd name="T37" fmla="*/ 3 h 26"/>
                  <a:gd name="T38" fmla="*/ 26 w 44"/>
                  <a:gd name="T39" fmla="*/ 7 h 26"/>
                  <a:gd name="T40" fmla="*/ 30 w 44"/>
                  <a:gd name="T41" fmla="*/ 8 h 26"/>
                  <a:gd name="T42" fmla="*/ 31 w 44"/>
                  <a:gd name="T43" fmla="*/ 6 h 26"/>
                  <a:gd name="T44" fmla="*/ 35 w 44"/>
                  <a:gd name="T45" fmla="*/ 7 h 26"/>
                  <a:gd name="T46" fmla="*/ 36 w 44"/>
                  <a:gd name="T47" fmla="*/ 11 h 26"/>
                  <a:gd name="T48" fmla="*/ 41 w 44"/>
                  <a:gd name="T49" fmla="*/ 11 h 26"/>
                  <a:gd name="T50" fmla="*/ 44 w 44"/>
                  <a:gd name="T51" fmla="*/ 17 h 26"/>
                  <a:gd name="T52" fmla="*/ 42 w 44"/>
                  <a:gd name="T53" fmla="*/ 17 h 26"/>
                  <a:gd name="T54" fmla="*/ 41 w 44"/>
                  <a:gd name="T55" fmla="*/ 18 h 26"/>
                  <a:gd name="T56" fmla="*/ 39 w 44"/>
                  <a:gd name="T57" fmla="*/ 18 h 26"/>
                  <a:gd name="T58" fmla="*/ 38 w 44"/>
                  <a:gd name="T59" fmla="*/ 20 h 26"/>
                  <a:gd name="T60" fmla="*/ 37 w 44"/>
                  <a:gd name="T61" fmla="*/ 22 h 26"/>
                  <a:gd name="T62" fmla="*/ 37 w 44"/>
                  <a:gd name="T63" fmla="*/ 23 h 26"/>
                  <a:gd name="T64" fmla="*/ 35 w 44"/>
                  <a:gd name="T65" fmla="*/ 23 h 26"/>
                  <a:gd name="T66" fmla="*/ 32 w 44"/>
                  <a:gd name="T67" fmla="*/ 23 h 26"/>
                  <a:gd name="T68" fmla="*/ 31 w 44"/>
                  <a:gd name="T6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" h="26">
                    <a:moveTo>
                      <a:pt x="31" y="25"/>
                    </a:moveTo>
                    <a:lnTo>
                      <a:pt x="29" y="24"/>
                    </a:lnTo>
                    <a:lnTo>
                      <a:pt x="25" y="24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8" y="23"/>
                    </a:lnTo>
                    <a:lnTo>
                      <a:pt x="4" y="18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6" y="3"/>
                    </a:lnTo>
                    <a:lnTo>
                      <a:pt x="26" y="7"/>
                    </a:lnTo>
                    <a:lnTo>
                      <a:pt x="30" y="8"/>
                    </a:lnTo>
                    <a:lnTo>
                      <a:pt x="31" y="6"/>
                    </a:lnTo>
                    <a:lnTo>
                      <a:pt x="35" y="7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8" y="20"/>
                    </a:lnTo>
                    <a:lnTo>
                      <a:pt x="37" y="22"/>
                    </a:lnTo>
                    <a:lnTo>
                      <a:pt x="37" y="23"/>
                    </a:lnTo>
                    <a:lnTo>
                      <a:pt x="35" y="23"/>
                    </a:lnTo>
                    <a:lnTo>
                      <a:pt x="32" y="23"/>
                    </a:lnTo>
                    <a:lnTo>
                      <a:pt x="31" y="2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43">
                <a:extLst>
                  <a:ext uri="{FF2B5EF4-FFF2-40B4-BE49-F238E27FC236}">
                    <a16:creationId xmlns:a16="http://schemas.microsoft.com/office/drawing/2014/main" id="{74D7BAFD-6A44-40A3-9DEE-FCBDAA932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550" y="5067300"/>
                <a:ext cx="96838" cy="131763"/>
              </a:xfrm>
              <a:custGeom>
                <a:avLst/>
                <a:gdLst>
                  <a:gd name="T0" fmla="*/ 27 w 61"/>
                  <a:gd name="T1" fmla="*/ 0 h 83"/>
                  <a:gd name="T2" fmla="*/ 27 w 61"/>
                  <a:gd name="T3" fmla="*/ 5 h 83"/>
                  <a:gd name="T4" fmla="*/ 34 w 61"/>
                  <a:gd name="T5" fmla="*/ 8 h 83"/>
                  <a:gd name="T6" fmla="*/ 34 w 61"/>
                  <a:gd name="T7" fmla="*/ 11 h 83"/>
                  <a:gd name="T8" fmla="*/ 40 w 61"/>
                  <a:gd name="T9" fmla="*/ 9 h 83"/>
                  <a:gd name="T10" fmla="*/ 44 w 61"/>
                  <a:gd name="T11" fmla="*/ 6 h 83"/>
                  <a:gd name="T12" fmla="*/ 52 w 61"/>
                  <a:gd name="T13" fmla="*/ 11 h 83"/>
                  <a:gd name="T14" fmla="*/ 55 w 61"/>
                  <a:gd name="T15" fmla="*/ 15 h 83"/>
                  <a:gd name="T16" fmla="*/ 57 w 61"/>
                  <a:gd name="T17" fmla="*/ 20 h 83"/>
                  <a:gd name="T18" fmla="*/ 55 w 61"/>
                  <a:gd name="T19" fmla="*/ 23 h 83"/>
                  <a:gd name="T20" fmla="*/ 57 w 61"/>
                  <a:gd name="T21" fmla="*/ 27 h 83"/>
                  <a:gd name="T22" fmla="*/ 58 w 61"/>
                  <a:gd name="T23" fmla="*/ 33 h 83"/>
                  <a:gd name="T24" fmla="*/ 58 w 61"/>
                  <a:gd name="T25" fmla="*/ 37 h 83"/>
                  <a:gd name="T26" fmla="*/ 61 w 61"/>
                  <a:gd name="T27" fmla="*/ 44 h 83"/>
                  <a:gd name="T28" fmla="*/ 58 w 61"/>
                  <a:gd name="T29" fmla="*/ 45 h 83"/>
                  <a:gd name="T30" fmla="*/ 56 w 61"/>
                  <a:gd name="T31" fmla="*/ 44 h 83"/>
                  <a:gd name="T32" fmla="*/ 55 w 61"/>
                  <a:gd name="T33" fmla="*/ 45 h 83"/>
                  <a:gd name="T34" fmla="*/ 50 w 61"/>
                  <a:gd name="T35" fmla="*/ 47 h 83"/>
                  <a:gd name="T36" fmla="*/ 47 w 61"/>
                  <a:gd name="T37" fmla="*/ 50 h 83"/>
                  <a:gd name="T38" fmla="*/ 43 w 61"/>
                  <a:gd name="T39" fmla="*/ 52 h 83"/>
                  <a:gd name="T40" fmla="*/ 44 w 61"/>
                  <a:gd name="T41" fmla="*/ 56 h 83"/>
                  <a:gd name="T42" fmla="*/ 44 w 61"/>
                  <a:gd name="T43" fmla="*/ 60 h 83"/>
                  <a:gd name="T44" fmla="*/ 47 w 61"/>
                  <a:gd name="T45" fmla="*/ 62 h 83"/>
                  <a:gd name="T46" fmla="*/ 51 w 61"/>
                  <a:gd name="T47" fmla="*/ 67 h 83"/>
                  <a:gd name="T48" fmla="*/ 49 w 61"/>
                  <a:gd name="T49" fmla="*/ 72 h 83"/>
                  <a:gd name="T50" fmla="*/ 46 w 61"/>
                  <a:gd name="T51" fmla="*/ 73 h 83"/>
                  <a:gd name="T52" fmla="*/ 47 w 61"/>
                  <a:gd name="T53" fmla="*/ 79 h 83"/>
                  <a:gd name="T54" fmla="*/ 47 w 61"/>
                  <a:gd name="T55" fmla="*/ 81 h 83"/>
                  <a:gd name="T56" fmla="*/ 45 w 61"/>
                  <a:gd name="T57" fmla="*/ 79 h 83"/>
                  <a:gd name="T58" fmla="*/ 41 w 61"/>
                  <a:gd name="T59" fmla="*/ 79 h 83"/>
                  <a:gd name="T60" fmla="*/ 37 w 61"/>
                  <a:gd name="T61" fmla="*/ 80 h 83"/>
                  <a:gd name="T62" fmla="*/ 31 w 61"/>
                  <a:gd name="T63" fmla="*/ 80 h 83"/>
                  <a:gd name="T64" fmla="*/ 31 w 61"/>
                  <a:gd name="T65" fmla="*/ 83 h 83"/>
                  <a:gd name="T66" fmla="*/ 27 w 61"/>
                  <a:gd name="T67" fmla="*/ 80 h 83"/>
                  <a:gd name="T68" fmla="*/ 24 w 61"/>
                  <a:gd name="T69" fmla="*/ 80 h 83"/>
                  <a:gd name="T70" fmla="*/ 17 w 61"/>
                  <a:gd name="T71" fmla="*/ 78 h 83"/>
                  <a:gd name="T72" fmla="*/ 16 w 61"/>
                  <a:gd name="T73" fmla="*/ 79 h 83"/>
                  <a:gd name="T74" fmla="*/ 10 w 61"/>
                  <a:gd name="T75" fmla="*/ 79 h 83"/>
                  <a:gd name="T76" fmla="*/ 11 w 61"/>
                  <a:gd name="T77" fmla="*/ 72 h 83"/>
                  <a:gd name="T78" fmla="*/ 15 w 61"/>
                  <a:gd name="T79" fmla="*/ 66 h 83"/>
                  <a:gd name="T80" fmla="*/ 5 w 61"/>
                  <a:gd name="T81" fmla="*/ 63 h 83"/>
                  <a:gd name="T82" fmla="*/ 2 w 61"/>
                  <a:gd name="T83" fmla="*/ 61 h 83"/>
                  <a:gd name="T84" fmla="*/ 3 w 61"/>
                  <a:gd name="T85" fmla="*/ 56 h 83"/>
                  <a:gd name="T86" fmla="*/ 2 w 61"/>
                  <a:gd name="T87" fmla="*/ 54 h 83"/>
                  <a:gd name="T88" fmla="*/ 2 w 61"/>
                  <a:gd name="T89" fmla="*/ 46 h 83"/>
                  <a:gd name="T90" fmla="*/ 0 w 61"/>
                  <a:gd name="T91" fmla="*/ 35 h 83"/>
                  <a:gd name="T92" fmla="*/ 5 w 61"/>
                  <a:gd name="T93" fmla="*/ 35 h 83"/>
                  <a:gd name="T94" fmla="*/ 6 w 61"/>
                  <a:gd name="T95" fmla="*/ 32 h 83"/>
                  <a:gd name="T96" fmla="*/ 8 w 61"/>
                  <a:gd name="T97" fmla="*/ 21 h 83"/>
                  <a:gd name="T98" fmla="*/ 6 w 61"/>
                  <a:gd name="T99" fmla="*/ 17 h 83"/>
                  <a:gd name="T100" fmla="*/ 8 w 61"/>
                  <a:gd name="T101" fmla="*/ 15 h 83"/>
                  <a:gd name="T102" fmla="*/ 14 w 61"/>
                  <a:gd name="T103" fmla="*/ 15 h 83"/>
                  <a:gd name="T104" fmla="*/ 15 w 61"/>
                  <a:gd name="T105" fmla="*/ 17 h 83"/>
                  <a:gd name="T106" fmla="*/ 20 w 61"/>
                  <a:gd name="T107" fmla="*/ 11 h 83"/>
                  <a:gd name="T108" fmla="*/ 18 w 61"/>
                  <a:gd name="T109" fmla="*/ 8 h 83"/>
                  <a:gd name="T110" fmla="*/ 17 w 61"/>
                  <a:gd name="T111" fmla="*/ 0 h 83"/>
                  <a:gd name="T112" fmla="*/ 22 w 61"/>
                  <a:gd name="T113" fmla="*/ 2 h 83"/>
                  <a:gd name="T114" fmla="*/ 27 w 61"/>
                  <a:gd name="T1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1" h="83">
                    <a:moveTo>
                      <a:pt x="27" y="0"/>
                    </a:moveTo>
                    <a:lnTo>
                      <a:pt x="27" y="5"/>
                    </a:lnTo>
                    <a:lnTo>
                      <a:pt x="34" y="8"/>
                    </a:lnTo>
                    <a:lnTo>
                      <a:pt x="34" y="11"/>
                    </a:lnTo>
                    <a:lnTo>
                      <a:pt x="40" y="9"/>
                    </a:lnTo>
                    <a:lnTo>
                      <a:pt x="44" y="6"/>
                    </a:lnTo>
                    <a:lnTo>
                      <a:pt x="52" y="11"/>
                    </a:lnTo>
                    <a:lnTo>
                      <a:pt x="55" y="15"/>
                    </a:lnTo>
                    <a:lnTo>
                      <a:pt x="57" y="20"/>
                    </a:lnTo>
                    <a:lnTo>
                      <a:pt x="55" y="23"/>
                    </a:lnTo>
                    <a:lnTo>
                      <a:pt x="57" y="27"/>
                    </a:lnTo>
                    <a:lnTo>
                      <a:pt x="58" y="33"/>
                    </a:lnTo>
                    <a:lnTo>
                      <a:pt x="58" y="37"/>
                    </a:lnTo>
                    <a:lnTo>
                      <a:pt x="61" y="44"/>
                    </a:lnTo>
                    <a:lnTo>
                      <a:pt x="58" y="45"/>
                    </a:lnTo>
                    <a:lnTo>
                      <a:pt x="56" y="44"/>
                    </a:lnTo>
                    <a:lnTo>
                      <a:pt x="55" y="45"/>
                    </a:lnTo>
                    <a:lnTo>
                      <a:pt x="50" y="47"/>
                    </a:lnTo>
                    <a:lnTo>
                      <a:pt x="47" y="50"/>
                    </a:lnTo>
                    <a:lnTo>
                      <a:pt x="43" y="52"/>
                    </a:lnTo>
                    <a:lnTo>
                      <a:pt x="44" y="56"/>
                    </a:lnTo>
                    <a:lnTo>
                      <a:pt x="44" y="60"/>
                    </a:lnTo>
                    <a:lnTo>
                      <a:pt x="47" y="62"/>
                    </a:lnTo>
                    <a:lnTo>
                      <a:pt x="51" y="67"/>
                    </a:lnTo>
                    <a:lnTo>
                      <a:pt x="49" y="72"/>
                    </a:lnTo>
                    <a:lnTo>
                      <a:pt x="46" y="73"/>
                    </a:lnTo>
                    <a:lnTo>
                      <a:pt x="47" y="79"/>
                    </a:lnTo>
                    <a:lnTo>
                      <a:pt x="47" y="81"/>
                    </a:lnTo>
                    <a:lnTo>
                      <a:pt x="45" y="79"/>
                    </a:lnTo>
                    <a:lnTo>
                      <a:pt x="41" y="79"/>
                    </a:lnTo>
                    <a:lnTo>
                      <a:pt x="37" y="80"/>
                    </a:lnTo>
                    <a:lnTo>
                      <a:pt x="31" y="80"/>
                    </a:lnTo>
                    <a:lnTo>
                      <a:pt x="31" y="83"/>
                    </a:lnTo>
                    <a:lnTo>
                      <a:pt x="27" y="80"/>
                    </a:lnTo>
                    <a:lnTo>
                      <a:pt x="24" y="80"/>
                    </a:lnTo>
                    <a:lnTo>
                      <a:pt x="17" y="78"/>
                    </a:lnTo>
                    <a:lnTo>
                      <a:pt x="16" y="79"/>
                    </a:lnTo>
                    <a:lnTo>
                      <a:pt x="10" y="79"/>
                    </a:lnTo>
                    <a:lnTo>
                      <a:pt x="11" y="72"/>
                    </a:lnTo>
                    <a:lnTo>
                      <a:pt x="15" y="66"/>
                    </a:lnTo>
                    <a:lnTo>
                      <a:pt x="5" y="63"/>
                    </a:lnTo>
                    <a:lnTo>
                      <a:pt x="2" y="61"/>
                    </a:lnTo>
                    <a:lnTo>
                      <a:pt x="3" y="56"/>
                    </a:lnTo>
                    <a:lnTo>
                      <a:pt x="2" y="54"/>
                    </a:lnTo>
                    <a:lnTo>
                      <a:pt x="2" y="46"/>
                    </a:lnTo>
                    <a:lnTo>
                      <a:pt x="0" y="35"/>
                    </a:lnTo>
                    <a:lnTo>
                      <a:pt x="5" y="35"/>
                    </a:lnTo>
                    <a:lnTo>
                      <a:pt x="6" y="32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8" y="15"/>
                    </a:lnTo>
                    <a:lnTo>
                      <a:pt x="14" y="15"/>
                    </a:lnTo>
                    <a:lnTo>
                      <a:pt x="15" y="17"/>
                    </a:lnTo>
                    <a:lnTo>
                      <a:pt x="20" y="1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2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Freeform 45">
                <a:extLst>
                  <a:ext uri="{FF2B5EF4-FFF2-40B4-BE49-F238E27FC236}">
                    <a16:creationId xmlns:a16="http://schemas.microsoft.com/office/drawing/2014/main" id="{55CF616D-3C52-4D3D-9CF6-BEC6A1F6D0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7363" y="5014913"/>
                <a:ext cx="47625" cy="57150"/>
              </a:xfrm>
              <a:custGeom>
                <a:avLst/>
                <a:gdLst>
                  <a:gd name="T0" fmla="*/ 30 w 30"/>
                  <a:gd name="T1" fmla="*/ 26 h 36"/>
                  <a:gd name="T2" fmla="*/ 26 w 30"/>
                  <a:gd name="T3" fmla="*/ 36 h 36"/>
                  <a:gd name="T4" fmla="*/ 19 w 30"/>
                  <a:gd name="T5" fmla="*/ 29 h 36"/>
                  <a:gd name="T6" fmla="*/ 18 w 30"/>
                  <a:gd name="T7" fmla="*/ 24 h 36"/>
                  <a:gd name="T8" fmla="*/ 29 w 30"/>
                  <a:gd name="T9" fmla="*/ 20 h 36"/>
                  <a:gd name="T10" fmla="*/ 30 w 30"/>
                  <a:gd name="T11" fmla="*/ 26 h 36"/>
                  <a:gd name="T12" fmla="*/ 19 w 30"/>
                  <a:gd name="T13" fmla="*/ 15 h 36"/>
                  <a:gd name="T14" fmla="*/ 17 w 30"/>
                  <a:gd name="T15" fmla="*/ 20 h 36"/>
                  <a:gd name="T16" fmla="*/ 16 w 30"/>
                  <a:gd name="T17" fmla="*/ 19 h 36"/>
                  <a:gd name="T18" fmla="*/ 11 w 30"/>
                  <a:gd name="T19" fmla="*/ 27 h 36"/>
                  <a:gd name="T20" fmla="*/ 12 w 30"/>
                  <a:gd name="T21" fmla="*/ 33 h 36"/>
                  <a:gd name="T22" fmla="*/ 7 w 30"/>
                  <a:gd name="T23" fmla="*/ 35 h 36"/>
                  <a:gd name="T24" fmla="*/ 2 w 30"/>
                  <a:gd name="T25" fmla="*/ 33 h 36"/>
                  <a:gd name="T26" fmla="*/ 0 w 30"/>
                  <a:gd name="T27" fmla="*/ 27 h 36"/>
                  <a:gd name="T28" fmla="*/ 0 w 30"/>
                  <a:gd name="T29" fmla="*/ 15 h 36"/>
                  <a:gd name="T30" fmla="*/ 1 w 30"/>
                  <a:gd name="T31" fmla="*/ 12 h 36"/>
                  <a:gd name="T32" fmla="*/ 2 w 30"/>
                  <a:gd name="T33" fmla="*/ 8 h 36"/>
                  <a:gd name="T34" fmla="*/ 8 w 30"/>
                  <a:gd name="T35" fmla="*/ 7 h 36"/>
                  <a:gd name="T36" fmla="*/ 11 w 30"/>
                  <a:gd name="T37" fmla="*/ 3 h 36"/>
                  <a:gd name="T38" fmla="*/ 17 w 30"/>
                  <a:gd name="T39" fmla="*/ 0 h 36"/>
                  <a:gd name="T40" fmla="*/ 16 w 30"/>
                  <a:gd name="T41" fmla="*/ 7 h 36"/>
                  <a:gd name="T42" fmla="*/ 14 w 30"/>
                  <a:gd name="T43" fmla="*/ 10 h 36"/>
                  <a:gd name="T44" fmla="*/ 16 w 30"/>
                  <a:gd name="T45" fmla="*/ 14 h 36"/>
                  <a:gd name="T46" fmla="*/ 19 w 30"/>
                  <a:gd name="T47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36">
                    <a:moveTo>
                      <a:pt x="30" y="26"/>
                    </a:moveTo>
                    <a:lnTo>
                      <a:pt x="26" y="36"/>
                    </a:lnTo>
                    <a:lnTo>
                      <a:pt x="19" y="29"/>
                    </a:lnTo>
                    <a:lnTo>
                      <a:pt x="18" y="24"/>
                    </a:lnTo>
                    <a:lnTo>
                      <a:pt x="29" y="20"/>
                    </a:lnTo>
                    <a:lnTo>
                      <a:pt x="30" y="26"/>
                    </a:lnTo>
                    <a:close/>
                    <a:moveTo>
                      <a:pt x="19" y="15"/>
                    </a:moveTo>
                    <a:lnTo>
                      <a:pt x="17" y="20"/>
                    </a:lnTo>
                    <a:lnTo>
                      <a:pt x="16" y="19"/>
                    </a:lnTo>
                    <a:lnTo>
                      <a:pt x="11" y="27"/>
                    </a:lnTo>
                    <a:lnTo>
                      <a:pt x="12" y="33"/>
                    </a:lnTo>
                    <a:lnTo>
                      <a:pt x="7" y="35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7" y="0"/>
                    </a:lnTo>
                    <a:lnTo>
                      <a:pt x="16" y="7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Freeform 49">
                <a:extLst>
                  <a:ext uri="{FF2B5EF4-FFF2-40B4-BE49-F238E27FC236}">
                    <a16:creationId xmlns:a16="http://schemas.microsoft.com/office/drawing/2014/main" id="{EFA5A15B-E0E2-46DD-89BA-DCEF757F7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288" y="4975225"/>
                <a:ext cx="50800" cy="44450"/>
              </a:xfrm>
              <a:custGeom>
                <a:avLst/>
                <a:gdLst>
                  <a:gd name="T0" fmla="*/ 6 w 32"/>
                  <a:gd name="T1" fmla="*/ 25 h 28"/>
                  <a:gd name="T2" fmla="*/ 8 w 32"/>
                  <a:gd name="T3" fmla="*/ 17 h 28"/>
                  <a:gd name="T4" fmla="*/ 5 w 32"/>
                  <a:gd name="T5" fmla="*/ 18 h 28"/>
                  <a:gd name="T6" fmla="*/ 0 w 32"/>
                  <a:gd name="T7" fmla="*/ 14 h 28"/>
                  <a:gd name="T8" fmla="*/ 0 w 32"/>
                  <a:gd name="T9" fmla="*/ 6 h 28"/>
                  <a:gd name="T10" fmla="*/ 9 w 32"/>
                  <a:gd name="T11" fmla="*/ 3 h 28"/>
                  <a:gd name="T12" fmla="*/ 17 w 32"/>
                  <a:gd name="T13" fmla="*/ 0 h 28"/>
                  <a:gd name="T14" fmla="*/ 25 w 32"/>
                  <a:gd name="T15" fmla="*/ 3 h 28"/>
                  <a:gd name="T16" fmla="*/ 31 w 32"/>
                  <a:gd name="T17" fmla="*/ 3 h 28"/>
                  <a:gd name="T18" fmla="*/ 32 w 32"/>
                  <a:gd name="T19" fmla="*/ 5 h 28"/>
                  <a:gd name="T20" fmla="*/ 27 w 32"/>
                  <a:gd name="T21" fmla="*/ 12 h 28"/>
                  <a:gd name="T22" fmla="*/ 29 w 32"/>
                  <a:gd name="T23" fmla="*/ 25 h 28"/>
                  <a:gd name="T24" fmla="*/ 26 w 32"/>
                  <a:gd name="T25" fmla="*/ 28 h 28"/>
                  <a:gd name="T26" fmla="*/ 21 w 32"/>
                  <a:gd name="T27" fmla="*/ 28 h 28"/>
                  <a:gd name="T28" fmla="*/ 15 w 32"/>
                  <a:gd name="T29" fmla="*/ 23 h 28"/>
                  <a:gd name="T30" fmla="*/ 13 w 32"/>
                  <a:gd name="T31" fmla="*/ 22 h 28"/>
                  <a:gd name="T32" fmla="*/ 6 w 32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8">
                    <a:moveTo>
                      <a:pt x="6" y="25"/>
                    </a:moveTo>
                    <a:lnTo>
                      <a:pt x="8" y="17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9" y="3"/>
                    </a:lnTo>
                    <a:lnTo>
                      <a:pt x="17" y="0"/>
                    </a:lnTo>
                    <a:lnTo>
                      <a:pt x="25" y="3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27" y="12"/>
                    </a:lnTo>
                    <a:lnTo>
                      <a:pt x="29" y="25"/>
                    </a:lnTo>
                    <a:lnTo>
                      <a:pt x="26" y="28"/>
                    </a:lnTo>
                    <a:lnTo>
                      <a:pt x="21" y="28"/>
                    </a:lnTo>
                    <a:lnTo>
                      <a:pt x="15" y="23"/>
                    </a:lnTo>
                    <a:lnTo>
                      <a:pt x="13" y="22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Freeform 55">
                <a:extLst>
                  <a:ext uri="{FF2B5EF4-FFF2-40B4-BE49-F238E27FC236}">
                    <a16:creationId xmlns:a16="http://schemas.microsoft.com/office/drawing/2014/main" id="{EC0236C4-1AF4-4F4C-B2AB-4F5635528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713" y="4706938"/>
                <a:ext cx="115888" cy="265113"/>
              </a:xfrm>
              <a:custGeom>
                <a:avLst/>
                <a:gdLst>
                  <a:gd name="T0" fmla="*/ 53 w 73"/>
                  <a:gd name="T1" fmla="*/ 22 h 167"/>
                  <a:gd name="T2" fmla="*/ 52 w 73"/>
                  <a:gd name="T3" fmla="*/ 35 h 167"/>
                  <a:gd name="T4" fmla="*/ 62 w 73"/>
                  <a:gd name="T5" fmla="*/ 47 h 167"/>
                  <a:gd name="T6" fmla="*/ 56 w 73"/>
                  <a:gd name="T7" fmla="*/ 59 h 167"/>
                  <a:gd name="T8" fmla="*/ 64 w 73"/>
                  <a:gd name="T9" fmla="*/ 79 h 167"/>
                  <a:gd name="T10" fmla="*/ 60 w 73"/>
                  <a:gd name="T11" fmla="*/ 93 h 167"/>
                  <a:gd name="T12" fmla="*/ 66 w 73"/>
                  <a:gd name="T13" fmla="*/ 104 h 167"/>
                  <a:gd name="T14" fmla="*/ 63 w 73"/>
                  <a:gd name="T15" fmla="*/ 114 h 167"/>
                  <a:gd name="T16" fmla="*/ 73 w 73"/>
                  <a:gd name="T17" fmla="*/ 125 h 167"/>
                  <a:gd name="T18" fmla="*/ 70 w 73"/>
                  <a:gd name="T19" fmla="*/ 132 h 167"/>
                  <a:gd name="T20" fmla="*/ 64 w 73"/>
                  <a:gd name="T21" fmla="*/ 140 h 167"/>
                  <a:gd name="T22" fmla="*/ 50 w 73"/>
                  <a:gd name="T23" fmla="*/ 157 h 167"/>
                  <a:gd name="T24" fmla="*/ 38 w 73"/>
                  <a:gd name="T25" fmla="*/ 158 h 167"/>
                  <a:gd name="T26" fmla="*/ 26 w 73"/>
                  <a:gd name="T27" fmla="*/ 163 h 167"/>
                  <a:gd name="T28" fmla="*/ 15 w 73"/>
                  <a:gd name="T29" fmla="*/ 167 h 167"/>
                  <a:gd name="T30" fmla="*/ 11 w 73"/>
                  <a:gd name="T31" fmla="*/ 160 h 167"/>
                  <a:gd name="T32" fmla="*/ 4 w 73"/>
                  <a:gd name="T33" fmla="*/ 155 h 167"/>
                  <a:gd name="T34" fmla="*/ 6 w 73"/>
                  <a:gd name="T35" fmla="*/ 142 h 167"/>
                  <a:gd name="T36" fmla="*/ 3 w 73"/>
                  <a:gd name="T37" fmla="*/ 128 h 167"/>
                  <a:gd name="T38" fmla="*/ 6 w 73"/>
                  <a:gd name="T39" fmla="*/ 120 h 167"/>
                  <a:gd name="T40" fmla="*/ 12 w 73"/>
                  <a:gd name="T41" fmla="*/ 110 h 167"/>
                  <a:gd name="T42" fmla="*/ 27 w 73"/>
                  <a:gd name="T43" fmla="*/ 93 h 167"/>
                  <a:gd name="T44" fmla="*/ 32 w 73"/>
                  <a:gd name="T45" fmla="*/ 90 h 167"/>
                  <a:gd name="T46" fmla="*/ 31 w 73"/>
                  <a:gd name="T47" fmla="*/ 84 h 167"/>
                  <a:gd name="T48" fmla="*/ 22 w 73"/>
                  <a:gd name="T49" fmla="*/ 75 h 167"/>
                  <a:gd name="T50" fmla="*/ 20 w 73"/>
                  <a:gd name="T51" fmla="*/ 69 h 167"/>
                  <a:gd name="T52" fmla="*/ 20 w 73"/>
                  <a:gd name="T53" fmla="*/ 42 h 167"/>
                  <a:gd name="T54" fmla="*/ 9 w 73"/>
                  <a:gd name="T55" fmla="*/ 30 h 167"/>
                  <a:gd name="T56" fmla="*/ 0 w 73"/>
                  <a:gd name="T57" fmla="*/ 21 h 167"/>
                  <a:gd name="T58" fmla="*/ 4 w 73"/>
                  <a:gd name="T59" fmla="*/ 16 h 167"/>
                  <a:gd name="T60" fmla="*/ 11 w 73"/>
                  <a:gd name="T61" fmla="*/ 26 h 167"/>
                  <a:gd name="T62" fmla="*/ 20 w 73"/>
                  <a:gd name="T63" fmla="*/ 26 h 167"/>
                  <a:gd name="T64" fmla="*/ 27 w 73"/>
                  <a:gd name="T65" fmla="*/ 29 h 167"/>
                  <a:gd name="T66" fmla="*/ 34 w 73"/>
                  <a:gd name="T67" fmla="*/ 22 h 167"/>
                  <a:gd name="T68" fmla="*/ 37 w 73"/>
                  <a:gd name="T69" fmla="*/ 7 h 167"/>
                  <a:gd name="T70" fmla="*/ 47 w 73"/>
                  <a:gd name="T71" fmla="*/ 0 h 167"/>
                  <a:gd name="T72" fmla="*/ 56 w 73"/>
                  <a:gd name="T73" fmla="*/ 9 h 167"/>
                  <a:gd name="T74" fmla="*/ 53 w 73"/>
                  <a:gd name="T75" fmla="*/ 2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167">
                    <a:moveTo>
                      <a:pt x="53" y="22"/>
                    </a:moveTo>
                    <a:lnTo>
                      <a:pt x="52" y="35"/>
                    </a:lnTo>
                    <a:lnTo>
                      <a:pt x="62" y="47"/>
                    </a:lnTo>
                    <a:lnTo>
                      <a:pt x="56" y="59"/>
                    </a:lnTo>
                    <a:lnTo>
                      <a:pt x="64" y="79"/>
                    </a:lnTo>
                    <a:lnTo>
                      <a:pt x="60" y="93"/>
                    </a:lnTo>
                    <a:lnTo>
                      <a:pt x="66" y="104"/>
                    </a:lnTo>
                    <a:lnTo>
                      <a:pt x="63" y="114"/>
                    </a:lnTo>
                    <a:lnTo>
                      <a:pt x="73" y="125"/>
                    </a:lnTo>
                    <a:lnTo>
                      <a:pt x="70" y="132"/>
                    </a:lnTo>
                    <a:lnTo>
                      <a:pt x="64" y="140"/>
                    </a:lnTo>
                    <a:lnTo>
                      <a:pt x="50" y="157"/>
                    </a:lnTo>
                    <a:lnTo>
                      <a:pt x="38" y="158"/>
                    </a:lnTo>
                    <a:lnTo>
                      <a:pt x="26" y="163"/>
                    </a:lnTo>
                    <a:lnTo>
                      <a:pt x="15" y="167"/>
                    </a:lnTo>
                    <a:lnTo>
                      <a:pt x="11" y="160"/>
                    </a:lnTo>
                    <a:lnTo>
                      <a:pt x="4" y="155"/>
                    </a:lnTo>
                    <a:lnTo>
                      <a:pt x="6" y="142"/>
                    </a:lnTo>
                    <a:lnTo>
                      <a:pt x="3" y="128"/>
                    </a:lnTo>
                    <a:lnTo>
                      <a:pt x="6" y="120"/>
                    </a:lnTo>
                    <a:lnTo>
                      <a:pt x="12" y="110"/>
                    </a:lnTo>
                    <a:lnTo>
                      <a:pt x="27" y="93"/>
                    </a:lnTo>
                    <a:lnTo>
                      <a:pt x="32" y="90"/>
                    </a:lnTo>
                    <a:lnTo>
                      <a:pt x="31" y="84"/>
                    </a:lnTo>
                    <a:lnTo>
                      <a:pt x="22" y="75"/>
                    </a:lnTo>
                    <a:lnTo>
                      <a:pt x="20" y="69"/>
                    </a:lnTo>
                    <a:lnTo>
                      <a:pt x="20" y="42"/>
                    </a:lnTo>
                    <a:lnTo>
                      <a:pt x="9" y="30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11" y="26"/>
                    </a:lnTo>
                    <a:lnTo>
                      <a:pt x="20" y="26"/>
                    </a:lnTo>
                    <a:lnTo>
                      <a:pt x="27" y="29"/>
                    </a:lnTo>
                    <a:lnTo>
                      <a:pt x="34" y="22"/>
                    </a:lnTo>
                    <a:lnTo>
                      <a:pt x="37" y="7"/>
                    </a:lnTo>
                    <a:lnTo>
                      <a:pt x="47" y="0"/>
                    </a:lnTo>
                    <a:lnTo>
                      <a:pt x="56" y="9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Freeform 57">
                <a:extLst>
                  <a:ext uri="{FF2B5EF4-FFF2-40B4-BE49-F238E27FC236}">
                    <a16:creationId xmlns:a16="http://schemas.microsoft.com/office/drawing/2014/main" id="{71723613-974B-4B21-8660-CA44B17B22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0838" y="5135563"/>
                <a:ext cx="150813" cy="150813"/>
              </a:xfrm>
              <a:custGeom>
                <a:avLst/>
                <a:gdLst>
                  <a:gd name="T0" fmla="*/ 95 w 95"/>
                  <a:gd name="T1" fmla="*/ 88 h 95"/>
                  <a:gd name="T2" fmla="*/ 93 w 95"/>
                  <a:gd name="T3" fmla="*/ 95 h 95"/>
                  <a:gd name="T4" fmla="*/ 91 w 95"/>
                  <a:gd name="T5" fmla="*/ 93 h 95"/>
                  <a:gd name="T6" fmla="*/ 88 w 95"/>
                  <a:gd name="T7" fmla="*/ 87 h 95"/>
                  <a:gd name="T8" fmla="*/ 91 w 95"/>
                  <a:gd name="T9" fmla="*/ 83 h 95"/>
                  <a:gd name="T10" fmla="*/ 94 w 95"/>
                  <a:gd name="T11" fmla="*/ 81 h 95"/>
                  <a:gd name="T12" fmla="*/ 95 w 95"/>
                  <a:gd name="T13" fmla="*/ 88 h 95"/>
                  <a:gd name="T14" fmla="*/ 56 w 95"/>
                  <a:gd name="T15" fmla="*/ 8 h 95"/>
                  <a:gd name="T16" fmla="*/ 60 w 95"/>
                  <a:gd name="T17" fmla="*/ 13 h 95"/>
                  <a:gd name="T18" fmla="*/ 64 w 95"/>
                  <a:gd name="T19" fmla="*/ 12 h 95"/>
                  <a:gd name="T20" fmla="*/ 69 w 95"/>
                  <a:gd name="T21" fmla="*/ 17 h 95"/>
                  <a:gd name="T22" fmla="*/ 71 w 95"/>
                  <a:gd name="T23" fmla="*/ 18 h 95"/>
                  <a:gd name="T24" fmla="*/ 73 w 95"/>
                  <a:gd name="T25" fmla="*/ 18 h 95"/>
                  <a:gd name="T26" fmla="*/ 76 w 95"/>
                  <a:gd name="T27" fmla="*/ 20 h 95"/>
                  <a:gd name="T28" fmla="*/ 86 w 95"/>
                  <a:gd name="T29" fmla="*/ 23 h 95"/>
                  <a:gd name="T30" fmla="*/ 82 w 95"/>
                  <a:gd name="T31" fmla="*/ 29 h 95"/>
                  <a:gd name="T32" fmla="*/ 81 w 95"/>
                  <a:gd name="T33" fmla="*/ 36 h 95"/>
                  <a:gd name="T34" fmla="*/ 80 w 95"/>
                  <a:gd name="T35" fmla="*/ 38 h 95"/>
                  <a:gd name="T36" fmla="*/ 76 w 95"/>
                  <a:gd name="T37" fmla="*/ 37 h 95"/>
                  <a:gd name="T38" fmla="*/ 77 w 95"/>
                  <a:gd name="T39" fmla="*/ 40 h 95"/>
                  <a:gd name="T40" fmla="*/ 71 w 95"/>
                  <a:gd name="T41" fmla="*/ 46 h 95"/>
                  <a:gd name="T42" fmla="*/ 71 w 95"/>
                  <a:gd name="T43" fmla="*/ 49 h 95"/>
                  <a:gd name="T44" fmla="*/ 75 w 95"/>
                  <a:gd name="T45" fmla="*/ 48 h 95"/>
                  <a:gd name="T46" fmla="*/ 77 w 95"/>
                  <a:gd name="T47" fmla="*/ 52 h 95"/>
                  <a:gd name="T48" fmla="*/ 77 w 95"/>
                  <a:gd name="T49" fmla="*/ 55 h 95"/>
                  <a:gd name="T50" fmla="*/ 79 w 95"/>
                  <a:gd name="T51" fmla="*/ 59 h 95"/>
                  <a:gd name="T52" fmla="*/ 76 w 95"/>
                  <a:gd name="T53" fmla="*/ 61 h 95"/>
                  <a:gd name="T54" fmla="*/ 79 w 95"/>
                  <a:gd name="T55" fmla="*/ 69 h 95"/>
                  <a:gd name="T56" fmla="*/ 82 w 95"/>
                  <a:gd name="T57" fmla="*/ 70 h 95"/>
                  <a:gd name="T58" fmla="*/ 81 w 95"/>
                  <a:gd name="T59" fmla="*/ 73 h 95"/>
                  <a:gd name="T60" fmla="*/ 75 w 95"/>
                  <a:gd name="T61" fmla="*/ 79 h 95"/>
                  <a:gd name="T62" fmla="*/ 62 w 95"/>
                  <a:gd name="T63" fmla="*/ 77 h 95"/>
                  <a:gd name="T64" fmla="*/ 52 w 95"/>
                  <a:gd name="T65" fmla="*/ 79 h 95"/>
                  <a:gd name="T66" fmla="*/ 52 w 95"/>
                  <a:gd name="T67" fmla="*/ 85 h 95"/>
                  <a:gd name="T68" fmla="*/ 44 w 95"/>
                  <a:gd name="T69" fmla="*/ 87 h 95"/>
                  <a:gd name="T70" fmla="*/ 36 w 95"/>
                  <a:gd name="T71" fmla="*/ 82 h 95"/>
                  <a:gd name="T72" fmla="*/ 34 w 95"/>
                  <a:gd name="T73" fmla="*/ 84 h 95"/>
                  <a:gd name="T74" fmla="*/ 22 w 95"/>
                  <a:gd name="T75" fmla="*/ 79 h 95"/>
                  <a:gd name="T76" fmla="*/ 18 w 95"/>
                  <a:gd name="T77" fmla="*/ 76 h 95"/>
                  <a:gd name="T78" fmla="*/ 22 w 95"/>
                  <a:gd name="T79" fmla="*/ 71 h 95"/>
                  <a:gd name="T80" fmla="*/ 23 w 95"/>
                  <a:gd name="T81" fmla="*/ 52 h 95"/>
                  <a:gd name="T82" fmla="*/ 17 w 95"/>
                  <a:gd name="T83" fmla="*/ 42 h 95"/>
                  <a:gd name="T84" fmla="*/ 11 w 95"/>
                  <a:gd name="T85" fmla="*/ 37 h 95"/>
                  <a:gd name="T86" fmla="*/ 1 w 95"/>
                  <a:gd name="T87" fmla="*/ 32 h 95"/>
                  <a:gd name="T88" fmla="*/ 0 w 95"/>
                  <a:gd name="T89" fmla="*/ 25 h 95"/>
                  <a:gd name="T90" fmla="*/ 10 w 95"/>
                  <a:gd name="T91" fmla="*/ 24 h 95"/>
                  <a:gd name="T92" fmla="*/ 21 w 95"/>
                  <a:gd name="T93" fmla="*/ 26 h 95"/>
                  <a:gd name="T94" fmla="*/ 18 w 95"/>
                  <a:gd name="T95" fmla="*/ 14 h 95"/>
                  <a:gd name="T96" fmla="*/ 24 w 95"/>
                  <a:gd name="T97" fmla="*/ 19 h 95"/>
                  <a:gd name="T98" fmla="*/ 40 w 95"/>
                  <a:gd name="T99" fmla="*/ 11 h 95"/>
                  <a:gd name="T100" fmla="*/ 42 w 95"/>
                  <a:gd name="T101" fmla="*/ 2 h 95"/>
                  <a:gd name="T102" fmla="*/ 48 w 95"/>
                  <a:gd name="T103" fmla="*/ 0 h 95"/>
                  <a:gd name="T104" fmla="*/ 50 w 95"/>
                  <a:gd name="T105" fmla="*/ 3 h 95"/>
                  <a:gd name="T106" fmla="*/ 52 w 95"/>
                  <a:gd name="T107" fmla="*/ 3 h 95"/>
                  <a:gd name="T108" fmla="*/ 56 w 95"/>
                  <a:gd name="T109" fmla="*/ 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" h="95">
                    <a:moveTo>
                      <a:pt x="95" y="88"/>
                    </a:moveTo>
                    <a:lnTo>
                      <a:pt x="93" y="95"/>
                    </a:lnTo>
                    <a:lnTo>
                      <a:pt x="91" y="93"/>
                    </a:lnTo>
                    <a:lnTo>
                      <a:pt x="88" y="87"/>
                    </a:lnTo>
                    <a:lnTo>
                      <a:pt x="91" y="83"/>
                    </a:lnTo>
                    <a:lnTo>
                      <a:pt x="94" y="81"/>
                    </a:lnTo>
                    <a:lnTo>
                      <a:pt x="95" y="88"/>
                    </a:lnTo>
                    <a:close/>
                    <a:moveTo>
                      <a:pt x="56" y="8"/>
                    </a:moveTo>
                    <a:lnTo>
                      <a:pt x="60" y="13"/>
                    </a:lnTo>
                    <a:lnTo>
                      <a:pt x="64" y="12"/>
                    </a:lnTo>
                    <a:lnTo>
                      <a:pt x="69" y="17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6" y="20"/>
                    </a:lnTo>
                    <a:lnTo>
                      <a:pt x="86" y="23"/>
                    </a:lnTo>
                    <a:lnTo>
                      <a:pt x="82" y="29"/>
                    </a:lnTo>
                    <a:lnTo>
                      <a:pt x="81" y="36"/>
                    </a:lnTo>
                    <a:lnTo>
                      <a:pt x="80" y="38"/>
                    </a:lnTo>
                    <a:lnTo>
                      <a:pt x="76" y="37"/>
                    </a:lnTo>
                    <a:lnTo>
                      <a:pt x="77" y="40"/>
                    </a:lnTo>
                    <a:lnTo>
                      <a:pt x="71" y="46"/>
                    </a:lnTo>
                    <a:lnTo>
                      <a:pt x="71" y="49"/>
                    </a:lnTo>
                    <a:lnTo>
                      <a:pt x="75" y="48"/>
                    </a:lnTo>
                    <a:lnTo>
                      <a:pt x="77" y="52"/>
                    </a:lnTo>
                    <a:lnTo>
                      <a:pt x="77" y="55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9" y="69"/>
                    </a:lnTo>
                    <a:lnTo>
                      <a:pt x="82" y="70"/>
                    </a:lnTo>
                    <a:lnTo>
                      <a:pt x="81" y="73"/>
                    </a:lnTo>
                    <a:lnTo>
                      <a:pt x="75" y="79"/>
                    </a:lnTo>
                    <a:lnTo>
                      <a:pt x="62" y="77"/>
                    </a:lnTo>
                    <a:lnTo>
                      <a:pt x="52" y="79"/>
                    </a:lnTo>
                    <a:lnTo>
                      <a:pt x="52" y="85"/>
                    </a:lnTo>
                    <a:lnTo>
                      <a:pt x="44" y="87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2" y="79"/>
                    </a:lnTo>
                    <a:lnTo>
                      <a:pt x="18" y="76"/>
                    </a:lnTo>
                    <a:lnTo>
                      <a:pt x="22" y="71"/>
                    </a:lnTo>
                    <a:lnTo>
                      <a:pt x="23" y="52"/>
                    </a:lnTo>
                    <a:lnTo>
                      <a:pt x="17" y="42"/>
                    </a:lnTo>
                    <a:lnTo>
                      <a:pt x="11" y="37"/>
                    </a:lnTo>
                    <a:lnTo>
                      <a:pt x="1" y="32"/>
                    </a:lnTo>
                    <a:lnTo>
                      <a:pt x="0" y="25"/>
                    </a:lnTo>
                    <a:lnTo>
                      <a:pt x="10" y="24"/>
                    </a:lnTo>
                    <a:lnTo>
                      <a:pt x="21" y="26"/>
                    </a:lnTo>
                    <a:lnTo>
                      <a:pt x="18" y="14"/>
                    </a:lnTo>
                    <a:lnTo>
                      <a:pt x="24" y="19"/>
                    </a:lnTo>
                    <a:lnTo>
                      <a:pt x="40" y="11"/>
                    </a:lnTo>
                    <a:lnTo>
                      <a:pt x="42" y="2"/>
                    </a:lnTo>
                    <a:lnTo>
                      <a:pt x="48" y="0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Freeform 59">
                <a:extLst>
                  <a:ext uri="{FF2B5EF4-FFF2-40B4-BE49-F238E27FC236}">
                    <a16:creationId xmlns:a16="http://schemas.microsoft.com/office/drawing/2014/main" id="{CC4AAC38-BB82-42B6-9A15-64161BE4B0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0675" y="4997450"/>
                <a:ext cx="96838" cy="158750"/>
              </a:xfrm>
              <a:custGeom>
                <a:avLst/>
                <a:gdLst>
                  <a:gd name="T0" fmla="*/ 13 w 61"/>
                  <a:gd name="T1" fmla="*/ 49 h 100"/>
                  <a:gd name="T2" fmla="*/ 9 w 61"/>
                  <a:gd name="T3" fmla="*/ 56 h 100"/>
                  <a:gd name="T4" fmla="*/ 3 w 61"/>
                  <a:gd name="T5" fmla="*/ 55 h 100"/>
                  <a:gd name="T6" fmla="*/ 0 w 61"/>
                  <a:gd name="T7" fmla="*/ 55 h 100"/>
                  <a:gd name="T8" fmla="*/ 1 w 61"/>
                  <a:gd name="T9" fmla="*/ 49 h 100"/>
                  <a:gd name="T10" fmla="*/ 0 w 61"/>
                  <a:gd name="T11" fmla="*/ 42 h 100"/>
                  <a:gd name="T12" fmla="*/ 6 w 61"/>
                  <a:gd name="T13" fmla="*/ 42 h 100"/>
                  <a:gd name="T14" fmla="*/ 13 w 61"/>
                  <a:gd name="T15" fmla="*/ 49 h 100"/>
                  <a:gd name="T16" fmla="*/ 30 w 61"/>
                  <a:gd name="T17" fmla="*/ 0 h 100"/>
                  <a:gd name="T18" fmla="*/ 23 w 61"/>
                  <a:gd name="T19" fmla="*/ 13 h 100"/>
                  <a:gd name="T20" fmla="*/ 30 w 61"/>
                  <a:gd name="T21" fmla="*/ 12 h 100"/>
                  <a:gd name="T22" fmla="*/ 37 w 61"/>
                  <a:gd name="T23" fmla="*/ 12 h 100"/>
                  <a:gd name="T24" fmla="*/ 36 w 61"/>
                  <a:gd name="T25" fmla="*/ 21 h 100"/>
                  <a:gd name="T26" fmla="*/ 30 w 61"/>
                  <a:gd name="T27" fmla="*/ 32 h 100"/>
                  <a:gd name="T28" fmla="*/ 36 w 61"/>
                  <a:gd name="T29" fmla="*/ 33 h 100"/>
                  <a:gd name="T30" fmla="*/ 37 w 61"/>
                  <a:gd name="T31" fmla="*/ 35 h 100"/>
                  <a:gd name="T32" fmla="*/ 43 w 61"/>
                  <a:gd name="T33" fmla="*/ 48 h 100"/>
                  <a:gd name="T34" fmla="*/ 48 w 61"/>
                  <a:gd name="T35" fmla="*/ 50 h 100"/>
                  <a:gd name="T36" fmla="*/ 52 w 61"/>
                  <a:gd name="T37" fmla="*/ 64 h 100"/>
                  <a:gd name="T38" fmla="*/ 54 w 61"/>
                  <a:gd name="T39" fmla="*/ 67 h 100"/>
                  <a:gd name="T40" fmla="*/ 61 w 61"/>
                  <a:gd name="T41" fmla="*/ 70 h 100"/>
                  <a:gd name="T42" fmla="*/ 61 w 61"/>
                  <a:gd name="T43" fmla="*/ 77 h 100"/>
                  <a:gd name="T44" fmla="*/ 58 w 61"/>
                  <a:gd name="T45" fmla="*/ 79 h 100"/>
                  <a:gd name="T46" fmla="*/ 60 w 61"/>
                  <a:gd name="T47" fmla="*/ 85 h 100"/>
                  <a:gd name="T48" fmla="*/ 54 w 61"/>
                  <a:gd name="T49" fmla="*/ 91 h 100"/>
                  <a:gd name="T50" fmla="*/ 46 w 61"/>
                  <a:gd name="T51" fmla="*/ 91 h 100"/>
                  <a:gd name="T52" fmla="*/ 34 w 61"/>
                  <a:gd name="T53" fmla="*/ 94 h 100"/>
                  <a:gd name="T54" fmla="*/ 31 w 61"/>
                  <a:gd name="T55" fmla="*/ 91 h 100"/>
                  <a:gd name="T56" fmla="*/ 26 w 61"/>
                  <a:gd name="T57" fmla="*/ 96 h 100"/>
                  <a:gd name="T58" fmla="*/ 20 w 61"/>
                  <a:gd name="T59" fmla="*/ 95 h 100"/>
                  <a:gd name="T60" fmla="*/ 15 w 61"/>
                  <a:gd name="T61" fmla="*/ 100 h 100"/>
                  <a:gd name="T62" fmla="*/ 12 w 61"/>
                  <a:gd name="T63" fmla="*/ 98 h 100"/>
                  <a:gd name="T64" fmla="*/ 21 w 61"/>
                  <a:gd name="T65" fmla="*/ 87 h 100"/>
                  <a:gd name="T66" fmla="*/ 28 w 61"/>
                  <a:gd name="T67" fmla="*/ 84 h 100"/>
                  <a:gd name="T68" fmla="*/ 28 w 61"/>
                  <a:gd name="T69" fmla="*/ 84 h 100"/>
                  <a:gd name="T70" fmla="*/ 17 w 61"/>
                  <a:gd name="T71" fmla="*/ 82 h 100"/>
                  <a:gd name="T72" fmla="*/ 15 w 61"/>
                  <a:gd name="T73" fmla="*/ 78 h 100"/>
                  <a:gd name="T74" fmla="*/ 23 w 61"/>
                  <a:gd name="T75" fmla="*/ 75 h 100"/>
                  <a:gd name="T76" fmla="*/ 19 w 61"/>
                  <a:gd name="T77" fmla="*/ 69 h 100"/>
                  <a:gd name="T78" fmla="*/ 20 w 61"/>
                  <a:gd name="T79" fmla="*/ 61 h 100"/>
                  <a:gd name="T80" fmla="*/ 30 w 61"/>
                  <a:gd name="T81" fmla="*/ 62 h 100"/>
                  <a:gd name="T82" fmla="*/ 30 w 61"/>
                  <a:gd name="T83" fmla="*/ 62 h 100"/>
                  <a:gd name="T84" fmla="*/ 31 w 61"/>
                  <a:gd name="T85" fmla="*/ 55 h 100"/>
                  <a:gd name="T86" fmla="*/ 26 w 61"/>
                  <a:gd name="T87" fmla="*/ 49 h 100"/>
                  <a:gd name="T88" fmla="*/ 26 w 61"/>
                  <a:gd name="T89" fmla="*/ 48 h 100"/>
                  <a:gd name="T90" fmla="*/ 18 w 61"/>
                  <a:gd name="T91" fmla="*/ 47 h 100"/>
                  <a:gd name="T92" fmla="*/ 17 w 61"/>
                  <a:gd name="T93" fmla="*/ 43 h 100"/>
                  <a:gd name="T94" fmla="*/ 19 w 61"/>
                  <a:gd name="T95" fmla="*/ 38 h 100"/>
                  <a:gd name="T96" fmla="*/ 17 w 61"/>
                  <a:gd name="T97" fmla="*/ 35 h 100"/>
                  <a:gd name="T98" fmla="*/ 13 w 61"/>
                  <a:gd name="T99" fmla="*/ 41 h 100"/>
                  <a:gd name="T100" fmla="*/ 13 w 61"/>
                  <a:gd name="T101" fmla="*/ 29 h 100"/>
                  <a:gd name="T102" fmla="*/ 9 w 61"/>
                  <a:gd name="T103" fmla="*/ 23 h 100"/>
                  <a:gd name="T104" fmla="*/ 12 w 61"/>
                  <a:gd name="T105" fmla="*/ 9 h 100"/>
                  <a:gd name="T106" fmla="*/ 17 w 61"/>
                  <a:gd name="T107" fmla="*/ 0 h 100"/>
                  <a:gd name="T108" fmla="*/ 23 w 61"/>
                  <a:gd name="T109" fmla="*/ 1 h 100"/>
                  <a:gd name="T110" fmla="*/ 30 w 61"/>
                  <a:gd name="T1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" h="100">
                    <a:moveTo>
                      <a:pt x="13" y="49"/>
                    </a:moveTo>
                    <a:lnTo>
                      <a:pt x="9" y="56"/>
                    </a:lnTo>
                    <a:lnTo>
                      <a:pt x="3" y="55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3" y="49"/>
                    </a:lnTo>
                    <a:close/>
                    <a:moveTo>
                      <a:pt x="30" y="0"/>
                    </a:moveTo>
                    <a:lnTo>
                      <a:pt x="23" y="13"/>
                    </a:lnTo>
                    <a:lnTo>
                      <a:pt x="30" y="12"/>
                    </a:lnTo>
                    <a:lnTo>
                      <a:pt x="37" y="12"/>
                    </a:lnTo>
                    <a:lnTo>
                      <a:pt x="36" y="21"/>
                    </a:lnTo>
                    <a:lnTo>
                      <a:pt x="30" y="32"/>
                    </a:lnTo>
                    <a:lnTo>
                      <a:pt x="36" y="33"/>
                    </a:lnTo>
                    <a:lnTo>
                      <a:pt x="37" y="35"/>
                    </a:lnTo>
                    <a:lnTo>
                      <a:pt x="43" y="48"/>
                    </a:lnTo>
                    <a:lnTo>
                      <a:pt x="48" y="50"/>
                    </a:lnTo>
                    <a:lnTo>
                      <a:pt x="52" y="64"/>
                    </a:lnTo>
                    <a:lnTo>
                      <a:pt x="54" y="67"/>
                    </a:lnTo>
                    <a:lnTo>
                      <a:pt x="61" y="70"/>
                    </a:lnTo>
                    <a:lnTo>
                      <a:pt x="61" y="77"/>
                    </a:lnTo>
                    <a:lnTo>
                      <a:pt x="58" y="79"/>
                    </a:lnTo>
                    <a:lnTo>
                      <a:pt x="60" y="85"/>
                    </a:lnTo>
                    <a:lnTo>
                      <a:pt x="54" y="91"/>
                    </a:lnTo>
                    <a:lnTo>
                      <a:pt x="46" y="91"/>
                    </a:lnTo>
                    <a:lnTo>
                      <a:pt x="34" y="94"/>
                    </a:lnTo>
                    <a:lnTo>
                      <a:pt x="31" y="91"/>
                    </a:lnTo>
                    <a:lnTo>
                      <a:pt x="26" y="96"/>
                    </a:lnTo>
                    <a:lnTo>
                      <a:pt x="20" y="95"/>
                    </a:lnTo>
                    <a:lnTo>
                      <a:pt x="15" y="100"/>
                    </a:lnTo>
                    <a:lnTo>
                      <a:pt x="12" y="98"/>
                    </a:lnTo>
                    <a:lnTo>
                      <a:pt x="21" y="87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17" y="82"/>
                    </a:lnTo>
                    <a:lnTo>
                      <a:pt x="15" y="78"/>
                    </a:lnTo>
                    <a:lnTo>
                      <a:pt x="23" y="75"/>
                    </a:lnTo>
                    <a:lnTo>
                      <a:pt x="19" y="69"/>
                    </a:lnTo>
                    <a:lnTo>
                      <a:pt x="20" y="61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1" y="55"/>
                    </a:lnTo>
                    <a:lnTo>
                      <a:pt x="26" y="49"/>
                    </a:lnTo>
                    <a:lnTo>
                      <a:pt x="26" y="48"/>
                    </a:lnTo>
                    <a:lnTo>
                      <a:pt x="18" y="47"/>
                    </a:lnTo>
                    <a:lnTo>
                      <a:pt x="17" y="43"/>
                    </a:lnTo>
                    <a:lnTo>
                      <a:pt x="19" y="38"/>
                    </a:lnTo>
                    <a:lnTo>
                      <a:pt x="17" y="35"/>
                    </a:lnTo>
                    <a:lnTo>
                      <a:pt x="13" y="41"/>
                    </a:lnTo>
                    <a:lnTo>
                      <a:pt x="13" y="29"/>
                    </a:lnTo>
                    <a:lnTo>
                      <a:pt x="9" y="23"/>
                    </a:lnTo>
                    <a:lnTo>
                      <a:pt x="12" y="9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60">
                <a:extLst>
                  <a:ext uri="{FF2B5EF4-FFF2-40B4-BE49-F238E27FC236}">
                    <a16:creationId xmlns:a16="http://schemas.microsoft.com/office/drawing/2014/main" id="{153D4337-4343-4967-B7CC-28833E809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088" y="5254625"/>
                <a:ext cx="69850" cy="36513"/>
              </a:xfrm>
              <a:custGeom>
                <a:avLst/>
                <a:gdLst>
                  <a:gd name="T0" fmla="*/ 10 w 44"/>
                  <a:gd name="T1" fmla="*/ 19 h 23"/>
                  <a:gd name="T2" fmla="*/ 10 w 44"/>
                  <a:gd name="T3" fmla="*/ 14 h 23"/>
                  <a:gd name="T4" fmla="*/ 9 w 44"/>
                  <a:gd name="T5" fmla="*/ 8 h 23"/>
                  <a:gd name="T6" fmla="*/ 6 w 44"/>
                  <a:gd name="T7" fmla="*/ 6 h 23"/>
                  <a:gd name="T8" fmla="*/ 2 w 44"/>
                  <a:gd name="T9" fmla="*/ 4 h 23"/>
                  <a:gd name="T10" fmla="*/ 0 w 44"/>
                  <a:gd name="T11" fmla="*/ 1 h 23"/>
                  <a:gd name="T12" fmla="*/ 0 w 44"/>
                  <a:gd name="T13" fmla="*/ 0 h 23"/>
                  <a:gd name="T14" fmla="*/ 6 w 44"/>
                  <a:gd name="T15" fmla="*/ 2 h 23"/>
                  <a:gd name="T16" fmla="*/ 15 w 44"/>
                  <a:gd name="T17" fmla="*/ 3 h 23"/>
                  <a:gd name="T18" fmla="*/ 25 w 44"/>
                  <a:gd name="T19" fmla="*/ 8 h 23"/>
                  <a:gd name="T20" fmla="*/ 26 w 44"/>
                  <a:gd name="T21" fmla="*/ 9 h 23"/>
                  <a:gd name="T22" fmla="*/ 30 w 44"/>
                  <a:gd name="T23" fmla="*/ 8 h 23"/>
                  <a:gd name="T24" fmla="*/ 36 w 44"/>
                  <a:gd name="T25" fmla="*/ 9 h 23"/>
                  <a:gd name="T26" fmla="*/ 38 w 44"/>
                  <a:gd name="T27" fmla="*/ 13 h 23"/>
                  <a:gd name="T28" fmla="*/ 43 w 44"/>
                  <a:gd name="T29" fmla="*/ 15 h 23"/>
                  <a:gd name="T30" fmla="*/ 41 w 44"/>
                  <a:gd name="T31" fmla="*/ 16 h 23"/>
                  <a:gd name="T32" fmla="*/ 44 w 44"/>
                  <a:gd name="T33" fmla="*/ 21 h 23"/>
                  <a:gd name="T34" fmla="*/ 43 w 44"/>
                  <a:gd name="T35" fmla="*/ 23 h 23"/>
                  <a:gd name="T36" fmla="*/ 39 w 44"/>
                  <a:gd name="T37" fmla="*/ 23 h 23"/>
                  <a:gd name="T38" fmla="*/ 35 w 44"/>
                  <a:gd name="T39" fmla="*/ 20 h 23"/>
                  <a:gd name="T40" fmla="*/ 33 w 44"/>
                  <a:gd name="T41" fmla="*/ 21 h 23"/>
                  <a:gd name="T42" fmla="*/ 24 w 44"/>
                  <a:gd name="T43" fmla="*/ 23 h 23"/>
                  <a:gd name="T44" fmla="*/ 18 w 44"/>
                  <a:gd name="T45" fmla="*/ 18 h 23"/>
                  <a:gd name="T46" fmla="*/ 10 w 44"/>
                  <a:gd name="T4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3">
                    <a:moveTo>
                      <a:pt x="10" y="19"/>
                    </a:moveTo>
                    <a:lnTo>
                      <a:pt x="10" y="14"/>
                    </a:lnTo>
                    <a:lnTo>
                      <a:pt x="9" y="8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5" y="3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30" y="8"/>
                    </a:lnTo>
                    <a:lnTo>
                      <a:pt x="36" y="9"/>
                    </a:lnTo>
                    <a:lnTo>
                      <a:pt x="38" y="13"/>
                    </a:lnTo>
                    <a:lnTo>
                      <a:pt x="43" y="15"/>
                    </a:lnTo>
                    <a:lnTo>
                      <a:pt x="41" y="16"/>
                    </a:lnTo>
                    <a:lnTo>
                      <a:pt x="44" y="21"/>
                    </a:lnTo>
                    <a:lnTo>
                      <a:pt x="43" y="23"/>
                    </a:lnTo>
                    <a:lnTo>
                      <a:pt x="39" y="23"/>
                    </a:lnTo>
                    <a:lnTo>
                      <a:pt x="35" y="20"/>
                    </a:lnTo>
                    <a:lnTo>
                      <a:pt x="33" y="21"/>
                    </a:lnTo>
                    <a:lnTo>
                      <a:pt x="24" y="23"/>
                    </a:lnTo>
                    <a:lnTo>
                      <a:pt x="18" y="18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72">
                <a:extLst>
                  <a:ext uri="{FF2B5EF4-FFF2-40B4-BE49-F238E27FC236}">
                    <a16:creationId xmlns:a16="http://schemas.microsoft.com/office/drawing/2014/main" id="{17FAFF6F-2DB1-4E37-B96B-01DA56298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0" y="5210175"/>
                <a:ext cx="61913" cy="60325"/>
              </a:xfrm>
              <a:custGeom>
                <a:avLst/>
                <a:gdLst>
                  <a:gd name="T0" fmla="*/ 34 w 39"/>
                  <a:gd name="T1" fmla="*/ 6 h 38"/>
                  <a:gd name="T2" fmla="*/ 36 w 39"/>
                  <a:gd name="T3" fmla="*/ 9 h 38"/>
                  <a:gd name="T4" fmla="*/ 39 w 39"/>
                  <a:gd name="T5" fmla="*/ 12 h 38"/>
                  <a:gd name="T6" fmla="*/ 35 w 39"/>
                  <a:gd name="T7" fmla="*/ 15 h 38"/>
                  <a:gd name="T8" fmla="*/ 33 w 39"/>
                  <a:gd name="T9" fmla="*/ 14 h 38"/>
                  <a:gd name="T10" fmla="*/ 28 w 39"/>
                  <a:gd name="T11" fmla="*/ 14 h 38"/>
                  <a:gd name="T12" fmla="*/ 22 w 39"/>
                  <a:gd name="T13" fmla="*/ 12 h 38"/>
                  <a:gd name="T14" fmla="*/ 20 w 39"/>
                  <a:gd name="T15" fmla="*/ 13 h 38"/>
                  <a:gd name="T16" fmla="*/ 18 w 39"/>
                  <a:gd name="T17" fmla="*/ 14 h 38"/>
                  <a:gd name="T18" fmla="*/ 16 w 39"/>
                  <a:gd name="T19" fmla="*/ 12 h 38"/>
                  <a:gd name="T20" fmla="*/ 14 w 39"/>
                  <a:gd name="T21" fmla="*/ 17 h 38"/>
                  <a:gd name="T22" fmla="*/ 17 w 39"/>
                  <a:gd name="T23" fmla="*/ 20 h 38"/>
                  <a:gd name="T24" fmla="*/ 18 w 39"/>
                  <a:gd name="T25" fmla="*/ 24 h 38"/>
                  <a:gd name="T26" fmla="*/ 22 w 39"/>
                  <a:gd name="T27" fmla="*/ 28 h 38"/>
                  <a:gd name="T28" fmla="*/ 24 w 39"/>
                  <a:gd name="T29" fmla="*/ 29 h 38"/>
                  <a:gd name="T30" fmla="*/ 27 w 39"/>
                  <a:gd name="T31" fmla="*/ 32 h 38"/>
                  <a:gd name="T32" fmla="*/ 33 w 39"/>
                  <a:gd name="T33" fmla="*/ 36 h 38"/>
                  <a:gd name="T34" fmla="*/ 32 w 39"/>
                  <a:gd name="T35" fmla="*/ 38 h 38"/>
                  <a:gd name="T36" fmla="*/ 26 w 39"/>
                  <a:gd name="T37" fmla="*/ 35 h 38"/>
                  <a:gd name="T38" fmla="*/ 22 w 39"/>
                  <a:gd name="T39" fmla="*/ 31 h 38"/>
                  <a:gd name="T40" fmla="*/ 16 w 39"/>
                  <a:gd name="T41" fmla="*/ 29 h 38"/>
                  <a:gd name="T42" fmla="*/ 10 w 39"/>
                  <a:gd name="T43" fmla="*/ 22 h 38"/>
                  <a:gd name="T44" fmla="*/ 11 w 39"/>
                  <a:gd name="T45" fmla="*/ 22 h 38"/>
                  <a:gd name="T46" fmla="*/ 9 w 39"/>
                  <a:gd name="T47" fmla="*/ 17 h 38"/>
                  <a:gd name="T48" fmla="*/ 9 w 39"/>
                  <a:gd name="T49" fmla="*/ 14 h 38"/>
                  <a:gd name="T50" fmla="*/ 4 w 39"/>
                  <a:gd name="T51" fmla="*/ 12 h 38"/>
                  <a:gd name="T52" fmla="*/ 1 w 39"/>
                  <a:gd name="T53" fmla="*/ 17 h 38"/>
                  <a:gd name="T54" fmla="*/ 0 w 39"/>
                  <a:gd name="T55" fmla="*/ 13 h 38"/>
                  <a:gd name="T56" fmla="*/ 0 w 39"/>
                  <a:gd name="T57" fmla="*/ 9 h 38"/>
                  <a:gd name="T58" fmla="*/ 0 w 39"/>
                  <a:gd name="T59" fmla="*/ 9 h 38"/>
                  <a:gd name="T60" fmla="*/ 5 w 39"/>
                  <a:gd name="T61" fmla="*/ 11 h 38"/>
                  <a:gd name="T62" fmla="*/ 6 w 39"/>
                  <a:gd name="T63" fmla="*/ 8 h 38"/>
                  <a:gd name="T64" fmla="*/ 9 w 39"/>
                  <a:gd name="T65" fmla="*/ 11 h 38"/>
                  <a:gd name="T66" fmla="*/ 11 w 39"/>
                  <a:gd name="T67" fmla="*/ 11 h 38"/>
                  <a:gd name="T68" fmla="*/ 11 w 39"/>
                  <a:gd name="T69" fmla="*/ 7 h 38"/>
                  <a:gd name="T70" fmla="*/ 14 w 39"/>
                  <a:gd name="T71" fmla="*/ 7 h 38"/>
                  <a:gd name="T72" fmla="*/ 15 w 39"/>
                  <a:gd name="T73" fmla="*/ 2 h 38"/>
                  <a:gd name="T74" fmla="*/ 20 w 39"/>
                  <a:gd name="T75" fmla="*/ 0 h 38"/>
                  <a:gd name="T76" fmla="*/ 22 w 39"/>
                  <a:gd name="T77" fmla="*/ 1 h 38"/>
                  <a:gd name="T78" fmla="*/ 27 w 39"/>
                  <a:gd name="T79" fmla="*/ 6 h 38"/>
                  <a:gd name="T80" fmla="*/ 32 w 39"/>
                  <a:gd name="T81" fmla="*/ 7 h 38"/>
                  <a:gd name="T82" fmla="*/ 34 w 39"/>
                  <a:gd name="T83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" h="38">
                    <a:moveTo>
                      <a:pt x="34" y="6"/>
                    </a:moveTo>
                    <a:lnTo>
                      <a:pt x="36" y="9"/>
                    </a:lnTo>
                    <a:lnTo>
                      <a:pt x="39" y="12"/>
                    </a:lnTo>
                    <a:lnTo>
                      <a:pt x="35" y="15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22" y="12"/>
                    </a:lnTo>
                    <a:lnTo>
                      <a:pt x="20" y="13"/>
                    </a:lnTo>
                    <a:lnTo>
                      <a:pt x="18" y="14"/>
                    </a:lnTo>
                    <a:lnTo>
                      <a:pt x="16" y="12"/>
                    </a:lnTo>
                    <a:lnTo>
                      <a:pt x="14" y="17"/>
                    </a:lnTo>
                    <a:lnTo>
                      <a:pt x="17" y="20"/>
                    </a:lnTo>
                    <a:lnTo>
                      <a:pt x="18" y="24"/>
                    </a:lnTo>
                    <a:lnTo>
                      <a:pt x="22" y="28"/>
                    </a:lnTo>
                    <a:lnTo>
                      <a:pt x="24" y="29"/>
                    </a:lnTo>
                    <a:lnTo>
                      <a:pt x="27" y="32"/>
                    </a:lnTo>
                    <a:lnTo>
                      <a:pt x="33" y="36"/>
                    </a:lnTo>
                    <a:lnTo>
                      <a:pt x="32" y="38"/>
                    </a:lnTo>
                    <a:lnTo>
                      <a:pt x="26" y="35"/>
                    </a:lnTo>
                    <a:lnTo>
                      <a:pt x="22" y="31"/>
                    </a:lnTo>
                    <a:lnTo>
                      <a:pt x="16" y="29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7" y="6"/>
                    </a:lnTo>
                    <a:lnTo>
                      <a:pt x="32" y="7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74">
                <a:extLst>
                  <a:ext uri="{FF2B5EF4-FFF2-40B4-BE49-F238E27FC236}">
                    <a16:creationId xmlns:a16="http://schemas.microsoft.com/office/drawing/2014/main" id="{04B592FD-49BC-4EE4-AFD8-09B75713E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088" y="5176838"/>
                <a:ext cx="69850" cy="44450"/>
              </a:xfrm>
              <a:custGeom>
                <a:avLst/>
                <a:gdLst>
                  <a:gd name="T0" fmla="*/ 0 w 44"/>
                  <a:gd name="T1" fmla="*/ 18 h 28"/>
                  <a:gd name="T2" fmla="*/ 3 w 44"/>
                  <a:gd name="T3" fmla="*/ 11 h 28"/>
                  <a:gd name="T4" fmla="*/ 1 w 44"/>
                  <a:gd name="T5" fmla="*/ 10 h 28"/>
                  <a:gd name="T6" fmla="*/ 5 w 44"/>
                  <a:gd name="T7" fmla="*/ 9 h 28"/>
                  <a:gd name="T8" fmla="*/ 5 w 44"/>
                  <a:gd name="T9" fmla="*/ 5 h 28"/>
                  <a:gd name="T10" fmla="*/ 9 w 44"/>
                  <a:gd name="T11" fmla="*/ 7 h 28"/>
                  <a:gd name="T12" fmla="*/ 11 w 44"/>
                  <a:gd name="T13" fmla="*/ 9 h 28"/>
                  <a:gd name="T14" fmla="*/ 17 w 44"/>
                  <a:gd name="T15" fmla="*/ 7 h 28"/>
                  <a:gd name="T16" fmla="*/ 17 w 44"/>
                  <a:gd name="T17" fmla="*/ 5 h 28"/>
                  <a:gd name="T18" fmla="*/ 19 w 44"/>
                  <a:gd name="T19" fmla="*/ 5 h 28"/>
                  <a:gd name="T20" fmla="*/ 23 w 44"/>
                  <a:gd name="T21" fmla="*/ 4 h 28"/>
                  <a:gd name="T22" fmla="*/ 24 w 44"/>
                  <a:gd name="T23" fmla="*/ 4 h 28"/>
                  <a:gd name="T24" fmla="*/ 27 w 44"/>
                  <a:gd name="T25" fmla="*/ 3 h 28"/>
                  <a:gd name="T26" fmla="*/ 29 w 44"/>
                  <a:gd name="T27" fmla="*/ 0 h 28"/>
                  <a:gd name="T28" fmla="*/ 30 w 44"/>
                  <a:gd name="T29" fmla="*/ 0 h 28"/>
                  <a:gd name="T30" fmla="*/ 38 w 44"/>
                  <a:gd name="T31" fmla="*/ 3 h 28"/>
                  <a:gd name="T32" fmla="*/ 40 w 44"/>
                  <a:gd name="T33" fmla="*/ 3 h 28"/>
                  <a:gd name="T34" fmla="*/ 44 w 44"/>
                  <a:gd name="T35" fmla="*/ 5 h 28"/>
                  <a:gd name="T36" fmla="*/ 44 w 44"/>
                  <a:gd name="T37" fmla="*/ 7 h 28"/>
                  <a:gd name="T38" fmla="*/ 40 w 44"/>
                  <a:gd name="T39" fmla="*/ 10 h 28"/>
                  <a:gd name="T40" fmla="*/ 36 w 44"/>
                  <a:gd name="T41" fmla="*/ 16 h 28"/>
                  <a:gd name="T42" fmla="*/ 33 w 44"/>
                  <a:gd name="T43" fmla="*/ 23 h 28"/>
                  <a:gd name="T44" fmla="*/ 27 w 44"/>
                  <a:gd name="T45" fmla="*/ 24 h 28"/>
                  <a:gd name="T46" fmla="*/ 23 w 44"/>
                  <a:gd name="T47" fmla="*/ 24 h 28"/>
                  <a:gd name="T48" fmla="*/ 17 w 44"/>
                  <a:gd name="T49" fmla="*/ 27 h 28"/>
                  <a:gd name="T50" fmla="*/ 15 w 44"/>
                  <a:gd name="T51" fmla="*/ 28 h 28"/>
                  <a:gd name="T52" fmla="*/ 10 w 44"/>
                  <a:gd name="T53" fmla="*/ 27 h 28"/>
                  <a:gd name="T54" fmla="*/ 5 w 44"/>
                  <a:gd name="T55" fmla="*/ 22 h 28"/>
                  <a:gd name="T56" fmla="*/ 3 w 44"/>
                  <a:gd name="T57" fmla="*/ 21 h 28"/>
                  <a:gd name="T58" fmla="*/ 1 w 44"/>
                  <a:gd name="T59" fmla="*/ 18 h 28"/>
                  <a:gd name="T60" fmla="*/ 0 w 44"/>
                  <a:gd name="T6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28">
                    <a:moveTo>
                      <a:pt x="0" y="18"/>
                    </a:moveTo>
                    <a:lnTo>
                      <a:pt x="3" y="11"/>
                    </a:lnTo>
                    <a:lnTo>
                      <a:pt x="1" y="10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40" y="10"/>
                    </a:lnTo>
                    <a:lnTo>
                      <a:pt x="36" y="16"/>
                    </a:lnTo>
                    <a:lnTo>
                      <a:pt x="33" y="23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17" y="27"/>
                    </a:lnTo>
                    <a:lnTo>
                      <a:pt x="15" y="28"/>
                    </a:lnTo>
                    <a:lnTo>
                      <a:pt x="10" y="27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76">
                <a:extLst>
                  <a:ext uri="{FF2B5EF4-FFF2-40B4-BE49-F238E27FC236}">
                    <a16:creationId xmlns:a16="http://schemas.microsoft.com/office/drawing/2014/main" id="{E687973B-F09B-463B-8319-8606B089F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275" y="5064125"/>
                <a:ext cx="39688" cy="63500"/>
              </a:xfrm>
              <a:custGeom>
                <a:avLst/>
                <a:gdLst>
                  <a:gd name="T0" fmla="*/ 25 w 25"/>
                  <a:gd name="T1" fmla="*/ 14 h 40"/>
                  <a:gd name="T2" fmla="*/ 25 w 25"/>
                  <a:gd name="T3" fmla="*/ 23 h 40"/>
                  <a:gd name="T4" fmla="*/ 21 w 25"/>
                  <a:gd name="T5" fmla="*/ 33 h 40"/>
                  <a:gd name="T6" fmla="*/ 8 w 25"/>
                  <a:gd name="T7" fmla="*/ 40 h 40"/>
                  <a:gd name="T8" fmla="*/ 0 w 25"/>
                  <a:gd name="T9" fmla="*/ 37 h 40"/>
                  <a:gd name="T10" fmla="*/ 5 w 25"/>
                  <a:gd name="T11" fmla="*/ 27 h 40"/>
                  <a:gd name="T12" fmla="*/ 1 w 25"/>
                  <a:gd name="T13" fmla="*/ 14 h 40"/>
                  <a:gd name="T14" fmla="*/ 11 w 25"/>
                  <a:gd name="T15" fmla="*/ 6 h 40"/>
                  <a:gd name="T16" fmla="*/ 16 w 25"/>
                  <a:gd name="T17" fmla="*/ 0 h 40"/>
                  <a:gd name="T18" fmla="*/ 17 w 25"/>
                  <a:gd name="T19" fmla="*/ 7 h 40"/>
                  <a:gd name="T20" fmla="*/ 16 w 25"/>
                  <a:gd name="T21" fmla="*/ 13 h 40"/>
                  <a:gd name="T22" fmla="*/ 19 w 25"/>
                  <a:gd name="T23" fmla="*/ 13 h 40"/>
                  <a:gd name="T24" fmla="*/ 25 w 25"/>
                  <a:gd name="T25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40">
                    <a:moveTo>
                      <a:pt x="25" y="14"/>
                    </a:moveTo>
                    <a:lnTo>
                      <a:pt x="25" y="23"/>
                    </a:lnTo>
                    <a:lnTo>
                      <a:pt x="21" y="33"/>
                    </a:lnTo>
                    <a:lnTo>
                      <a:pt x="8" y="40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1" y="14"/>
                    </a:lnTo>
                    <a:lnTo>
                      <a:pt x="11" y="6"/>
                    </a:lnTo>
                    <a:lnTo>
                      <a:pt x="16" y="0"/>
                    </a:lnTo>
                    <a:lnTo>
                      <a:pt x="17" y="7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87">
                <a:extLst>
                  <a:ext uri="{FF2B5EF4-FFF2-40B4-BE49-F238E27FC236}">
                    <a16:creationId xmlns:a16="http://schemas.microsoft.com/office/drawing/2014/main" id="{DDE856E6-D601-4B32-8ADB-3CC307C35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413" y="5257800"/>
                <a:ext cx="114300" cy="57150"/>
              </a:xfrm>
              <a:custGeom>
                <a:avLst/>
                <a:gdLst>
                  <a:gd name="T0" fmla="*/ 9 w 72"/>
                  <a:gd name="T1" fmla="*/ 10 h 36"/>
                  <a:gd name="T2" fmla="*/ 10 w 72"/>
                  <a:gd name="T3" fmla="*/ 6 h 36"/>
                  <a:gd name="T4" fmla="*/ 15 w 72"/>
                  <a:gd name="T5" fmla="*/ 5 h 36"/>
                  <a:gd name="T6" fmla="*/ 26 w 72"/>
                  <a:gd name="T7" fmla="*/ 7 h 36"/>
                  <a:gd name="T8" fmla="*/ 27 w 72"/>
                  <a:gd name="T9" fmla="*/ 2 h 36"/>
                  <a:gd name="T10" fmla="*/ 31 w 72"/>
                  <a:gd name="T11" fmla="*/ 0 h 36"/>
                  <a:gd name="T12" fmla="*/ 41 w 72"/>
                  <a:gd name="T13" fmla="*/ 5 h 36"/>
                  <a:gd name="T14" fmla="*/ 43 w 72"/>
                  <a:gd name="T15" fmla="*/ 4 h 36"/>
                  <a:gd name="T16" fmla="*/ 54 w 72"/>
                  <a:gd name="T17" fmla="*/ 4 h 36"/>
                  <a:gd name="T18" fmla="*/ 64 w 72"/>
                  <a:gd name="T19" fmla="*/ 5 h 36"/>
                  <a:gd name="T20" fmla="*/ 67 w 72"/>
                  <a:gd name="T21" fmla="*/ 7 h 36"/>
                  <a:gd name="T22" fmla="*/ 72 w 72"/>
                  <a:gd name="T23" fmla="*/ 10 h 36"/>
                  <a:gd name="T24" fmla="*/ 71 w 72"/>
                  <a:gd name="T25" fmla="*/ 11 h 36"/>
                  <a:gd name="T26" fmla="*/ 60 w 72"/>
                  <a:gd name="T27" fmla="*/ 16 h 36"/>
                  <a:gd name="T28" fmla="*/ 58 w 72"/>
                  <a:gd name="T29" fmla="*/ 19 h 36"/>
                  <a:gd name="T30" fmla="*/ 49 w 72"/>
                  <a:gd name="T31" fmla="*/ 21 h 36"/>
                  <a:gd name="T32" fmla="*/ 47 w 72"/>
                  <a:gd name="T33" fmla="*/ 27 h 36"/>
                  <a:gd name="T34" fmla="*/ 39 w 72"/>
                  <a:gd name="T35" fmla="*/ 25 h 36"/>
                  <a:gd name="T36" fmla="*/ 35 w 72"/>
                  <a:gd name="T37" fmla="*/ 27 h 36"/>
                  <a:gd name="T38" fmla="*/ 29 w 72"/>
                  <a:gd name="T39" fmla="*/ 31 h 36"/>
                  <a:gd name="T40" fmla="*/ 30 w 72"/>
                  <a:gd name="T41" fmla="*/ 33 h 36"/>
                  <a:gd name="T42" fmla="*/ 27 w 72"/>
                  <a:gd name="T43" fmla="*/ 35 h 36"/>
                  <a:gd name="T44" fmla="*/ 14 w 72"/>
                  <a:gd name="T45" fmla="*/ 36 h 36"/>
                  <a:gd name="T46" fmla="*/ 7 w 72"/>
                  <a:gd name="T47" fmla="*/ 34 h 36"/>
                  <a:gd name="T48" fmla="*/ 0 w 72"/>
                  <a:gd name="T49" fmla="*/ 34 h 36"/>
                  <a:gd name="T50" fmla="*/ 0 w 72"/>
                  <a:gd name="T51" fmla="*/ 29 h 36"/>
                  <a:gd name="T52" fmla="*/ 7 w 72"/>
                  <a:gd name="T53" fmla="*/ 30 h 36"/>
                  <a:gd name="T54" fmla="*/ 9 w 72"/>
                  <a:gd name="T55" fmla="*/ 28 h 36"/>
                  <a:gd name="T56" fmla="*/ 14 w 72"/>
                  <a:gd name="T57" fmla="*/ 29 h 36"/>
                  <a:gd name="T58" fmla="*/ 24 w 72"/>
                  <a:gd name="T59" fmla="*/ 23 h 36"/>
                  <a:gd name="T60" fmla="*/ 15 w 72"/>
                  <a:gd name="T61" fmla="*/ 18 h 36"/>
                  <a:gd name="T62" fmla="*/ 10 w 72"/>
                  <a:gd name="T63" fmla="*/ 19 h 36"/>
                  <a:gd name="T64" fmla="*/ 6 w 72"/>
                  <a:gd name="T65" fmla="*/ 17 h 36"/>
                  <a:gd name="T66" fmla="*/ 12 w 72"/>
                  <a:gd name="T67" fmla="*/ 11 h 36"/>
                  <a:gd name="T68" fmla="*/ 9 w 72"/>
                  <a:gd name="T69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36">
                    <a:moveTo>
                      <a:pt x="9" y="10"/>
                    </a:moveTo>
                    <a:lnTo>
                      <a:pt x="10" y="6"/>
                    </a:lnTo>
                    <a:lnTo>
                      <a:pt x="15" y="5"/>
                    </a:lnTo>
                    <a:lnTo>
                      <a:pt x="26" y="7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41" y="5"/>
                    </a:lnTo>
                    <a:lnTo>
                      <a:pt x="43" y="4"/>
                    </a:lnTo>
                    <a:lnTo>
                      <a:pt x="54" y="4"/>
                    </a:lnTo>
                    <a:lnTo>
                      <a:pt x="64" y="5"/>
                    </a:lnTo>
                    <a:lnTo>
                      <a:pt x="67" y="7"/>
                    </a:lnTo>
                    <a:lnTo>
                      <a:pt x="72" y="10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58" y="19"/>
                    </a:lnTo>
                    <a:lnTo>
                      <a:pt x="49" y="21"/>
                    </a:lnTo>
                    <a:lnTo>
                      <a:pt x="47" y="27"/>
                    </a:lnTo>
                    <a:lnTo>
                      <a:pt x="39" y="25"/>
                    </a:lnTo>
                    <a:lnTo>
                      <a:pt x="35" y="27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27" y="35"/>
                    </a:lnTo>
                    <a:lnTo>
                      <a:pt x="14" y="36"/>
                    </a:lnTo>
                    <a:lnTo>
                      <a:pt x="7" y="34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7" y="30"/>
                    </a:lnTo>
                    <a:lnTo>
                      <a:pt x="9" y="28"/>
                    </a:lnTo>
                    <a:lnTo>
                      <a:pt x="14" y="29"/>
                    </a:lnTo>
                    <a:lnTo>
                      <a:pt x="24" y="23"/>
                    </a:lnTo>
                    <a:lnTo>
                      <a:pt x="15" y="18"/>
                    </a:lnTo>
                    <a:lnTo>
                      <a:pt x="10" y="19"/>
                    </a:lnTo>
                    <a:lnTo>
                      <a:pt x="6" y="17"/>
                    </a:lnTo>
                    <a:lnTo>
                      <a:pt x="12" y="11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 91">
                <a:extLst>
                  <a:ext uri="{FF2B5EF4-FFF2-40B4-BE49-F238E27FC236}">
                    <a16:creationId xmlns:a16="http://schemas.microsoft.com/office/drawing/2014/main" id="{713657CC-756F-4499-9CED-DD1EF9013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363" y="5259388"/>
                <a:ext cx="19050" cy="19050"/>
              </a:xfrm>
              <a:custGeom>
                <a:avLst/>
                <a:gdLst>
                  <a:gd name="T0" fmla="*/ 4 w 12"/>
                  <a:gd name="T1" fmla="*/ 11 h 12"/>
                  <a:gd name="T2" fmla="*/ 4 w 12"/>
                  <a:gd name="T3" fmla="*/ 12 h 12"/>
                  <a:gd name="T4" fmla="*/ 3 w 12"/>
                  <a:gd name="T5" fmla="*/ 12 h 12"/>
                  <a:gd name="T6" fmla="*/ 3 w 12"/>
                  <a:gd name="T7" fmla="*/ 10 h 12"/>
                  <a:gd name="T8" fmla="*/ 2 w 12"/>
                  <a:gd name="T9" fmla="*/ 9 h 12"/>
                  <a:gd name="T10" fmla="*/ 0 w 12"/>
                  <a:gd name="T11" fmla="*/ 6 h 12"/>
                  <a:gd name="T12" fmla="*/ 1 w 12"/>
                  <a:gd name="T13" fmla="*/ 4 h 12"/>
                  <a:gd name="T14" fmla="*/ 3 w 12"/>
                  <a:gd name="T15" fmla="*/ 4 h 12"/>
                  <a:gd name="T16" fmla="*/ 4 w 12"/>
                  <a:gd name="T17" fmla="*/ 0 h 12"/>
                  <a:gd name="T18" fmla="*/ 4 w 12"/>
                  <a:gd name="T19" fmla="*/ 0 h 12"/>
                  <a:gd name="T20" fmla="*/ 6 w 12"/>
                  <a:gd name="T21" fmla="*/ 1 h 12"/>
                  <a:gd name="T22" fmla="*/ 7 w 12"/>
                  <a:gd name="T23" fmla="*/ 1 h 12"/>
                  <a:gd name="T24" fmla="*/ 8 w 12"/>
                  <a:gd name="T25" fmla="*/ 3 h 12"/>
                  <a:gd name="T26" fmla="*/ 9 w 12"/>
                  <a:gd name="T27" fmla="*/ 4 h 12"/>
                  <a:gd name="T28" fmla="*/ 10 w 12"/>
                  <a:gd name="T29" fmla="*/ 5 h 12"/>
                  <a:gd name="T30" fmla="*/ 12 w 12"/>
                  <a:gd name="T31" fmla="*/ 5 h 12"/>
                  <a:gd name="T32" fmla="*/ 10 w 12"/>
                  <a:gd name="T33" fmla="*/ 7 h 12"/>
                  <a:gd name="T34" fmla="*/ 10 w 12"/>
                  <a:gd name="T35" fmla="*/ 9 h 12"/>
                  <a:gd name="T36" fmla="*/ 10 w 12"/>
                  <a:gd name="T37" fmla="*/ 9 h 12"/>
                  <a:gd name="T38" fmla="*/ 8 w 12"/>
                  <a:gd name="T39" fmla="*/ 10 h 12"/>
                  <a:gd name="T40" fmla="*/ 4 w 12"/>
                  <a:gd name="T4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12">
                    <a:moveTo>
                      <a:pt x="4" y="11"/>
                    </a:move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Freeform 93">
                <a:extLst>
                  <a:ext uri="{FF2B5EF4-FFF2-40B4-BE49-F238E27FC236}">
                    <a16:creationId xmlns:a16="http://schemas.microsoft.com/office/drawing/2014/main" id="{03477E20-E064-4F33-BB10-4C2F5BF2F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350" y="5060950"/>
                <a:ext cx="434975" cy="234950"/>
              </a:xfrm>
              <a:custGeom>
                <a:avLst/>
                <a:gdLst>
                  <a:gd name="T0" fmla="*/ 161 w 274"/>
                  <a:gd name="T1" fmla="*/ 136 h 148"/>
                  <a:gd name="T2" fmla="*/ 149 w 274"/>
                  <a:gd name="T3" fmla="*/ 148 h 148"/>
                  <a:gd name="T4" fmla="*/ 144 w 274"/>
                  <a:gd name="T5" fmla="*/ 145 h 148"/>
                  <a:gd name="T6" fmla="*/ 134 w 274"/>
                  <a:gd name="T7" fmla="*/ 136 h 148"/>
                  <a:gd name="T8" fmla="*/ 132 w 274"/>
                  <a:gd name="T9" fmla="*/ 128 h 148"/>
                  <a:gd name="T10" fmla="*/ 112 w 274"/>
                  <a:gd name="T11" fmla="*/ 122 h 148"/>
                  <a:gd name="T12" fmla="*/ 98 w 274"/>
                  <a:gd name="T13" fmla="*/ 114 h 148"/>
                  <a:gd name="T14" fmla="*/ 82 w 274"/>
                  <a:gd name="T15" fmla="*/ 103 h 148"/>
                  <a:gd name="T16" fmla="*/ 63 w 274"/>
                  <a:gd name="T17" fmla="*/ 108 h 148"/>
                  <a:gd name="T18" fmla="*/ 60 w 274"/>
                  <a:gd name="T19" fmla="*/ 143 h 148"/>
                  <a:gd name="T20" fmla="*/ 51 w 274"/>
                  <a:gd name="T21" fmla="*/ 134 h 148"/>
                  <a:gd name="T22" fmla="*/ 40 w 274"/>
                  <a:gd name="T23" fmla="*/ 138 h 148"/>
                  <a:gd name="T24" fmla="*/ 41 w 274"/>
                  <a:gd name="T25" fmla="*/ 132 h 148"/>
                  <a:gd name="T26" fmla="*/ 33 w 274"/>
                  <a:gd name="T27" fmla="*/ 126 h 148"/>
                  <a:gd name="T28" fmla="*/ 25 w 274"/>
                  <a:gd name="T29" fmla="*/ 116 h 148"/>
                  <a:gd name="T30" fmla="*/ 33 w 274"/>
                  <a:gd name="T31" fmla="*/ 113 h 148"/>
                  <a:gd name="T32" fmla="*/ 39 w 274"/>
                  <a:gd name="T33" fmla="*/ 105 h 148"/>
                  <a:gd name="T34" fmla="*/ 45 w 274"/>
                  <a:gd name="T35" fmla="*/ 96 h 148"/>
                  <a:gd name="T36" fmla="*/ 37 w 274"/>
                  <a:gd name="T37" fmla="*/ 91 h 148"/>
                  <a:gd name="T38" fmla="*/ 24 w 274"/>
                  <a:gd name="T39" fmla="*/ 93 h 148"/>
                  <a:gd name="T40" fmla="*/ 15 w 274"/>
                  <a:gd name="T41" fmla="*/ 94 h 148"/>
                  <a:gd name="T42" fmla="*/ 11 w 274"/>
                  <a:gd name="T43" fmla="*/ 82 h 148"/>
                  <a:gd name="T44" fmla="*/ 0 w 274"/>
                  <a:gd name="T45" fmla="*/ 76 h 148"/>
                  <a:gd name="T46" fmla="*/ 1 w 274"/>
                  <a:gd name="T47" fmla="*/ 66 h 148"/>
                  <a:gd name="T48" fmla="*/ 15 w 274"/>
                  <a:gd name="T49" fmla="*/ 60 h 148"/>
                  <a:gd name="T50" fmla="*/ 29 w 274"/>
                  <a:gd name="T51" fmla="*/ 41 h 148"/>
                  <a:gd name="T52" fmla="*/ 54 w 274"/>
                  <a:gd name="T53" fmla="*/ 48 h 148"/>
                  <a:gd name="T54" fmla="*/ 69 w 274"/>
                  <a:gd name="T55" fmla="*/ 48 h 148"/>
                  <a:gd name="T56" fmla="*/ 88 w 274"/>
                  <a:gd name="T57" fmla="*/ 54 h 148"/>
                  <a:gd name="T58" fmla="*/ 99 w 274"/>
                  <a:gd name="T59" fmla="*/ 50 h 148"/>
                  <a:gd name="T60" fmla="*/ 91 w 274"/>
                  <a:gd name="T61" fmla="*/ 38 h 148"/>
                  <a:gd name="T62" fmla="*/ 95 w 274"/>
                  <a:gd name="T63" fmla="*/ 30 h 148"/>
                  <a:gd name="T64" fmla="*/ 97 w 274"/>
                  <a:gd name="T65" fmla="*/ 19 h 148"/>
                  <a:gd name="T66" fmla="*/ 126 w 274"/>
                  <a:gd name="T67" fmla="*/ 12 h 148"/>
                  <a:gd name="T68" fmla="*/ 145 w 274"/>
                  <a:gd name="T69" fmla="*/ 4 h 148"/>
                  <a:gd name="T70" fmla="*/ 163 w 274"/>
                  <a:gd name="T71" fmla="*/ 2 h 148"/>
                  <a:gd name="T72" fmla="*/ 173 w 274"/>
                  <a:gd name="T73" fmla="*/ 12 h 148"/>
                  <a:gd name="T74" fmla="*/ 181 w 274"/>
                  <a:gd name="T75" fmla="*/ 21 h 148"/>
                  <a:gd name="T76" fmla="*/ 204 w 274"/>
                  <a:gd name="T77" fmla="*/ 10 h 148"/>
                  <a:gd name="T78" fmla="*/ 210 w 274"/>
                  <a:gd name="T79" fmla="*/ 22 h 148"/>
                  <a:gd name="T80" fmla="*/ 228 w 274"/>
                  <a:gd name="T81" fmla="*/ 44 h 148"/>
                  <a:gd name="T82" fmla="*/ 248 w 274"/>
                  <a:gd name="T83" fmla="*/ 48 h 148"/>
                  <a:gd name="T84" fmla="*/ 255 w 274"/>
                  <a:gd name="T85" fmla="*/ 56 h 148"/>
                  <a:gd name="T86" fmla="*/ 262 w 274"/>
                  <a:gd name="T87" fmla="*/ 62 h 148"/>
                  <a:gd name="T88" fmla="*/ 274 w 274"/>
                  <a:gd name="T89" fmla="*/ 67 h 148"/>
                  <a:gd name="T90" fmla="*/ 263 w 274"/>
                  <a:gd name="T91" fmla="*/ 74 h 148"/>
                  <a:gd name="T92" fmla="*/ 260 w 274"/>
                  <a:gd name="T93" fmla="*/ 89 h 148"/>
                  <a:gd name="T94" fmla="*/ 242 w 274"/>
                  <a:gd name="T95" fmla="*/ 103 h 148"/>
                  <a:gd name="T96" fmla="*/ 225 w 274"/>
                  <a:gd name="T97" fmla="*/ 109 h 148"/>
                  <a:gd name="T98" fmla="*/ 226 w 274"/>
                  <a:gd name="T99" fmla="*/ 128 h 148"/>
                  <a:gd name="T100" fmla="*/ 222 w 274"/>
                  <a:gd name="T101" fmla="*/ 131 h 148"/>
                  <a:gd name="T102" fmla="*/ 209 w 274"/>
                  <a:gd name="T103" fmla="*/ 128 h 148"/>
                  <a:gd name="T104" fmla="*/ 196 w 274"/>
                  <a:gd name="T105" fmla="*/ 129 h 148"/>
                  <a:gd name="T106" fmla="*/ 182 w 274"/>
                  <a:gd name="T107" fmla="*/ 126 h 148"/>
                  <a:gd name="T108" fmla="*/ 170 w 274"/>
                  <a:gd name="T109" fmla="*/ 129 h 148"/>
                  <a:gd name="T110" fmla="*/ 164 w 274"/>
                  <a:gd name="T111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4" h="148">
                    <a:moveTo>
                      <a:pt x="164" y="134"/>
                    </a:moveTo>
                    <a:lnTo>
                      <a:pt x="161" y="136"/>
                    </a:lnTo>
                    <a:lnTo>
                      <a:pt x="151" y="142"/>
                    </a:lnTo>
                    <a:lnTo>
                      <a:pt x="149" y="148"/>
                    </a:lnTo>
                    <a:lnTo>
                      <a:pt x="146" y="148"/>
                    </a:lnTo>
                    <a:lnTo>
                      <a:pt x="144" y="145"/>
                    </a:lnTo>
                    <a:lnTo>
                      <a:pt x="135" y="143"/>
                    </a:lnTo>
                    <a:lnTo>
                      <a:pt x="134" y="136"/>
                    </a:lnTo>
                    <a:lnTo>
                      <a:pt x="130" y="136"/>
                    </a:lnTo>
                    <a:lnTo>
                      <a:pt x="132" y="128"/>
                    </a:lnTo>
                    <a:lnTo>
                      <a:pt x="123" y="120"/>
                    </a:lnTo>
                    <a:lnTo>
                      <a:pt x="112" y="122"/>
                    </a:lnTo>
                    <a:lnTo>
                      <a:pt x="104" y="123"/>
                    </a:lnTo>
                    <a:lnTo>
                      <a:pt x="98" y="114"/>
                    </a:lnTo>
                    <a:lnTo>
                      <a:pt x="92" y="111"/>
                    </a:lnTo>
                    <a:lnTo>
                      <a:pt x="82" y="103"/>
                    </a:lnTo>
                    <a:lnTo>
                      <a:pt x="81" y="103"/>
                    </a:lnTo>
                    <a:lnTo>
                      <a:pt x="63" y="108"/>
                    </a:lnTo>
                    <a:lnTo>
                      <a:pt x="64" y="142"/>
                    </a:lnTo>
                    <a:lnTo>
                      <a:pt x="60" y="143"/>
                    </a:lnTo>
                    <a:lnTo>
                      <a:pt x="56" y="136"/>
                    </a:lnTo>
                    <a:lnTo>
                      <a:pt x="51" y="134"/>
                    </a:lnTo>
                    <a:lnTo>
                      <a:pt x="44" y="135"/>
                    </a:lnTo>
                    <a:lnTo>
                      <a:pt x="40" y="138"/>
                    </a:lnTo>
                    <a:lnTo>
                      <a:pt x="40" y="136"/>
                    </a:lnTo>
                    <a:lnTo>
                      <a:pt x="41" y="132"/>
                    </a:lnTo>
                    <a:lnTo>
                      <a:pt x="40" y="129"/>
                    </a:lnTo>
                    <a:lnTo>
                      <a:pt x="33" y="126"/>
                    </a:lnTo>
                    <a:lnTo>
                      <a:pt x="29" y="118"/>
                    </a:lnTo>
                    <a:lnTo>
                      <a:pt x="25" y="116"/>
                    </a:lnTo>
                    <a:lnTo>
                      <a:pt x="25" y="112"/>
                    </a:lnTo>
                    <a:lnTo>
                      <a:pt x="33" y="113"/>
                    </a:lnTo>
                    <a:lnTo>
                      <a:pt x="33" y="106"/>
                    </a:lnTo>
                    <a:lnTo>
                      <a:pt x="39" y="105"/>
                    </a:lnTo>
                    <a:lnTo>
                      <a:pt x="44" y="106"/>
                    </a:lnTo>
                    <a:lnTo>
                      <a:pt x="45" y="96"/>
                    </a:lnTo>
                    <a:lnTo>
                      <a:pt x="44" y="91"/>
                    </a:lnTo>
                    <a:lnTo>
                      <a:pt x="37" y="91"/>
                    </a:lnTo>
                    <a:lnTo>
                      <a:pt x="31" y="89"/>
                    </a:lnTo>
                    <a:lnTo>
                      <a:pt x="24" y="93"/>
                    </a:lnTo>
                    <a:lnTo>
                      <a:pt x="18" y="95"/>
                    </a:lnTo>
                    <a:lnTo>
                      <a:pt x="15" y="94"/>
                    </a:lnTo>
                    <a:lnTo>
                      <a:pt x="15" y="89"/>
                    </a:lnTo>
                    <a:lnTo>
                      <a:pt x="11" y="82"/>
                    </a:lnTo>
                    <a:lnTo>
                      <a:pt x="6" y="82"/>
                    </a:lnTo>
                    <a:lnTo>
                      <a:pt x="0" y="76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7" y="54"/>
                    </a:lnTo>
                    <a:lnTo>
                      <a:pt x="15" y="60"/>
                    </a:lnTo>
                    <a:lnTo>
                      <a:pt x="15" y="53"/>
                    </a:lnTo>
                    <a:lnTo>
                      <a:pt x="29" y="41"/>
                    </a:lnTo>
                    <a:lnTo>
                      <a:pt x="39" y="41"/>
                    </a:lnTo>
                    <a:lnTo>
                      <a:pt x="54" y="48"/>
                    </a:lnTo>
                    <a:lnTo>
                      <a:pt x="62" y="53"/>
                    </a:lnTo>
                    <a:lnTo>
                      <a:pt x="69" y="48"/>
                    </a:lnTo>
                    <a:lnTo>
                      <a:pt x="80" y="48"/>
                    </a:lnTo>
                    <a:lnTo>
                      <a:pt x="88" y="54"/>
                    </a:lnTo>
                    <a:lnTo>
                      <a:pt x="91" y="50"/>
                    </a:lnTo>
                    <a:lnTo>
                      <a:pt x="99" y="50"/>
                    </a:lnTo>
                    <a:lnTo>
                      <a:pt x="101" y="45"/>
                    </a:lnTo>
                    <a:lnTo>
                      <a:pt x="91" y="38"/>
                    </a:lnTo>
                    <a:lnTo>
                      <a:pt x="97" y="33"/>
                    </a:lnTo>
                    <a:lnTo>
                      <a:pt x="95" y="30"/>
                    </a:lnTo>
                    <a:lnTo>
                      <a:pt x="101" y="27"/>
                    </a:lnTo>
                    <a:lnTo>
                      <a:pt x="97" y="19"/>
                    </a:lnTo>
                    <a:lnTo>
                      <a:pt x="100" y="15"/>
                    </a:lnTo>
                    <a:lnTo>
                      <a:pt x="126" y="12"/>
                    </a:lnTo>
                    <a:lnTo>
                      <a:pt x="128" y="9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63" y="2"/>
                    </a:lnTo>
                    <a:lnTo>
                      <a:pt x="165" y="14"/>
                    </a:lnTo>
                    <a:lnTo>
                      <a:pt x="173" y="12"/>
                    </a:lnTo>
                    <a:lnTo>
                      <a:pt x="181" y="15"/>
                    </a:lnTo>
                    <a:lnTo>
                      <a:pt x="181" y="21"/>
                    </a:lnTo>
                    <a:lnTo>
                      <a:pt x="187" y="20"/>
                    </a:lnTo>
                    <a:lnTo>
                      <a:pt x="204" y="10"/>
                    </a:lnTo>
                    <a:lnTo>
                      <a:pt x="202" y="14"/>
                    </a:lnTo>
                    <a:lnTo>
                      <a:pt x="210" y="22"/>
                    </a:lnTo>
                    <a:lnTo>
                      <a:pt x="225" y="50"/>
                    </a:lnTo>
                    <a:lnTo>
                      <a:pt x="228" y="44"/>
                    </a:lnTo>
                    <a:lnTo>
                      <a:pt x="238" y="50"/>
                    </a:lnTo>
                    <a:lnTo>
                      <a:pt x="248" y="48"/>
                    </a:lnTo>
                    <a:lnTo>
                      <a:pt x="251" y="50"/>
                    </a:lnTo>
                    <a:lnTo>
                      <a:pt x="255" y="56"/>
                    </a:lnTo>
                    <a:lnTo>
                      <a:pt x="258" y="58"/>
                    </a:lnTo>
                    <a:lnTo>
                      <a:pt x="262" y="62"/>
                    </a:lnTo>
                    <a:lnTo>
                      <a:pt x="271" y="61"/>
                    </a:lnTo>
                    <a:lnTo>
                      <a:pt x="274" y="67"/>
                    </a:lnTo>
                    <a:lnTo>
                      <a:pt x="269" y="74"/>
                    </a:lnTo>
                    <a:lnTo>
                      <a:pt x="263" y="74"/>
                    </a:lnTo>
                    <a:lnTo>
                      <a:pt x="263" y="85"/>
                    </a:lnTo>
                    <a:lnTo>
                      <a:pt x="260" y="89"/>
                    </a:lnTo>
                    <a:lnTo>
                      <a:pt x="246" y="87"/>
                    </a:lnTo>
                    <a:lnTo>
                      <a:pt x="242" y="103"/>
                    </a:lnTo>
                    <a:lnTo>
                      <a:pt x="238" y="106"/>
                    </a:lnTo>
                    <a:lnTo>
                      <a:pt x="225" y="109"/>
                    </a:lnTo>
                    <a:lnTo>
                      <a:pt x="231" y="125"/>
                    </a:lnTo>
                    <a:lnTo>
                      <a:pt x="226" y="128"/>
                    </a:lnTo>
                    <a:lnTo>
                      <a:pt x="227" y="134"/>
                    </a:lnTo>
                    <a:lnTo>
                      <a:pt x="222" y="131"/>
                    </a:lnTo>
                    <a:lnTo>
                      <a:pt x="219" y="129"/>
                    </a:lnTo>
                    <a:lnTo>
                      <a:pt x="209" y="128"/>
                    </a:lnTo>
                    <a:lnTo>
                      <a:pt x="198" y="128"/>
                    </a:lnTo>
                    <a:lnTo>
                      <a:pt x="196" y="129"/>
                    </a:lnTo>
                    <a:lnTo>
                      <a:pt x="186" y="124"/>
                    </a:lnTo>
                    <a:lnTo>
                      <a:pt x="182" y="126"/>
                    </a:lnTo>
                    <a:lnTo>
                      <a:pt x="181" y="131"/>
                    </a:lnTo>
                    <a:lnTo>
                      <a:pt x="170" y="129"/>
                    </a:lnTo>
                    <a:lnTo>
                      <a:pt x="165" y="130"/>
                    </a:lnTo>
                    <a:lnTo>
                      <a:pt x="164" y="134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99">
                <a:extLst>
                  <a:ext uri="{FF2B5EF4-FFF2-40B4-BE49-F238E27FC236}">
                    <a16:creationId xmlns:a16="http://schemas.microsoft.com/office/drawing/2014/main" id="{874331D3-04E4-47AE-AD6B-4A84C3A59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475" y="5040313"/>
                <a:ext cx="58738" cy="46038"/>
              </a:xfrm>
              <a:custGeom>
                <a:avLst/>
                <a:gdLst>
                  <a:gd name="T0" fmla="*/ 11 w 37"/>
                  <a:gd name="T1" fmla="*/ 25 h 29"/>
                  <a:gd name="T2" fmla="*/ 11 w 37"/>
                  <a:gd name="T3" fmla="*/ 22 h 29"/>
                  <a:gd name="T4" fmla="*/ 11 w 37"/>
                  <a:gd name="T5" fmla="*/ 19 h 29"/>
                  <a:gd name="T6" fmla="*/ 8 w 37"/>
                  <a:gd name="T7" fmla="*/ 17 h 29"/>
                  <a:gd name="T8" fmla="*/ 1 w 37"/>
                  <a:gd name="T9" fmla="*/ 15 h 29"/>
                  <a:gd name="T10" fmla="*/ 0 w 37"/>
                  <a:gd name="T11" fmla="*/ 5 h 29"/>
                  <a:gd name="T12" fmla="*/ 7 w 37"/>
                  <a:gd name="T13" fmla="*/ 2 h 29"/>
                  <a:gd name="T14" fmla="*/ 19 w 37"/>
                  <a:gd name="T15" fmla="*/ 2 h 29"/>
                  <a:gd name="T16" fmla="*/ 25 w 37"/>
                  <a:gd name="T17" fmla="*/ 0 h 29"/>
                  <a:gd name="T18" fmla="*/ 26 w 37"/>
                  <a:gd name="T19" fmla="*/ 3 h 29"/>
                  <a:gd name="T20" fmla="*/ 30 w 37"/>
                  <a:gd name="T21" fmla="*/ 4 h 29"/>
                  <a:gd name="T22" fmla="*/ 36 w 37"/>
                  <a:gd name="T23" fmla="*/ 10 h 29"/>
                  <a:gd name="T24" fmla="*/ 37 w 37"/>
                  <a:gd name="T25" fmla="*/ 15 h 29"/>
                  <a:gd name="T26" fmla="*/ 31 w 37"/>
                  <a:gd name="T27" fmla="*/ 19 h 29"/>
                  <a:gd name="T28" fmla="*/ 30 w 37"/>
                  <a:gd name="T29" fmla="*/ 26 h 29"/>
                  <a:gd name="T30" fmla="*/ 23 w 37"/>
                  <a:gd name="T31" fmla="*/ 29 h 29"/>
                  <a:gd name="T32" fmla="*/ 15 w 37"/>
                  <a:gd name="T33" fmla="*/ 29 h 29"/>
                  <a:gd name="T34" fmla="*/ 14 w 37"/>
                  <a:gd name="T35" fmla="*/ 26 h 29"/>
                  <a:gd name="T36" fmla="*/ 11 w 37"/>
                  <a:gd name="T37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9">
                    <a:moveTo>
                      <a:pt x="11" y="25"/>
                    </a:moveTo>
                    <a:lnTo>
                      <a:pt x="11" y="22"/>
                    </a:lnTo>
                    <a:lnTo>
                      <a:pt x="11" y="19"/>
                    </a:lnTo>
                    <a:lnTo>
                      <a:pt x="8" y="17"/>
                    </a:lnTo>
                    <a:lnTo>
                      <a:pt x="1" y="15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30" y="4"/>
                    </a:lnTo>
                    <a:lnTo>
                      <a:pt x="36" y="10"/>
                    </a:lnTo>
                    <a:lnTo>
                      <a:pt x="37" y="15"/>
                    </a:lnTo>
                    <a:lnTo>
                      <a:pt x="31" y="19"/>
                    </a:lnTo>
                    <a:lnTo>
                      <a:pt x="30" y="26"/>
                    </a:lnTo>
                    <a:lnTo>
                      <a:pt x="23" y="29"/>
                    </a:lnTo>
                    <a:lnTo>
                      <a:pt x="15" y="29"/>
                    </a:lnTo>
                    <a:lnTo>
                      <a:pt x="14" y="26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100">
                <a:extLst>
                  <a:ext uri="{FF2B5EF4-FFF2-40B4-BE49-F238E27FC236}">
                    <a16:creationId xmlns:a16="http://schemas.microsoft.com/office/drawing/2014/main" id="{F2774E8C-4DCC-4249-86E4-7DCFCA618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375" y="5153025"/>
                <a:ext cx="7938" cy="11113"/>
              </a:xfrm>
              <a:custGeom>
                <a:avLst/>
                <a:gdLst>
                  <a:gd name="T0" fmla="*/ 4 w 5"/>
                  <a:gd name="T1" fmla="*/ 0 h 7"/>
                  <a:gd name="T2" fmla="*/ 5 w 5"/>
                  <a:gd name="T3" fmla="*/ 2 h 7"/>
                  <a:gd name="T4" fmla="*/ 4 w 5"/>
                  <a:gd name="T5" fmla="*/ 7 h 7"/>
                  <a:gd name="T6" fmla="*/ 2 w 5"/>
                  <a:gd name="T7" fmla="*/ 7 h 7"/>
                  <a:gd name="T8" fmla="*/ 0 w 5"/>
                  <a:gd name="T9" fmla="*/ 6 h 7"/>
                  <a:gd name="T10" fmla="*/ 1 w 5"/>
                  <a:gd name="T11" fmla="*/ 0 h 7"/>
                  <a:gd name="T12" fmla="*/ 4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5" y="2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Freeform 101">
                <a:extLst>
                  <a:ext uri="{FF2B5EF4-FFF2-40B4-BE49-F238E27FC236}">
                    <a16:creationId xmlns:a16="http://schemas.microsoft.com/office/drawing/2014/main" id="{0DE782E4-1568-48E4-B82C-6524406D1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475" y="5010150"/>
                <a:ext cx="74613" cy="46038"/>
              </a:xfrm>
              <a:custGeom>
                <a:avLst/>
                <a:gdLst>
                  <a:gd name="T0" fmla="*/ 0 w 47"/>
                  <a:gd name="T1" fmla="*/ 24 h 29"/>
                  <a:gd name="T2" fmla="*/ 0 w 47"/>
                  <a:gd name="T3" fmla="*/ 15 h 29"/>
                  <a:gd name="T4" fmla="*/ 3 w 47"/>
                  <a:gd name="T5" fmla="*/ 7 h 29"/>
                  <a:gd name="T6" fmla="*/ 9 w 47"/>
                  <a:gd name="T7" fmla="*/ 3 h 29"/>
                  <a:gd name="T8" fmla="*/ 14 w 47"/>
                  <a:gd name="T9" fmla="*/ 12 h 29"/>
                  <a:gd name="T10" fmla="*/ 20 w 47"/>
                  <a:gd name="T11" fmla="*/ 12 h 29"/>
                  <a:gd name="T12" fmla="*/ 21 w 47"/>
                  <a:gd name="T13" fmla="*/ 3 h 29"/>
                  <a:gd name="T14" fmla="*/ 28 w 47"/>
                  <a:gd name="T15" fmla="*/ 0 h 29"/>
                  <a:gd name="T16" fmla="*/ 30 w 47"/>
                  <a:gd name="T17" fmla="*/ 1 h 29"/>
                  <a:gd name="T18" fmla="*/ 36 w 47"/>
                  <a:gd name="T19" fmla="*/ 6 h 29"/>
                  <a:gd name="T20" fmla="*/ 41 w 47"/>
                  <a:gd name="T21" fmla="*/ 6 h 29"/>
                  <a:gd name="T22" fmla="*/ 44 w 47"/>
                  <a:gd name="T23" fmla="*/ 9 h 29"/>
                  <a:gd name="T24" fmla="*/ 46 w 47"/>
                  <a:gd name="T25" fmla="*/ 15 h 29"/>
                  <a:gd name="T26" fmla="*/ 47 w 47"/>
                  <a:gd name="T27" fmla="*/ 22 h 29"/>
                  <a:gd name="T28" fmla="*/ 40 w 47"/>
                  <a:gd name="T29" fmla="*/ 27 h 29"/>
                  <a:gd name="T30" fmla="*/ 36 w 47"/>
                  <a:gd name="T31" fmla="*/ 29 h 29"/>
                  <a:gd name="T32" fmla="*/ 30 w 47"/>
                  <a:gd name="T33" fmla="*/ 23 h 29"/>
                  <a:gd name="T34" fmla="*/ 26 w 47"/>
                  <a:gd name="T35" fmla="*/ 22 h 29"/>
                  <a:gd name="T36" fmla="*/ 25 w 47"/>
                  <a:gd name="T37" fmla="*/ 19 h 29"/>
                  <a:gd name="T38" fmla="*/ 19 w 47"/>
                  <a:gd name="T39" fmla="*/ 21 h 29"/>
                  <a:gd name="T40" fmla="*/ 7 w 47"/>
                  <a:gd name="T41" fmla="*/ 21 h 29"/>
                  <a:gd name="T42" fmla="*/ 0 w 47"/>
                  <a:gd name="T43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29">
                    <a:moveTo>
                      <a:pt x="0" y="24"/>
                    </a:moveTo>
                    <a:lnTo>
                      <a:pt x="0" y="15"/>
                    </a:lnTo>
                    <a:lnTo>
                      <a:pt x="3" y="7"/>
                    </a:lnTo>
                    <a:lnTo>
                      <a:pt x="9" y="3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1" y="3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6" y="6"/>
                    </a:lnTo>
                    <a:lnTo>
                      <a:pt x="41" y="6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7" y="22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23"/>
                    </a:lnTo>
                    <a:lnTo>
                      <a:pt x="26" y="22"/>
                    </a:lnTo>
                    <a:lnTo>
                      <a:pt x="25" y="19"/>
                    </a:lnTo>
                    <a:lnTo>
                      <a:pt x="19" y="21"/>
                    </a:lnTo>
                    <a:lnTo>
                      <a:pt x="7" y="2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88595373-1126-40D2-A463-57BD5DA81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213" y="5178425"/>
                <a:ext cx="36513" cy="46038"/>
              </a:xfrm>
              <a:custGeom>
                <a:avLst/>
                <a:gdLst>
                  <a:gd name="T0" fmla="*/ 0 w 23"/>
                  <a:gd name="T1" fmla="*/ 3 h 29"/>
                  <a:gd name="T2" fmla="*/ 1 w 23"/>
                  <a:gd name="T3" fmla="*/ 2 h 29"/>
                  <a:gd name="T4" fmla="*/ 6 w 23"/>
                  <a:gd name="T5" fmla="*/ 0 h 29"/>
                  <a:gd name="T6" fmla="*/ 11 w 23"/>
                  <a:gd name="T7" fmla="*/ 4 h 29"/>
                  <a:gd name="T8" fmla="*/ 13 w 23"/>
                  <a:gd name="T9" fmla="*/ 4 h 29"/>
                  <a:gd name="T10" fmla="*/ 17 w 23"/>
                  <a:gd name="T11" fmla="*/ 6 h 29"/>
                  <a:gd name="T12" fmla="*/ 16 w 23"/>
                  <a:gd name="T13" fmla="*/ 10 h 29"/>
                  <a:gd name="T14" fmla="*/ 18 w 23"/>
                  <a:gd name="T15" fmla="*/ 11 h 29"/>
                  <a:gd name="T16" fmla="*/ 20 w 23"/>
                  <a:gd name="T17" fmla="*/ 16 h 29"/>
                  <a:gd name="T18" fmla="*/ 22 w 23"/>
                  <a:gd name="T19" fmla="*/ 19 h 29"/>
                  <a:gd name="T20" fmla="*/ 22 w 23"/>
                  <a:gd name="T21" fmla="*/ 20 h 29"/>
                  <a:gd name="T22" fmla="*/ 23 w 23"/>
                  <a:gd name="T23" fmla="*/ 21 h 29"/>
                  <a:gd name="T24" fmla="*/ 21 w 23"/>
                  <a:gd name="T25" fmla="*/ 22 h 29"/>
                  <a:gd name="T26" fmla="*/ 17 w 23"/>
                  <a:gd name="T27" fmla="*/ 21 h 29"/>
                  <a:gd name="T28" fmla="*/ 16 w 23"/>
                  <a:gd name="T29" fmla="*/ 20 h 29"/>
                  <a:gd name="T30" fmla="*/ 15 w 23"/>
                  <a:gd name="T31" fmla="*/ 21 h 29"/>
                  <a:gd name="T32" fmla="*/ 16 w 23"/>
                  <a:gd name="T33" fmla="*/ 22 h 29"/>
                  <a:gd name="T34" fmla="*/ 13 w 23"/>
                  <a:gd name="T35" fmla="*/ 26 h 29"/>
                  <a:gd name="T36" fmla="*/ 12 w 23"/>
                  <a:gd name="T37" fmla="*/ 29 h 29"/>
                  <a:gd name="T38" fmla="*/ 11 w 23"/>
                  <a:gd name="T39" fmla="*/ 29 h 29"/>
                  <a:gd name="T40" fmla="*/ 10 w 23"/>
                  <a:gd name="T41" fmla="*/ 26 h 29"/>
                  <a:gd name="T42" fmla="*/ 10 w 23"/>
                  <a:gd name="T43" fmla="*/ 21 h 29"/>
                  <a:gd name="T44" fmla="*/ 10 w 23"/>
                  <a:gd name="T45" fmla="*/ 17 h 29"/>
                  <a:gd name="T46" fmla="*/ 6 w 23"/>
                  <a:gd name="T47" fmla="*/ 11 h 29"/>
                  <a:gd name="T48" fmla="*/ 4 w 23"/>
                  <a:gd name="T49" fmla="*/ 8 h 29"/>
                  <a:gd name="T50" fmla="*/ 1 w 23"/>
                  <a:gd name="T51" fmla="*/ 4 h 29"/>
                  <a:gd name="T52" fmla="*/ 0 w 23"/>
                  <a:gd name="T5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" h="29">
                    <a:moveTo>
                      <a:pt x="0" y="3"/>
                    </a:moveTo>
                    <a:lnTo>
                      <a:pt x="1" y="2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20" y="16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3" y="21"/>
                    </a:lnTo>
                    <a:lnTo>
                      <a:pt x="21" y="22"/>
                    </a:lnTo>
                    <a:lnTo>
                      <a:pt x="17" y="21"/>
                    </a:lnTo>
                    <a:lnTo>
                      <a:pt x="16" y="20"/>
                    </a:lnTo>
                    <a:lnTo>
                      <a:pt x="15" y="21"/>
                    </a:lnTo>
                    <a:lnTo>
                      <a:pt x="16" y="22"/>
                    </a:lnTo>
                    <a:lnTo>
                      <a:pt x="13" y="26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967A2222-39CA-41D2-BDFD-FEC694217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900" y="5256213"/>
                <a:ext cx="20638" cy="22225"/>
              </a:xfrm>
              <a:custGeom>
                <a:avLst/>
                <a:gdLst>
                  <a:gd name="T0" fmla="*/ 9 w 13"/>
                  <a:gd name="T1" fmla="*/ 8 h 14"/>
                  <a:gd name="T2" fmla="*/ 9 w 13"/>
                  <a:gd name="T3" fmla="*/ 7 h 14"/>
                  <a:gd name="T4" fmla="*/ 6 w 13"/>
                  <a:gd name="T5" fmla="*/ 12 h 14"/>
                  <a:gd name="T6" fmla="*/ 6 w 13"/>
                  <a:gd name="T7" fmla="*/ 14 h 14"/>
                  <a:gd name="T8" fmla="*/ 4 w 13"/>
                  <a:gd name="T9" fmla="*/ 13 h 14"/>
                  <a:gd name="T10" fmla="*/ 3 w 13"/>
                  <a:gd name="T11" fmla="*/ 11 h 14"/>
                  <a:gd name="T12" fmla="*/ 0 w 13"/>
                  <a:gd name="T13" fmla="*/ 9 h 14"/>
                  <a:gd name="T14" fmla="*/ 1 w 13"/>
                  <a:gd name="T15" fmla="*/ 7 h 14"/>
                  <a:gd name="T16" fmla="*/ 2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7 w 13"/>
                  <a:gd name="T23" fmla="*/ 1 h 14"/>
                  <a:gd name="T24" fmla="*/ 8 w 13"/>
                  <a:gd name="T25" fmla="*/ 2 h 14"/>
                  <a:gd name="T26" fmla="*/ 11 w 13"/>
                  <a:gd name="T27" fmla="*/ 3 h 14"/>
                  <a:gd name="T28" fmla="*/ 13 w 13"/>
                  <a:gd name="T29" fmla="*/ 5 h 14"/>
                  <a:gd name="T30" fmla="*/ 12 w 13"/>
                  <a:gd name="T31" fmla="*/ 6 h 14"/>
                  <a:gd name="T32" fmla="*/ 11 w 13"/>
                  <a:gd name="T33" fmla="*/ 8 h 14"/>
                  <a:gd name="T34" fmla="*/ 9 w 13"/>
                  <a:gd name="T3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4">
                    <a:moveTo>
                      <a:pt x="9" y="8"/>
                    </a:moveTo>
                    <a:lnTo>
                      <a:pt x="9" y="7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107">
                <a:extLst>
                  <a:ext uri="{FF2B5EF4-FFF2-40B4-BE49-F238E27FC236}">
                    <a16:creationId xmlns:a16="http://schemas.microsoft.com/office/drawing/2014/main" id="{46828CED-1B75-4005-8AE7-535B66F2E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25" y="5273675"/>
                <a:ext cx="25400" cy="20638"/>
              </a:xfrm>
              <a:custGeom>
                <a:avLst/>
                <a:gdLst>
                  <a:gd name="T0" fmla="*/ 0 w 16"/>
                  <a:gd name="T1" fmla="*/ 3 h 13"/>
                  <a:gd name="T2" fmla="*/ 1 w 16"/>
                  <a:gd name="T3" fmla="*/ 3 h 13"/>
                  <a:gd name="T4" fmla="*/ 1 w 16"/>
                  <a:gd name="T5" fmla="*/ 2 h 13"/>
                  <a:gd name="T6" fmla="*/ 5 w 16"/>
                  <a:gd name="T7" fmla="*/ 1 h 13"/>
                  <a:gd name="T8" fmla="*/ 7 w 16"/>
                  <a:gd name="T9" fmla="*/ 0 h 13"/>
                  <a:gd name="T10" fmla="*/ 10 w 16"/>
                  <a:gd name="T11" fmla="*/ 0 h 13"/>
                  <a:gd name="T12" fmla="*/ 12 w 16"/>
                  <a:gd name="T13" fmla="*/ 0 h 13"/>
                  <a:gd name="T14" fmla="*/ 16 w 16"/>
                  <a:gd name="T15" fmla="*/ 2 h 13"/>
                  <a:gd name="T16" fmla="*/ 16 w 16"/>
                  <a:gd name="T17" fmla="*/ 8 h 13"/>
                  <a:gd name="T18" fmla="*/ 15 w 16"/>
                  <a:gd name="T19" fmla="*/ 8 h 13"/>
                  <a:gd name="T20" fmla="*/ 13 w 16"/>
                  <a:gd name="T21" fmla="*/ 11 h 13"/>
                  <a:gd name="T22" fmla="*/ 10 w 16"/>
                  <a:gd name="T23" fmla="*/ 9 h 13"/>
                  <a:gd name="T24" fmla="*/ 7 w 16"/>
                  <a:gd name="T25" fmla="*/ 12 h 13"/>
                  <a:gd name="T26" fmla="*/ 4 w 16"/>
                  <a:gd name="T27" fmla="*/ 13 h 13"/>
                  <a:gd name="T28" fmla="*/ 0 w 16"/>
                  <a:gd name="T29" fmla="*/ 11 h 13"/>
                  <a:gd name="T30" fmla="*/ 0 w 16"/>
                  <a:gd name="T31" fmla="*/ 7 h 13"/>
                  <a:gd name="T32" fmla="*/ 0 w 16"/>
                  <a:gd name="T3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3">
                    <a:moveTo>
                      <a:pt x="0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3" y="11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eform 121">
                <a:extLst>
                  <a:ext uri="{FF2B5EF4-FFF2-40B4-BE49-F238E27FC236}">
                    <a16:creationId xmlns:a16="http://schemas.microsoft.com/office/drawing/2014/main" id="{41661FB9-DB35-4810-8E7B-DB0DA414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975" y="5094288"/>
                <a:ext cx="41275" cy="46038"/>
              </a:xfrm>
              <a:custGeom>
                <a:avLst/>
                <a:gdLst>
                  <a:gd name="T0" fmla="*/ 20 w 26"/>
                  <a:gd name="T1" fmla="*/ 0 h 29"/>
                  <a:gd name="T2" fmla="*/ 24 w 26"/>
                  <a:gd name="T3" fmla="*/ 0 h 29"/>
                  <a:gd name="T4" fmla="*/ 26 w 26"/>
                  <a:gd name="T5" fmla="*/ 4 h 29"/>
                  <a:gd name="T6" fmla="*/ 24 w 26"/>
                  <a:gd name="T7" fmla="*/ 15 h 29"/>
                  <a:gd name="T8" fmla="*/ 23 w 26"/>
                  <a:gd name="T9" fmla="*/ 18 h 29"/>
                  <a:gd name="T10" fmla="*/ 18 w 26"/>
                  <a:gd name="T11" fmla="*/ 18 h 29"/>
                  <a:gd name="T12" fmla="*/ 20 w 26"/>
                  <a:gd name="T13" fmla="*/ 29 h 29"/>
                  <a:gd name="T14" fmla="*/ 16 w 26"/>
                  <a:gd name="T15" fmla="*/ 27 h 29"/>
                  <a:gd name="T16" fmla="*/ 12 w 26"/>
                  <a:gd name="T17" fmla="*/ 22 h 29"/>
                  <a:gd name="T18" fmla="*/ 5 w 26"/>
                  <a:gd name="T19" fmla="*/ 24 h 29"/>
                  <a:gd name="T20" fmla="*/ 0 w 26"/>
                  <a:gd name="T21" fmla="*/ 24 h 29"/>
                  <a:gd name="T22" fmla="*/ 4 w 26"/>
                  <a:gd name="T23" fmla="*/ 21 h 29"/>
                  <a:gd name="T24" fmla="*/ 10 w 26"/>
                  <a:gd name="T25" fmla="*/ 5 h 29"/>
                  <a:gd name="T26" fmla="*/ 20 w 26"/>
                  <a:gd name="T2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9">
                    <a:moveTo>
                      <a:pt x="20" y="0"/>
                    </a:moveTo>
                    <a:lnTo>
                      <a:pt x="24" y="0"/>
                    </a:lnTo>
                    <a:lnTo>
                      <a:pt x="26" y="4"/>
                    </a:lnTo>
                    <a:lnTo>
                      <a:pt x="24" y="15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20" y="29"/>
                    </a:lnTo>
                    <a:lnTo>
                      <a:pt x="16" y="27"/>
                    </a:lnTo>
                    <a:lnTo>
                      <a:pt x="12" y="22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4" y="21"/>
                    </a:lnTo>
                    <a:lnTo>
                      <a:pt x="1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 122">
                <a:extLst>
                  <a:ext uri="{FF2B5EF4-FFF2-40B4-BE49-F238E27FC236}">
                    <a16:creationId xmlns:a16="http://schemas.microsoft.com/office/drawing/2014/main" id="{649E81F2-A3D3-4CB4-AF59-0710CBEF5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4025" y="4675188"/>
                <a:ext cx="280988" cy="333375"/>
              </a:xfrm>
              <a:custGeom>
                <a:avLst/>
                <a:gdLst>
                  <a:gd name="T0" fmla="*/ 155 w 177"/>
                  <a:gd name="T1" fmla="*/ 0 h 210"/>
                  <a:gd name="T2" fmla="*/ 177 w 177"/>
                  <a:gd name="T3" fmla="*/ 15 h 210"/>
                  <a:gd name="T4" fmla="*/ 168 w 177"/>
                  <a:gd name="T5" fmla="*/ 20 h 210"/>
                  <a:gd name="T6" fmla="*/ 175 w 177"/>
                  <a:gd name="T7" fmla="*/ 32 h 210"/>
                  <a:gd name="T8" fmla="*/ 163 w 177"/>
                  <a:gd name="T9" fmla="*/ 41 h 210"/>
                  <a:gd name="T10" fmla="*/ 158 w 177"/>
                  <a:gd name="T11" fmla="*/ 42 h 210"/>
                  <a:gd name="T12" fmla="*/ 161 w 177"/>
                  <a:gd name="T13" fmla="*/ 29 h 210"/>
                  <a:gd name="T14" fmla="*/ 152 w 177"/>
                  <a:gd name="T15" fmla="*/ 20 h 210"/>
                  <a:gd name="T16" fmla="*/ 142 w 177"/>
                  <a:gd name="T17" fmla="*/ 27 h 210"/>
                  <a:gd name="T18" fmla="*/ 139 w 177"/>
                  <a:gd name="T19" fmla="*/ 42 h 210"/>
                  <a:gd name="T20" fmla="*/ 132 w 177"/>
                  <a:gd name="T21" fmla="*/ 49 h 210"/>
                  <a:gd name="T22" fmla="*/ 125 w 177"/>
                  <a:gd name="T23" fmla="*/ 46 h 210"/>
                  <a:gd name="T24" fmla="*/ 116 w 177"/>
                  <a:gd name="T25" fmla="*/ 46 h 210"/>
                  <a:gd name="T26" fmla="*/ 109 w 177"/>
                  <a:gd name="T27" fmla="*/ 36 h 210"/>
                  <a:gd name="T28" fmla="*/ 105 w 177"/>
                  <a:gd name="T29" fmla="*/ 41 h 210"/>
                  <a:gd name="T30" fmla="*/ 101 w 177"/>
                  <a:gd name="T31" fmla="*/ 42 h 210"/>
                  <a:gd name="T32" fmla="*/ 99 w 177"/>
                  <a:gd name="T33" fmla="*/ 54 h 210"/>
                  <a:gd name="T34" fmla="*/ 87 w 177"/>
                  <a:gd name="T35" fmla="*/ 52 h 210"/>
                  <a:gd name="T36" fmla="*/ 85 w 177"/>
                  <a:gd name="T37" fmla="*/ 61 h 210"/>
                  <a:gd name="T38" fmla="*/ 79 w 177"/>
                  <a:gd name="T39" fmla="*/ 61 h 210"/>
                  <a:gd name="T40" fmla="*/ 74 w 177"/>
                  <a:gd name="T41" fmla="*/ 73 h 210"/>
                  <a:gd name="T42" fmla="*/ 68 w 177"/>
                  <a:gd name="T43" fmla="*/ 93 h 210"/>
                  <a:gd name="T44" fmla="*/ 57 w 177"/>
                  <a:gd name="T45" fmla="*/ 116 h 210"/>
                  <a:gd name="T46" fmla="*/ 59 w 177"/>
                  <a:gd name="T47" fmla="*/ 120 h 210"/>
                  <a:gd name="T48" fmla="*/ 57 w 177"/>
                  <a:gd name="T49" fmla="*/ 127 h 210"/>
                  <a:gd name="T50" fmla="*/ 51 w 177"/>
                  <a:gd name="T51" fmla="*/ 127 h 210"/>
                  <a:gd name="T52" fmla="*/ 46 w 177"/>
                  <a:gd name="T53" fmla="*/ 141 h 210"/>
                  <a:gd name="T54" fmla="*/ 47 w 177"/>
                  <a:gd name="T55" fmla="*/ 160 h 210"/>
                  <a:gd name="T56" fmla="*/ 51 w 177"/>
                  <a:gd name="T57" fmla="*/ 166 h 210"/>
                  <a:gd name="T58" fmla="*/ 49 w 177"/>
                  <a:gd name="T59" fmla="*/ 183 h 210"/>
                  <a:gd name="T60" fmla="*/ 44 w 177"/>
                  <a:gd name="T61" fmla="*/ 192 h 210"/>
                  <a:gd name="T62" fmla="*/ 40 w 177"/>
                  <a:gd name="T63" fmla="*/ 200 h 210"/>
                  <a:gd name="T64" fmla="*/ 35 w 177"/>
                  <a:gd name="T65" fmla="*/ 192 h 210"/>
                  <a:gd name="T66" fmla="*/ 23 w 177"/>
                  <a:gd name="T67" fmla="*/ 206 h 210"/>
                  <a:gd name="T68" fmla="*/ 14 w 177"/>
                  <a:gd name="T69" fmla="*/ 210 h 210"/>
                  <a:gd name="T70" fmla="*/ 4 w 177"/>
                  <a:gd name="T71" fmla="*/ 203 h 210"/>
                  <a:gd name="T72" fmla="*/ 1 w 177"/>
                  <a:gd name="T73" fmla="*/ 189 h 210"/>
                  <a:gd name="T74" fmla="*/ 0 w 177"/>
                  <a:gd name="T75" fmla="*/ 158 h 210"/>
                  <a:gd name="T76" fmla="*/ 6 w 177"/>
                  <a:gd name="T77" fmla="*/ 148 h 210"/>
                  <a:gd name="T78" fmla="*/ 23 w 177"/>
                  <a:gd name="T79" fmla="*/ 136 h 210"/>
                  <a:gd name="T80" fmla="*/ 37 w 177"/>
                  <a:gd name="T81" fmla="*/ 120 h 210"/>
                  <a:gd name="T82" fmla="*/ 50 w 177"/>
                  <a:gd name="T83" fmla="*/ 98 h 210"/>
                  <a:gd name="T84" fmla="*/ 65 w 177"/>
                  <a:gd name="T85" fmla="*/ 65 h 210"/>
                  <a:gd name="T86" fmla="*/ 76 w 177"/>
                  <a:gd name="T87" fmla="*/ 52 h 210"/>
                  <a:gd name="T88" fmla="*/ 94 w 177"/>
                  <a:gd name="T89" fmla="*/ 27 h 210"/>
                  <a:gd name="T90" fmla="*/ 110 w 177"/>
                  <a:gd name="T91" fmla="*/ 19 h 210"/>
                  <a:gd name="T92" fmla="*/ 121 w 177"/>
                  <a:gd name="T93" fmla="*/ 20 h 210"/>
                  <a:gd name="T94" fmla="*/ 131 w 177"/>
                  <a:gd name="T95" fmla="*/ 3 h 210"/>
                  <a:gd name="T96" fmla="*/ 143 w 177"/>
                  <a:gd name="T97" fmla="*/ 4 h 210"/>
                  <a:gd name="T98" fmla="*/ 155 w 177"/>
                  <a:gd name="T9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7" h="210">
                    <a:moveTo>
                      <a:pt x="155" y="0"/>
                    </a:moveTo>
                    <a:lnTo>
                      <a:pt x="177" y="15"/>
                    </a:lnTo>
                    <a:lnTo>
                      <a:pt x="168" y="20"/>
                    </a:lnTo>
                    <a:lnTo>
                      <a:pt x="175" y="32"/>
                    </a:lnTo>
                    <a:lnTo>
                      <a:pt x="163" y="41"/>
                    </a:lnTo>
                    <a:lnTo>
                      <a:pt x="158" y="42"/>
                    </a:lnTo>
                    <a:lnTo>
                      <a:pt x="161" y="29"/>
                    </a:lnTo>
                    <a:lnTo>
                      <a:pt x="152" y="20"/>
                    </a:lnTo>
                    <a:lnTo>
                      <a:pt x="142" y="27"/>
                    </a:lnTo>
                    <a:lnTo>
                      <a:pt x="139" y="42"/>
                    </a:lnTo>
                    <a:lnTo>
                      <a:pt x="132" y="49"/>
                    </a:lnTo>
                    <a:lnTo>
                      <a:pt x="125" y="46"/>
                    </a:lnTo>
                    <a:lnTo>
                      <a:pt x="116" y="46"/>
                    </a:lnTo>
                    <a:lnTo>
                      <a:pt x="109" y="36"/>
                    </a:lnTo>
                    <a:lnTo>
                      <a:pt x="105" y="41"/>
                    </a:lnTo>
                    <a:lnTo>
                      <a:pt x="101" y="42"/>
                    </a:lnTo>
                    <a:lnTo>
                      <a:pt x="99" y="54"/>
                    </a:lnTo>
                    <a:lnTo>
                      <a:pt x="87" y="52"/>
                    </a:lnTo>
                    <a:lnTo>
                      <a:pt x="85" y="61"/>
                    </a:lnTo>
                    <a:lnTo>
                      <a:pt x="79" y="61"/>
                    </a:lnTo>
                    <a:lnTo>
                      <a:pt x="74" y="73"/>
                    </a:lnTo>
                    <a:lnTo>
                      <a:pt x="68" y="93"/>
                    </a:lnTo>
                    <a:lnTo>
                      <a:pt x="57" y="116"/>
                    </a:lnTo>
                    <a:lnTo>
                      <a:pt x="59" y="120"/>
                    </a:lnTo>
                    <a:lnTo>
                      <a:pt x="57" y="127"/>
                    </a:lnTo>
                    <a:lnTo>
                      <a:pt x="51" y="127"/>
                    </a:lnTo>
                    <a:lnTo>
                      <a:pt x="46" y="141"/>
                    </a:lnTo>
                    <a:lnTo>
                      <a:pt x="47" y="160"/>
                    </a:lnTo>
                    <a:lnTo>
                      <a:pt x="51" y="166"/>
                    </a:lnTo>
                    <a:lnTo>
                      <a:pt x="49" y="183"/>
                    </a:lnTo>
                    <a:lnTo>
                      <a:pt x="44" y="192"/>
                    </a:lnTo>
                    <a:lnTo>
                      <a:pt x="40" y="200"/>
                    </a:lnTo>
                    <a:lnTo>
                      <a:pt x="35" y="192"/>
                    </a:lnTo>
                    <a:lnTo>
                      <a:pt x="23" y="206"/>
                    </a:lnTo>
                    <a:lnTo>
                      <a:pt x="14" y="210"/>
                    </a:lnTo>
                    <a:lnTo>
                      <a:pt x="4" y="203"/>
                    </a:lnTo>
                    <a:lnTo>
                      <a:pt x="1" y="189"/>
                    </a:lnTo>
                    <a:lnTo>
                      <a:pt x="0" y="158"/>
                    </a:lnTo>
                    <a:lnTo>
                      <a:pt x="6" y="148"/>
                    </a:lnTo>
                    <a:lnTo>
                      <a:pt x="23" y="136"/>
                    </a:lnTo>
                    <a:lnTo>
                      <a:pt x="37" y="120"/>
                    </a:lnTo>
                    <a:lnTo>
                      <a:pt x="50" y="98"/>
                    </a:lnTo>
                    <a:lnTo>
                      <a:pt x="65" y="65"/>
                    </a:lnTo>
                    <a:lnTo>
                      <a:pt x="76" y="52"/>
                    </a:lnTo>
                    <a:lnTo>
                      <a:pt x="94" y="27"/>
                    </a:lnTo>
                    <a:lnTo>
                      <a:pt x="110" y="19"/>
                    </a:lnTo>
                    <a:lnTo>
                      <a:pt x="121" y="20"/>
                    </a:lnTo>
                    <a:lnTo>
                      <a:pt x="131" y="3"/>
                    </a:lnTo>
                    <a:lnTo>
                      <a:pt x="143" y="4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Freeform 131">
                <a:extLst>
                  <a:ext uri="{FF2B5EF4-FFF2-40B4-BE49-F238E27FC236}">
                    <a16:creationId xmlns:a16="http://schemas.microsoft.com/office/drawing/2014/main" id="{0777ACCF-AE2C-4749-B477-A1D1C5F50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863" y="5070475"/>
                <a:ext cx="104775" cy="101600"/>
              </a:xfrm>
              <a:custGeom>
                <a:avLst/>
                <a:gdLst>
                  <a:gd name="T0" fmla="*/ 6 w 66"/>
                  <a:gd name="T1" fmla="*/ 42 h 64"/>
                  <a:gd name="T2" fmla="*/ 3 w 66"/>
                  <a:gd name="T3" fmla="*/ 35 h 64"/>
                  <a:gd name="T4" fmla="*/ 3 w 66"/>
                  <a:gd name="T5" fmla="*/ 31 h 64"/>
                  <a:gd name="T6" fmla="*/ 2 w 66"/>
                  <a:gd name="T7" fmla="*/ 25 h 64"/>
                  <a:gd name="T8" fmla="*/ 0 w 66"/>
                  <a:gd name="T9" fmla="*/ 21 h 64"/>
                  <a:gd name="T10" fmla="*/ 2 w 66"/>
                  <a:gd name="T11" fmla="*/ 18 h 64"/>
                  <a:gd name="T12" fmla="*/ 0 w 66"/>
                  <a:gd name="T13" fmla="*/ 13 h 64"/>
                  <a:gd name="T14" fmla="*/ 4 w 66"/>
                  <a:gd name="T15" fmla="*/ 9 h 64"/>
                  <a:gd name="T16" fmla="*/ 15 w 66"/>
                  <a:gd name="T17" fmla="*/ 3 h 64"/>
                  <a:gd name="T18" fmla="*/ 24 w 66"/>
                  <a:gd name="T19" fmla="*/ 0 h 64"/>
                  <a:gd name="T20" fmla="*/ 30 w 66"/>
                  <a:gd name="T21" fmla="*/ 2 h 64"/>
                  <a:gd name="T22" fmla="*/ 31 w 66"/>
                  <a:gd name="T23" fmla="*/ 4 h 64"/>
                  <a:gd name="T24" fmla="*/ 37 w 66"/>
                  <a:gd name="T25" fmla="*/ 4 h 64"/>
                  <a:gd name="T26" fmla="*/ 46 w 66"/>
                  <a:gd name="T27" fmla="*/ 6 h 64"/>
                  <a:gd name="T28" fmla="*/ 58 w 66"/>
                  <a:gd name="T29" fmla="*/ 6 h 64"/>
                  <a:gd name="T30" fmla="*/ 61 w 66"/>
                  <a:gd name="T31" fmla="*/ 7 h 64"/>
                  <a:gd name="T32" fmla="*/ 62 w 66"/>
                  <a:gd name="T33" fmla="*/ 10 h 64"/>
                  <a:gd name="T34" fmla="*/ 64 w 66"/>
                  <a:gd name="T35" fmla="*/ 15 h 64"/>
                  <a:gd name="T36" fmla="*/ 65 w 66"/>
                  <a:gd name="T37" fmla="*/ 20 h 64"/>
                  <a:gd name="T38" fmla="*/ 65 w 66"/>
                  <a:gd name="T39" fmla="*/ 24 h 64"/>
                  <a:gd name="T40" fmla="*/ 61 w 66"/>
                  <a:gd name="T41" fmla="*/ 26 h 64"/>
                  <a:gd name="T42" fmla="*/ 62 w 66"/>
                  <a:gd name="T43" fmla="*/ 31 h 64"/>
                  <a:gd name="T44" fmla="*/ 64 w 66"/>
                  <a:gd name="T45" fmla="*/ 36 h 64"/>
                  <a:gd name="T46" fmla="*/ 66 w 66"/>
                  <a:gd name="T47" fmla="*/ 45 h 64"/>
                  <a:gd name="T48" fmla="*/ 66 w 66"/>
                  <a:gd name="T49" fmla="*/ 49 h 64"/>
                  <a:gd name="T50" fmla="*/ 62 w 66"/>
                  <a:gd name="T51" fmla="*/ 50 h 64"/>
                  <a:gd name="T52" fmla="*/ 56 w 66"/>
                  <a:gd name="T53" fmla="*/ 59 h 64"/>
                  <a:gd name="T54" fmla="*/ 58 w 66"/>
                  <a:gd name="T55" fmla="*/ 64 h 64"/>
                  <a:gd name="T56" fmla="*/ 56 w 66"/>
                  <a:gd name="T57" fmla="*/ 62 h 64"/>
                  <a:gd name="T58" fmla="*/ 50 w 66"/>
                  <a:gd name="T59" fmla="*/ 59 h 64"/>
                  <a:gd name="T60" fmla="*/ 46 w 66"/>
                  <a:gd name="T61" fmla="*/ 60 h 64"/>
                  <a:gd name="T62" fmla="*/ 42 w 66"/>
                  <a:gd name="T63" fmla="*/ 59 h 64"/>
                  <a:gd name="T64" fmla="*/ 38 w 66"/>
                  <a:gd name="T65" fmla="*/ 61 h 64"/>
                  <a:gd name="T66" fmla="*/ 35 w 66"/>
                  <a:gd name="T67" fmla="*/ 58 h 64"/>
                  <a:gd name="T68" fmla="*/ 32 w 66"/>
                  <a:gd name="T69" fmla="*/ 59 h 64"/>
                  <a:gd name="T70" fmla="*/ 32 w 66"/>
                  <a:gd name="T71" fmla="*/ 59 h 64"/>
                  <a:gd name="T72" fmla="*/ 29 w 66"/>
                  <a:gd name="T73" fmla="*/ 53 h 64"/>
                  <a:gd name="T74" fmla="*/ 24 w 66"/>
                  <a:gd name="T75" fmla="*/ 53 h 64"/>
                  <a:gd name="T76" fmla="*/ 23 w 66"/>
                  <a:gd name="T77" fmla="*/ 49 h 64"/>
                  <a:gd name="T78" fmla="*/ 19 w 66"/>
                  <a:gd name="T79" fmla="*/ 48 h 64"/>
                  <a:gd name="T80" fmla="*/ 18 w 66"/>
                  <a:gd name="T81" fmla="*/ 50 h 64"/>
                  <a:gd name="T82" fmla="*/ 14 w 66"/>
                  <a:gd name="T83" fmla="*/ 49 h 64"/>
                  <a:gd name="T84" fmla="*/ 14 w 66"/>
                  <a:gd name="T85" fmla="*/ 45 h 64"/>
                  <a:gd name="T86" fmla="*/ 9 w 66"/>
                  <a:gd name="T87" fmla="*/ 44 h 64"/>
                  <a:gd name="T88" fmla="*/ 6 w 66"/>
                  <a:gd name="T89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4">
                    <a:moveTo>
                      <a:pt x="6" y="42"/>
                    </a:moveTo>
                    <a:lnTo>
                      <a:pt x="3" y="35"/>
                    </a:lnTo>
                    <a:lnTo>
                      <a:pt x="3" y="31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15" y="3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1" y="4"/>
                    </a:lnTo>
                    <a:lnTo>
                      <a:pt x="37" y="4"/>
                    </a:lnTo>
                    <a:lnTo>
                      <a:pt x="46" y="6"/>
                    </a:lnTo>
                    <a:lnTo>
                      <a:pt x="58" y="6"/>
                    </a:lnTo>
                    <a:lnTo>
                      <a:pt x="61" y="7"/>
                    </a:lnTo>
                    <a:lnTo>
                      <a:pt x="62" y="10"/>
                    </a:lnTo>
                    <a:lnTo>
                      <a:pt x="64" y="15"/>
                    </a:lnTo>
                    <a:lnTo>
                      <a:pt x="65" y="20"/>
                    </a:lnTo>
                    <a:lnTo>
                      <a:pt x="65" y="24"/>
                    </a:lnTo>
                    <a:lnTo>
                      <a:pt x="61" y="26"/>
                    </a:lnTo>
                    <a:lnTo>
                      <a:pt x="62" y="31"/>
                    </a:lnTo>
                    <a:lnTo>
                      <a:pt x="64" y="36"/>
                    </a:lnTo>
                    <a:lnTo>
                      <a:pt x="66" y="45"/>
                    </a:lnTo>
                    <a:lnTo>
                      <a:pt x="66" y="49"/>
                    </a:lnTo>
                    <a:lnTo>
                      <a:pt x="62" y="50"/>
                    </a:lnTo>
                    <a:lnTo>
                      <a:pt x="56" y="59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0" y="59"/>
                    </a:lnTo>
                    <a:lnTo>
                      <a:pt x="46" y="60"/>
                    </a:lnTo>
                    <a:lnTo>
                      <a:pt x="42" y="59"/>
                    </a:lnTo>
                    <a:lnTo>
                      <a:pt x="38" y="61"/>
                    </a:lnTo>
                    <a:lnTo>
                      <a:pt x="35" y="58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29" y="53"/>
                    </a:lnTo>
                    <a:lnTo>
                      <a:pt x="24" y="53"/>
                    </a:lnTo>
                    <a:lnTo>
                      <a:pt x="23" y="49"/>
                    </a:lnTo>
                    <a:lnTo>
                      <a:pt x="19" y="48"/>
                    </a:lnTo>
                    <a:lnTo>
                      <a:pt x="18" y="50"/>
                    </a:lnTo>
                    <a:lnTo>
                      <a:pt x="14" y="49"/>
                    </a:lnTo>
                    <a:lnTo>
                      <a:pt x="14" y="45"/>
                    </a:lnTo>
                    <a:lnTo>
                      <a:pt x="9" y="44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Freeform 137">
                <a:extLst>
                  <a:ext uri="{FF2B5EF4-FFF2-40B4-BE49-F238E27FC236}">
                    <a16:creationId xmlns:a16="http://schemas.microsoft.com/office/drawing/2014/main" id="{EE3EF209-B5AB-403B-B7B4-F2CBA932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950" y="5183188"/>
                <a:ext cx="100013" cy="68263"/>
              </a:xfrm>
              <a:custGeom>
                <a:avLst/>
                <a:gdLst>
                  <a:gd name="T0" fmla="*/ 17 w 63"/>
                  <a:gd name="T1" fmla="*/ 3 h 43"/>
                  <a:gd name="T2" fmla="*/ 19 w 63"/>
                  <a:gd name="T3" fmla="*/ 1 h 43"/>
                  <a:gd name="T4" fmla="*/ 24 w 63"/>
                  <a:gd name="T5" fmla="*/ 2 h 43"/>
                  <a:gd name="T6" fmla="*/ 27 w 63"/>
                  <a:gd name="T7" fmla="*/ 2 h 43"/>
                  <a:gd name="T8" fmla="*/ 31 w 63"/>
                  <a:gd name="T9" fmla="*/ 5 h 43"/>
                  <a:gd name="T10" fmla="*/ 34 w 63"/>
                  <a:gd name="T11" fmla="*/ 3 h 43"/>
                  <a:gd name="T12" fmla="*/ 38 w 63"/>
                  <a:gd name="T13" fmla="*/ 2 h 43"/>
                  <a:gd name="T14" fmla="*/ 40 w 63"/>
                  <a:gd name="T15" fmla="*/ 0 h 43"/>
                  <a:gd name="T16" fmla="*/ 43 w 63"/>
                  <a:gd name="T17" fmla="*/ 0 h 43"/>
                  <a:gd name="T18" fmla="*/ 44 w 63"/>
                  <a:gd name="T19" fmla="*/ 1 h 43"/>
                  <a:gd name="T20" fmla="*/ 47 w 63"/>
                  <a:gd name="T21" fmla="*/ 5 h 43"/>
                  <a:gd name="T22" fmla="*/ 49 w 63"/>
                  <a:gd name="T23" fmla="*/ 8 h 43"/>
                  <a:gd name="T24" fmla="*/ 53 w 63"/>
                  <a:gd name="T25" fmla="*/ 14 h 43"/>
                  <a:gd name="T26" fmla="*/ 53 w 63"/>
                  <a:gd name="T27" fmla="*/ 18 h 43"/>
                  <a:gd name="T28" fmla="*/ 53 w 63"/>
                  <a:gd name="T29" fmla="*/ 23 h 43"/>
                  <a:gd name="T30" fmla="*/ 54 w 63"/>
                  <a:gd name="T31" fmla="*/ 26 h 43"/>
                  <a:gd name="T32" fmla="*/ 56 w 63"/>
                  <a:gd name="T33" fmla="*/ 29 h 43"/>
                  <a:gd name="T34" fmla="*/ 60 w 63"/>
                  <a:gd name="T35" fmla="*/ 28 h 43"/>
                  <a:gd name="T36" fmla="*/ 63 w 63"/>
                  <a:gd name="T37" fmla="*/ 29 h 43"/>
                  <a:gd name="T38" fmla="*/ 63 w 63"/>
                  <a:gd name="T39" fmla="*/ 31 h 43"/>
                  <a:gd name="T40" fmla="*/ 60 w 63"/>
                  <a:gd name="T41" fmla="*/ 34 h 43"/>
                  <a:gd name="T42" fmla="*/ 58 w 63"/>
                  <a:gd name="T43" fmla="*/ 32 h 43"/>
                  <a:gd name="T44" fmla="*/ 56 w 63"/>
                  <a:gd name="T45" fmla="*/ 43 h 43"/>
                  <a:gd name="T46" fmla="*/ 52 w 63"/>
                  <a:gd name="T47" fmla="*/ 42 h 43"/>
                  <a:gd name="T48" fmla="*/ 47 w 63"/>
                  <a:gd name="T49" fmla="*/ 40 h 43"/>
                  <a:gd name="T50" fmla="*/ 40 w 63"/>
                  <a:gd name="T51" fmla="*/ 41 h 43"/>
                  <a:gd name="T52" fmla="*/ 36 w 63"/>
                  <a:gd name="T53" fmla="*/ 43 h 43"/>
                  <a:gd name="T54" fmla="*/ 26 w 63"/>
                  <a:gd name="T55" fmla="*/ 43 h 43"/>
                  <a:gd name="T56" fmla="*/ 20 w 63"/>
                  <a:gd name="T57" fmla="*/ 42 h 43"/>
                  <a:gd name="T58" fmla="*/ 18 w 63"/>
                  <a:gd name="T59" fmla="*/ 42 h 43"/>
                  <a:gd name="T60" fmla="*/ 17 w 63"/>
                  <a:gd name="T61" fmla="*/ 39 h 43"/>
                  <a:gd name="T62" fmla="*/ 15 w 63"/>
                  <a:gd name="T63" fmla="*/ 37 h 43"/>
                  <a:gd name="T64" fmla="*/ 17 w 63"/>
                  <a:gd name="T65" fmla="*/ 36 h 43"/>
                  <a:gd name="T66" fmla="*/ 15 w 63"/>
                  <a:gd name="T67" fmla="*/ 35 h 43"/>
                  <a:gd name="T68" fmla="*/ 13 w 63"/>
                  <a:gd name="T69" fmla="*/ 36 h 43"/>
                  <a:gd name="T70" fmla="*/ 9 w 63"/>
                  <a:gd name="T71" fmla="*/ 34 h 43"/>
                  <a:gd name="T72" fmla="*/ 8 w 63"/>
                  <a:gd name="T73" fmla="*/ 30 h 43"/>
                  <a:gd name="T74" fmla="*/ 5 w 63"/>
                  <a:gd name="T75" fmla="*/ 28 h 43"/>
                  <a:gd name="T76" fmla="*/ 3 w 63"/>
                  <a:gd name="T77" fmla="*/ 24 h 43"/>
                  <a:gd name="T78" fmla="*/ 0 w 63"/>
                  <a:gd name="T79" fmla="*/ 20 h 43"/>
                  <a:gd name="T80" fmla="*/ 6 w 63"/>
                  <a:gd name="T81" fmla="*/ 19 h 43"/>
                  <a:gd name="T82" fmla="*/ 9 w 63"/>
                  <a:gd name="T83" fmla="*/ 12 h 43"/>
                  <a:gd name="T84" fmla="*/ 13 w 63"/>
                  <a:gd name="T85" fmla="*/ 6 h 43"/>
                  <a:gd name="T86" fmla="*/ 17 w 63"/>
                  <a:gd name="T87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" h="43">
                    <a:moveTo>
                      <a:pt x="17" y="3"/>
                    </a:moveTo>
                    <a:lnTo>
                      <a:pt x="19" y="1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31" y="5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7" y="5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3" y="18"/>
                    </a:lnTo>
                    <a:lnTo>
                      <a:pt x="53" y="23"/>
                    </a:lnTo>
                    <a:lnTo>
                      <a:pt x="54" y="26"/>
                    </a:lnTo>
                    <a:lnTo>
                      <a:pt x="56" y="29"/>
                    </a:lnTo>
                    <a:lnTo>
                      <a:pt x="60" y="28"/>
                    </a:lnTo>
                    <a:lnTo>
                      <a:pt x="63" y="29"/>
                    </a:lnTo>
                    <a:lnTo>
                      <a:pt x="63" y="31"/>
                    </a:lnTo>
                    <a:lnTo>
                      <a:pt x="60" y="34"/>
                    </a:lnTo>
                    <a:lnTo>
                      <a:pt x="58" y="32"/>
                    </a:lnTo>
                    <a:lnTo>
                      <a:pt x="56" y="43"/>
                    </a:lnTo>
                    <a:lnTo>
                      <a:pt x="52" y="42"/>
                    </a:lnTo>
                    <a:lnTo>
                      <a:pt x="47" y="40"/>
                    </a:lnTo>
                    <a:lnTo>
                      <a:pt x="40" y="41"/>
                    </a:lnTo>
                    <a:lnTo>
                      <a:pt x="36" y="43"/>
                    </a:lnTo>
                    <a:lnTo>
                      <a:pt x="26" y="43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39"/>
                    </a:lnTo>
                    <a:lnTo>
                      <a:pt x="15" y="37"/>
                    </a:lnTo>
                    <a:lnTo>
                      <a:pt x="17" y="36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9" y="34"/>
                    </a:lnTo>
                    <a:lnTo>
                      <a:pt x="8" y="30"/>
                    </a:lnTo>
                    <a:lnTo>
                      <a:pt x="5" y="28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6" y="19"/>
                    </a:lnTo>
                    <a:lnTo>
                      <a:pt x="9" y="12"/>
                    </a:lnTo>
                    <a:lnTo>
                      <a:pt x="13" y="6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Freeform 138">
                <a:extLst>
                  <a:ext uri="{FF2B5EF4-FFF2-40B4-BE49-F238E27FC236}">
                    <a16:creationId xmlns:a16="http://schemas.microsoft.com/office/drawing/2014/main" id="{39466BD5-FF32-474C-9C02-E2C53D2BA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075" y="5214938"/>
                <a:ext cx="46038" cy="58738"/>
              </a:xfrm>
              <a:custGeom>
                <a:avLst/>
                <a:gdLst>
                  <a:gd name="T0" fmla="*/ 15 w 29"/>
                  <a:gd name="T1" fmla="*/ 8 h 37"/>
                  <a:gd name="T2" fmla="*/ 18 w 29"/>
                  <a:gd name="T3" fmla="*/ 10 h 37"/>
                  <a:gd name="T4" fmla="*/ 19 w 29"/>
                  <a:gd name="T5" fmla="*/ 14 h 37"/>
                  <a:gd name="T6" fmla="*/ 23 w 29"/>
                  <a:gd name="T7" fmla="*/ 16 h 37"/>
                  <a:gd name="T8" fmla="*/ 25 w 29"/>
                  <a:gd name="T9" fmla="*/ 15 h 37"/>
                  <a:gd name="T10" fmla="*/ 27 w 29"/>
                  <a:gd name="T11" fmla="*/ 16 h 37"/>
                  <a:gd name="T12" fmla="*/ 25 w 29"/>
                  <a:gd name="T13" fmla="*/ 17 h 37"/>
                  <a:gd name="T14" fmla="*/ 27 w 29"/>
                  <a:gd name="T15" fmla="*/ 19 h 37"/>
                  <a:gd name="T16" fmla="*/ 24 w 29"/>
                  <a:gd name="T17" fmla="*/ 21 h 37"/>
                  <a:gd name="T18" fmla="*/ 25 w 29"/>
                  <a:gd name="T19" fmla="*/ 25 h 37"/>
                  <a:gd name="T20" fmla="*/ 29 w 29"/>
                  <a:gd name="T21" fmla="*/ 28 h 37"/>
                  <a:gd name="T22" fmla="*/ 25 w 29"/>
                  <a:gd name="T23" fmla="*/ 31 h 37"/>
                  <a:gd name="T24" fmla="*/ 25 w 29"/>
                  <a:gd name="T25" fmla="*/ 34 h 37"/>
                  <a:gd name="T26" fmla="*/ 25 w 29"/>
                  <a:gd name="T27" fmla="*/ 35 h 37"/>
                  <a:gd name="T28" fmla="*/ 24 w 29"/>
                  <a:gd name="T29" fmla="*/ 37 h 37"/>
                  <a:gd name="T30" fmla="*/ 22 w 29"/>
                  <a:gd name="T31" fmla="*/ 37 h 37"/>
                  <a:gd name="T32" fmla="*/ 19 w 29"/>
                  <a:gd name="T33" fmla="*/ 37 h 37"/>
                  <a:gd name="T34" fmla="*/ 19 w 29"/>
                  <a:gd name="T35" fmla="*/ 37 h 37"/>
                  <a:gd name="T36" fmla="*/ 19 w 29"/>
                  <a:gd name="T37" fmla="*/ 35 h 37"/>
                  <a:gd name="T38" fmla="*/ 21 w 29"/>
                  <a:gd name="T39" fmla="*/ 33 h 37"/>
                  <a:gd name="T40" fmla="*/ 19 w 29"/>
                  <a:gd name="T41" fmla="*/ 33 h 37"/>
                  <a:gd name="T42" fmla="*/ 18 w 29"/>
                  <a:gd name="T43" fmla="*/ 32 h 37"/>
                  <a:gd name="T44" fmla="*/ 17 w 29"/>
                  <a:gd name="T45" fmla="*/ 31 h 37"/>
                  <a:gd name="T46" fmla="*/ 16 w 29"/>
                  <a:gd name="T47" fmla="*/ 29 h 37"/>
                  <a:gd name="T48" fmla="*/ 15 w 29"/>
                  <a:gd name="T49" fmla="*/ 29 h 37"/>
                  <a:gd name="T50" fmla="*/ 13 w 29"/>
                  <a:gd name="T51" fmla="*/ 28 h 37"/>
                  <a:gd name="T52" fmla="*/ 13 w 29"/>
                  <a:gd name="T53" fmla="*/ 28 h 37"/>
                  <a:gd name="T54" fmla="*/ 12 w 29"/>
                  <a:gd name="T55" fmla="*/ 32 h 37"/>
                  <a:gd name="T56" fmla="*/ 10 w 29"/>
                  <a:gd name="T57" fmla="*/ 32 h 37"/>
                  <a:gd name="T58" fmla="*/ 11 w 29"/>
                  <a:gd name="T59" fmla="*/ 31 h 37"/>
                  <a:gd name="T60" fmla="*/ 9 w 29"/>
                  <a:gd name="T61" fmla="*/ 29 h 37"/>
                  <a:gd name="T62" fmla="*/ 6 w 29"/>
                  <a:gd name="T63" fmla="*/ 28 h 37"/>
                  <a:gd name="T64" fmla="*/ 5 w 29"/>
                  <a:gd name="T65" fmla="*/ 27 h 37"/>
                  <a:gd name="T66" fmla="*/ 4 w 29"/>
                  <a:gd name="T67" fmla="*/ 26 h 37"/>
                  <a:gd name="T68" fmla="*/ 5 w 29"/>
                  <a:gd name="T69" fmla="*/ 25 h 37"/>
                  <a:gd name="T70" fmla="*/ 6 w 29"/>
                  <a:gd name="T71" fmla="*/ 21 h 37"/>
                  <a:gd name="T72" fmla="*/ 2 w 29"/>
                  <a:gd name="T73" fmla="*/ 17 h 37"/>
                  <a:gd name="T74" fmla="*/ 4 w 29"/>
                  <a:gd name="T75" fmla="*/ 12 h 37"/>
                  <a:gd name="T76" fmla="*/ 1 w 29"/>
                  <a:gd name="T77" fmla="*/ 12 h 37"/>
                  <a:gd name="T78" fmla="*/ 5 w 29"/>
                  <a:gd name="T79" fmla="*/ 9 h 37"/>
                  <a:gd name="T80" fmla="*/ 2 w 29"/>
                  <a:gd name="T81" fmla="*/ 6 h 37"/>
                  <a:gd name="T82" fmla="*/ 0 w 29"/>
                  <a:gd name="T83" fmla="*/ 3 h 37"/>
                  <a:gd name="T84" fmla="*/ 6 w 29"/>
                  <a:gd name="T85" fmla="*/ 0 h 37"/>
                  <a:gd name="T86" fmla="*/ 10 w 29"/>
                  <a:gd name="T87" fmla="*/ 0 h 37"/>
                  <a:gd name="T88" fmla="*/ 13 w 29"/>
                  <a:gd name="T89" fmla="*/ 4 h 37"/>
                  <a:gd name="T90" fmla="*/ 15 w 29"/>
                  <a:gd name="T91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37">
                    <a:moveTo>
                      <a:pt x="15" y="8"/>
                    </a:moveTo>
                    <a:lnTo>
                      <a:pt x="18" y="10"/>
                    </a:lnTo>
                    <a:lnTo>
                      <a:pt x="19" y="14"/>
                    </a:lnTo>
                    <a:lnTo>
                      <a:pt x="23" y="16"/>
                    </a:lnTo>
                    <a:lnTo>
                      <a:pt x="25" y="15"/>
                    </a:lnTo>
                    <a:lnTo>
                      <a:pt x="27" y="16"/>
                    </a:lnTo>
                    <a:lnTo>
                      <a:pt x="25" y="17"/>
                    </a:lnTo>
                    <a:lnTo>
                      <a:pt x="27" y="19"/>
                    </a:lnTo>
                    <a:lnTo>
                      <a:pt x="24" y="21"/>
                    </a:lnTo>
                    <a:lnTo>
                      <a:pt x="25" y="25"/>
                    </a:lnTo>
                    <a:lnTo>
                      <a:pt x="29" y="28"/>
                    </a:lnTo>
                    <a:lnTo>
                      <a:pt x="25" y="31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8" y="32"/>
                    </a:lnTo>
                    <a:lnTo>
                      <a:pt x="17" y="31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1" y="31"/>
                    </a:lnTo>
                    <a:lnTo>
                      <a:pt x="9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6" y="21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4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Freeform 139">
                <a:extLst>
                  <a:ext uri="{FF2B5EF4-FFF2-40B4-BE49-F238E27FC236}">
                    <a16:creationId xmlns:a16="http://schemas.microsoft.com/office/drawing/2014/main" id="{A7CBA834-40E2-43F2-A958-8C1A1354EF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9600" y="4227513"/>
                <a:ext cx="523875" cy="1060450"/>
              </a:xfrm>
              <a:custGeom>
                <a:avLst/>
                <a:gdLst>
                  <a:gd name="T0" fmla="*/ 192 w 330"/>
                  <a:gd name="T1" fmla="*/ 5 h 668"/>
                  <a:gd name="T2" fmla="*/ 214 w 330"/>
                  <a:gd name="T3" fmla="*/ 9 h 668"/>
                  <a:gd name="T4" fmla="*/ 196 w 330"/>
                  <a:gd name="T5" fmla="*/ 30 h 668"/>
                  <a:gd name="T6" fmla="*/ 268 w 330"/>
                  <a:gd name="T7" fmla="*/ 557 h 668"/>
                  <a:gd name="T8" fmla="*/ 269 w 330"/>
                  <a:gd name="T9" fmla="*/ 541 h 668"/>
                  <a:gd name="T10" fmla="*/ 255 w 330"/>
                  <a:gd name="T11" fmla="*/ 540 h 668"/>
                  <a:gd name="T12" fmla="*/ 251 w 330"/>
                  <a:gd name="T13" fmla="*/ 525 h 668"/>
                  <a:gd name="T14" fmla="*/ 256 w 330"/>
                  <a:gd name="T15" fmla="*/ 506 h 668"/>
                  <a:gd name="T16" fmla="*/ 271 w 330"/>
                  <a:gd name="T17" fmla="*/ 474 h 668"/>
                  <a:gd name="T18" fmla="*/ 303 w 330"/>
                  <a:gd name="T19" fmla="*/ 382 h 668"/>
                  <a:gd name="T20" fmla="*/ 324 w 330"/>
                  <a:gd name="T21" fmla="*/ 338 h 668"/>
                  <a:gd name="T22" fmla="*/ 271 w 330"/>
                  <a:gd name="T23" fmla="*/ 315 h 668"/>
                  <a:gd name="T24" fmla="*/ 252 w 330"/>
                  <a:gd name="T25" fmla="*/ 335 h 668"/>
                  <a:gd name="T26" fmla="*/ 233 w 330"/>
                  <a:gd name="T27" fmla="*/ 329 h 668"/>
                  <a:gd name="T28" fmla="*/ 190 w 330"/>
                  <a:gd name="T29" fmla="*/ 363 h 668"/>
                  <a:gd name="T30" fmla="*/ 182 w 330"/>
                  <a:gd name="T31" fmla="*/ 349 h 668"/>
                  <a:gd name="T32" fmla="*/ 162 w 330"/>
                  <a:gd name="T33" fmla="*/ 355 h 668"/>
                  <a:gd name="T34" fmla="*/ 151 w 330"/>
                  <a:gd name="T35" fmla="*/ 370 h 668"/>
                  <a:gd name="T36" fmla="*/ 117 w 330"/>
                  <a:gd name="T37" fmla="*/ 392 h 668"/>
                  <a:gd name="T38" fmla="*/ 111 w 330"/>
                  <a:gd name="T39" fmla="*/ 407 h 668"/>
                  <a:gd name="T40" fmla="*/ 91 w 330"/>
                  <a:gd name="T41" fmla="*/ 367 h 668"/>
                  <a:gd name="T42" fmla="*/ 144 w 330"/>
                  <a:gd name="T43" fmla="*/ 365 h 668"/>
                  <a:gd name="T44" fmla="*/ 96 w 330"/>
                  <a:gd name="T45" fmla="*/ 319 h 668"/>
                  <a:gd name="T46" fmla="*/ 60 w 330"/>
                  <a:gd name="T47" fmla="*/ 324 h 668"/>
                  <a:gd name="T48" fmla="*/ 71 w 330"/>
                  <a:gd name="T49" fmla="*/ 381 h 668"/>
                  <a:gd name="T50" fmla="*/ 80 w 330"/>
                  <a:gd name="T51" fmla="*/ 427 h 668"/>
                  <a:gd name="T52" fmla="*/ 64 w 330"/>
                  <a:gd name="T53" fmla="*/ 467 h 668"/>
                  <a:gd name="T54" fmla="*/ 54 w 330"/>
                  <a:gd name="T55" fmla="*/ 496 h 668"/>
                  <a:gd name="T56" fmla="*/ 57 w 330"/>
                  <a:gd name="T57" fmla="*/ 515 h 668"/>
                  <a:gd name="T58" fmla="*/ 75 w 330"/>
                  <a:gd name="T59" fmla="*/ 522 h 668"/>
                  <a:gd name="T60" fmla="*/ 81 w 330"/>
                  <a:gd name="T61" fmla="*/ 540 h 668"/>
                  <a:gd name="T62" fmla="*/ 85 w 330"/>
                  <a:gd name="T63" fmla="*/ 550 h 668"/>
                  <a:gd name="T64" fmla="*/ 81 w 330"/>
                  <a:gd name="T65" fmla="*/ 562 h 668"/>
                  <a:gd name="T66" fmla="*/ 94 w 330"/>
                  <a:gd name="T67" fmla="*/ 560 h 668"/>
                  <a:gd name="T68" fmla="*/ 103 w 330"/>
                  <a:gd name="T69" fmla="*/ 572 h 668"/>
                  <a:gd name="T70" fmla="*/ 120 w 330"/>
                  <a:gd name="T71" fmla="*/ 580 h 668"/>
                  <a:gd name="T72" fmla="*/ 137 w 330"/>
                  <a:gd name="T73" fmla="*/ 591 h 668"/>
                  <a:gd name="T74" fmla="*/ 128 w 330"/>
                  <a:gd name="T75" fmla="*/ 607 h 668"/>
                  <a:gd name="T76" fmla="*/ 131 w 330"/>
                  <a:gd name="T77" fmla="*/ 614 h 668"/>
                  <a:gd name="T78" fmla="*/ 115 w 330"/>
                  <a:gd name="T79" fmla="*/ 631 h 668"/>
                  <a:gd name="T80" fmla="*/ 137 w 330"/>
                  <a:gd name="T81" fmla="*/ 647 h 668"/>
                  <a:gd name="T82" fmla="*/ 163 w 330"/>
                  <a:gd name="T83" fmla="*/ 656 h 668"/>
                  <a:gd name="T84" fmla="*/ 180 w 330"/>
                  <a:gd name="T85" fmla="*/ 662 h 668"/>
                  <a:gd name="T86" fmla="*/ 190 w 330"/>
                  <a:gd name="T87" fmla="*/ 667 h 668"/>
                  <a:gd name="T88" fmla="*/ 181 w 330"/>
                  <a:gd name="T89" fmla="*/ 637 h 668"/>
                  <a:gd name="T90" fmla="*/ 195 w 330"/>
                  <a:gd name="T91" fmla="*/ 619 h 668"/>
                  <a:gd name="T92" fmla="*/ 180 w 330"/>
                  <a:gd name="T93" fmla="*/ 601 h 668"/>
                  <a:gd name="T94" fmla="*/ 195 w 330"/>
                  <a:gd name="T95" fmla="*/ 585 h 668"/>
                  <a:gd name="T96" fmla="*/ 234 w 330"/>
                  <a:gd name="T97" fmla="*/ 573 h 668"/>
                  <a:gd name="T98" fmla="*/ 268 w 330"/>
                  <a:gd name="T99" fmla="*/ 578 h 668"/>
                  <a:gd name="T100" fmla="*/ 271 w 330"/>
                  <a:gd name="T101" fmla="*/ 563 h 668"/>
                  <a:gd name="T102" fmla="*/ 220 w 330"/>
                  <a:gd name="T103" fmla="*/ 260 h 668"/>
                  <a:gd name="T104" fmla="*/ 228 w 330"/>
                  <a:gd name="T105" fmla="*/ 291 h 668"/>
                  <a:gd name="T106" fmla="*/ 240 w 330"/>
                  <a:gd name="T107" fmla="*/ 256 h 668"/>
                  <a:gd name="T108" fmla="*/ 302 w 330"/>
                  <a:gd name="T109" fmla="*/ 174 h 668"/>
                  <a:gd name="T110" fmla="*/ 312 w 330"/>
                  <a:gd name="T111" fmla="*/ 144 h 668"/>
                  <a:gd name="T112" fmla="*/ 242 w 330"/>
                  <a:gd name="T113" fmla="*/ 191 h 668"/>
                  <a:gd name="T114" fmla="*/ 220 w 330"/>
                  <a:gd name="T115" fmla="*/ 248 h 668"/>
                  <a:gd name="T116" fmla="*/ 1 w 330"/>
                  <a:gd name="T117" fmla="*/ 531 h 668"/>
                  <a:gd name="T118" fmla="*/ 21 w 330"/>
                  <a:gd name="T119" fmla="*/ 534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0" h="668">
                    <a:moveTo>
                      <a:pt x="184" y="15"/>
                    </a:moveTo>
                    <a:lnTo>
                      <a:pt x="169" y="13"/>
                    </a:lnTo>
                    <a:lnTo>
                      <a:pt x="182" y="6"/>
                    </a:lnTo>
                    <a:lnTo>
                      <a:pt x="192" y="5"/>
                    </a:lnTo>
                    <a:lnTo>
                      <a:pt x="193" y="16"/>
                    </a:lnTo>
                    <a:lnTo>
                      <a:pt x="198" y="6"/>
                    </a:lnTo>
                    <a:lnTo>
                      <a:pt x="204" y="0"/>
                    </a:lnTo>
                    <a:lnTo>
                      <a:pt x="214" y="9"/>
                    </a:lnTo>
                    <a:lnTo>
                      <a:pt x="211" y="15"/>
                    </a:lnTo>
                    <a:lnTo>
                      <a:pt x="202" y="21"/>
                    </a:lnTo>
                    <a:lnTo>
                      <a:pt x="196" y="23"/>
                    </a:lnTo>
                    <a:lnTo>
                      <a:pt x="196" y="30"/>
                    </a:lnTo>
                    <a:lnTo>
                      <a:pt x="187" y="36"/>
                    </a:lnTo>
                    <a:lnTo>
                      <a:pt x="180" y="27"/>
                    </a:lnTo>
                    <a:lnTo>
                      <a:pt x="184" y="15"/>
                    </a:lnTo>
                    <a:close/>
                    <a:moveTo>
                      <a:pt x="268" y="557"/>
                    </a:moveTo>
                    <a:lnTo>
                      <a:pt x="265" y="556"/>
                    </a:lnTo>
                    <a:lnTo>
                      <a:pt x="265" y="550"/>
                    </a:lnTo>
                    <a:lnTo>
                      <a:pt x="267" y="545"/>
                    </a:lnTo>
                    <a:lnTo>
                      <a:pt x="269" y="541"/>
                    </a:lnTo>
                    <a:lnTo>
                      <a:pt x="268" y="537"/>
                    </a:lnTo>
                    <a:lnTo>
                      <a:pt x="263" y="534"/>
                    </a:lnTo>
                    <a:lnTo>
                      <a:pt x="260" y="537"/>
                    </a:lnTo>
                    <a:lnTo>
                      <a:pt x="255" y="540"/>
                    </a:lnTo>
                    <a:lnTo>
                      <a:pt x="250" y="535"/>
                    </a:lnTo>
                    <a:lnTo>
                      <a:pt x="248" y="531"/>
                    </a:lnTo>
                    <a:lnTo>
                      <a:pt x="244" y="525"/>
                    </a:lnTo>
                    <a:lnTo>
                      <a:pt x="251" y="525"/>
                    </a:lnTo>
                    <a:lnTo>
                      <a:pt x="257" y="522"/>
                    </a:lnTo>
                    <a:lnTo>
                      <a:pt x="262" y="516"/>
                    </a:lnTo>
                    <a:lnTo>
                      <a:pt x="261" y="511"/>
                    </a:lnTo>
                    <a:lnTo>
                      <a:pt x="256" y="506"/>
                    </a:lnTo>
                    <a:lnTo>
                      <a:pt x="257" y="502"/>
                    </a:lnTo>
                    <a:lnTo>
                      <a:pt x="262" y="494"/>
                    </a:lnTo>
                    <a:lnTo>
                      <a:pt x="267" y="486"/>
                    </a:lnTo>
                    <a:lnTo>
                      <a:pt x="271" y="474"/>
                    </a:lnTo>
                    <a:lnTo>
                      <a:pt x="274" y="453"/>
                    </a:lnTo>
                    <a:lnTo>
                      <a:pt x="279" y="405"/>
                    </a:lnTo>
                    <a:lnTo>
                      <a:pt x="291" y="395"/>
                    </a:lnTo>
                    <a:lnTo>
                      <a:pt x="303" y="382"/>
                    </a:lnTo>
                    <a:lnTo>
                      <a:pt x="312" y="375"/>
                    </a:lnTo>
                    <a:lnTo>
                      <a:pt x="321" y="366"/>
                    </a:lnTo>
                    <a:lnTo>
                      <a:pt x="326" y="357"/>
                    </a:lnTo>
                    <a:lnTo>
                      <a:pt x="324" y="338"/>
                    </a:lnTo>
                    <a:lnTo>
                      <a:pt x="303" y="320"/>
                    </a:lnTo>
                    <a:lnTo>
                      <a:pt x="294" y="314"/>
                    </a:lnTo>
                    <a:lnTo>
                      <a:pt x="274" y="309"/>
                    </a:lnTo>
                    <a:lnTo>
                      <a:pt x="271" y="315"/>
                    </a:lnTo>
                    <a:lnTo>
                      <a:pt x="278" y="326"/>
                    </a:lnTo>
                    <a:lnTo>
                      <a:pt x="271" y="338"/>
                    </a:lnTo>
                    <a:lnTo>
                      <a:pt x="262" y="328"/>
                    </a:lnTo>
                    <a:lnTo>
                      <a:pt x="252" y="335"/>
                    </a:lnTo>
                    <a:lnTo>
                      <a:pt x="240" y="336"/>
                    </a:lnTo>
                    <a:lnTo>
                      <a:pt x="236" y="342"/>
                    </a:lnTo>
                    <a:lnTo>
                      <a:pt x="227" y="340"/>
                    </a:lnTo>
                    <a:lnTo>
                      <a:pt x="233" y="329"/>
                    </a:lnTo>
                    <a:lnTo>
                      <a:pt x="228" y="328"/>
                    </a:lnTo>
                    <a:lnTo>
                      <a:pt x="205" y="343"/>
                    </a:lnTo>
                    <a:lnTo>
                      <a:pt x="191" y="352"/>
                    </a:lnTo>
                    <a:lnTo>
                      <a:pt x="190" y="363"/>
                    </a:lnTo>
                    <a:lnTo>
                      <a:pt x="179" y="366"/>
                    </a:lnTo>
                    <a:lnTo>
                      <a:pt x="174" y="360"/>
                    </a:lnTo>
                    <a:lnTo>
                      <a:pt x="174" y="351"/>
                    </a:lnTo>
                    <a:lnTo>
                      <a:pt x="182" y="349"/>
                    </a:lnTo>
                    <a:lnTo>
                      <a:pt x="179" y="338"/>
                    </a:lnTo>
                    <a:lnTo>
                      <a:pt x="160" y="334"/>
                    </a:lnTo>
                    <a:lnTo>
                      <a:pt x="164" y="344"/>
                    </a:lnTo>
                    <a:lnTo>
                      <a:pt x="162" y="355"/>
                    </a:lnTo>
                    <a:lnTo>
                      <a:pt x="167" y="365"/>
                    </a:lnTo>
                    <a:lnTo>
                      <a:pt x="163" y="377"/>
                    </a:lnTo>
                    <a:lnTo>
                      <a:pt x="157" y="371"/>
                    </a:lnTo>
                    <a:lnTo>
                      <a:pt x="151" y="370"/>
                    </a:lnTo>
                    <a:lnTo>
                      <a:pt x="135" y="386"/>
                    </a:lnTo>
                    <a:lnTo>
                      <a:pt x="139" y="398"/>
                    </a:lnTo>
                    <a:lnTo>
                      <a:pt x="134" y="401"/>
                    </a:lnTo>
                    <a:lnTo>
                      <a:pt x="117" y="392"/>
                    </a:lnTo>
                    <a:lnTo>
                      <a:pt x="114" y="398"/>
                    </a:lnTo>
                    <a:lnTo>
                      <a:pt x="117" y="404"/>
                    </a:lnTo>
                    <a:lnTo>
                      <a:pt x="116" y="412"/>
                    </a:lnTo>
                    <a:lnTo>
                      <a:pt x="111" y="407"/>
                    </a:lnTo>
                    <a:lnTo>
                      <a:pt x="103" y="402"/>
                    </a:lnTo>
                    <a:lnTo>
                      <a:pt x="103" y="387"/>
                    </a:lnTo>
                    <a:lnTo>
                      <a:pt x="102" y="380"/>
                    </a:lnTo>
                    <a:lnTo>
                      <a:pt x="91" y="367"/>
                    </a:lnTo>
                    <a:lnTo>
                      <a:pt x="96" y="365"/>
                    </a:lnTo>
                    <a:lnTo>
                      <a:pt x="126" y="377"/>
                    </a:lnTo>
                    <a:lnTo>
                      <a:pt x="137" y="373"/>
                    </a:lnTo>
                    <a:lnTo>
                      <a:pt x="144" y="365"/>
                    </a:lnTo>
                    <a:lnTo>
                      <a:pt x="144" y="353"/>
                    </a:lnTo>
                    <a:lnTo>
                      <a:pt x="139" y="344"/>
                    </a:lnTo>
                    <a:lnTo>
                      <a:pt x="114" y="324"/>
                    </a:lnTo>
                    <a:lnTo>
                      <a:pt x="96" y="319"/>
                    </a:lnTo>
                    <a:lnTo>
                      <a:pt x="83" y="308"/>
                    </a:lnTo>
                    <a:lnTo>
                      <a:pt x="77" y="314"/>
                    </a:lnTo>
                    <a:lnTo>
                      <a:pt x="65" y="321"/>
                    </a:lnTo>
                    <a:lnTo>
                      <a:pt x="60" y="324"/>
                    </a:lnTo>
                    <a:lnTo>
                      <a:pt x="59" y="337"/>
                    </a:lnTo>
                    <a:lnTo>
                      <a:pt x="69" y="348"/>
                    </a:lnTo>
                    <a:lnTo>
                      <a:pt x="63" y="361"/>
                    </a:lnTo>
                    <a:lnTo>
                      <a:pt x="71" y="381"/>
                    </a:lnTo>
                    <a:lnTo>
                      <a:pt x="67" y="394"/>
                    </a:lnTo>
                    <a:lnTo>
                      <a:pt x="73" y="406"/>
                    </a:lnTo>
                    <a:lnTo>
                      <a:pt x="70" y="416"/>
                    </a:lnTo>
                    <a:lnTo>
                      <a:pt x="80" y="427"/>
                    </a:lnTo>
                    <a:lnTo>
                      <a:pt x="77" y="434"/>
                    </a:lnTo>
                    <a:lnTo>
                      <a:pt x="71" y="442"/>
                    </a:lnTo>
                    <a:lnTo>
                      <a:pt x="57" y="459"/>
                    </a:lnTo>
                    <a:lnTo>
                      <a:pt x="64" y="467"/>
                    </a:lnTo>
                    <a:lnTo>
                      <a:pt x="56" y="474"/>
                    </a:lnTo>
                    <a:lnTo>
                      <a:pt x="57" y="476"/>
                    </a:lnTo>
                    <a:lnTo>
                      <a:pt x="52" y="483"/>
                    </a:lnTo>
                    <a:lnTo>
                      <a:pt x="54" y="496"/>
                    </a:lnTo>
                    <a:lnTo>
                      <a:pt x="51" y="499"/>
                    </a:lnTo>
                    <a:lnTo>
                      <a:pt x="54" y="502"/>
                    </a:lnTo>
                    <a:lnTo>
                      <a:pt x="56" y="508"/>
                    </a:lnTo>
                    <a:lnTo>
                      <a:pt x="57" y="515"/>
                    </a:lnTo>
                    <a:lnTo>
                      <a:pt x="64" y="518"/>
                    </a:lnTo>
                    <a:lnTo>
                      <a:pt x="65" y="521"/>
                    </a:lnTo>
                    <a:lnTo>
                      <a:pt x="69" y="520"/>
                    </a:lnTo>
                    <a:lnTo>
                      <a:pt x="75" y="522"/>
                    </a:lnTo>
                    <a:lnTo>
                      <a:pt x="76" y="528"/>
                    </a:lnTo>
                    <a:lnTo>
                      <a:pt x="75" y="531"/>
                    </a:lnTo>
                    <a:lnTo>
                      <a:pt x="79" y="539"/>
                    </a:lnTo>
                    <a:lnTo>
                      <a:pt x="81" y="540"/>
                    </a:lnTo>
                    <a:lnTo>
                      <a:pt x="81" y="543"/>
                    </a:lnTo>
                    <a:lnTo>
                      <a:pt x="86" y="545"/>
                    </a:lnTo>
                    <a:lnTo>
                      <a:pt x="87" y="547"/>
                    </a:lnTo>
                    <a:lnTo>
                      <a:pt x="85" y="550"/>
                    </a:lnTo>
                    <a:lnTo>
                      <a:pt x="80" y="550"/>
                    </a:lnTo>
                    <a:lnTo>
                      <a:pt x="79" y="551"/>
                    </a:lnTo>
                    <a:lnTo>
                      <a:pt x="80" y="555"/>
                    </a:lnTo>
                    <a:lnTo>
                      <a:pt x="81" y="562"/>
                    </a:lnTo>
                    <a:lnTo>
                      <a:pt x="85" y="562"/>
                    </a:lnTo>
                    <a:lnTo>
                      <a:pt x="86" y="560"/>
                    </a:lnTo>
                    <a:lnTo>
                      <a:pt x="88" y="560"/>
                    </a:lnTo>
                    <a:lnTo>
                      <a:pt x="94" y="560"/>
                    </a:lnTo>
                    <a:lnTo>
                      <a:pt x="99" y="566"/>
                    </a:lnTo>
                    <a:lnTo>
                      <a:pt x="98" y="567"/>
                    </a:lnTo>
                    <a:lnTo>
                      <a:pt x="98" y="570"/>
                    </a:lnTo>
                    <a:lnTo>
                      <a:pt x="103" y="572"/>
                    </a:lnTo>
                    <a:lnTo>
                      <a:pt x="105" y="575"/>
                    </a:lnTo>
                    <a:lnTo>
                      <a:pt x="105" y="578"/>
                    </a:lnTo>
                    <a:lnTo>
                      <a:pt x="114" y="581"/>
                    </a:lnTo>
                    <a:lnTo>
                      <a:pt x="120" y="580"/>
                    </a:lnTo>
                    <a:lnTo>
                      <a:pt x="123" y="585"/>
                    </a:lnTo>
                    <a:lnTo>
                      <a:pt x="127" y="585"/>
                    </a:lnTo>
                    <a:lnTo>
                      <a:pt x="137" y="589"/>
                    </a:lnTo>
                    <a:lnTo>
                      <a:pt x="137" y="591"/>
                    </a:lnTo>
                    <a:lnTo>
                      <a:pt x="134" y="597"/>
                    </a:lnTo>
                    <a:lnTo>
                      <a:pt x="135" y="602"/>
                    </a:lnTo>
                    <a:lnTo>
                      <a:pt x="135" y="605"/>
                    </a:lnTo>
                    <a:lnTo>
                      <a:pt x="128" y="607"/>
                    </a:lnTo>
                    <a:lnTo>
                      <a:pt x="124" y="609"/>
                    </a:lnTo>
                    <a:lnTo>
                      <a:pt x="124" y="613"/>
                    </a:lnTo>
                    <a:lnTo>
                      <a:pt x="131" y="612"/>
                    </a:lnTo>
                    <a:lnTo>
                      <a:pt x="131" y="614"/>
                    </a:lnTo>
                    <a:lnTo>
                      <a:pt x="121" y="618"/>
                    </a:lnTo>
                    <a:lnTo>
                      <a:pt x="124" y="621"/>
                    </a:lnTo>
                    <a:lnTo>
                      <a:pt x="120" y="630"/>
                    </a:lnTo>
                    <a:lnTo>
                      <a:pt x="115" y="631"/>
                    </a:lnTo>
                    <a:lnTo>
                      <a:pt x="120" y="637"/>
                    </a:lnTo>
                    <a:lnTo>
                      <a:pt x="128" y="641"/>
                    </a:lnTo>
                    <a:lnTo>
                      <a:pt x="137" y="648"/>
                    </a:lnTo>
                    <a:lnTo>
                      <a:pt x="137" y="647"/>
                    </a:lnTo>
                    <a:lnTo>
                      <a:pt x="143" y="649"/>
                    </a:lnTo>
                    <a:lnTo>
                      <a:pt x="152" y="650"/>
                    </a:lnTo>
                    <a:lnTo>
                      <a:pt x="162" y="655"/>
                    </a:lnTo>
                    <a:lnTo>
                      <a:pt x="163" y="656"/>
                    </a:lnTo>
                    <a:lnTo>
                      <a:pt x="167" y="655"/>
                    </a:lnTo>
                    <a:lnTo>
                      <a:pt x="173" y="656"/>
                    </a:lnTo>
                    <a:lnTo>
                      <a:pt x="175" y="660"/>
                    </a:lnTo>
                    <a:lnTo>
                      <a:pt x="180" y="662"/>
                    </a:lnTo>
                    <a:lnTo>
                      <a:pt x="181" y="662"/>
                    </a:lnTo>
                    <a:lnTo>
                      <a:pt x="186" y="668"/>
                    </a:lnTo>
                    <a:lnTo>
                      <a:pt x="188" y="668"/>
                    </a:lnTo>
                    <a:lnTo>
                      <a:pt x="190" y="667"/>
                    </a:lnTo>
                    <a:lnTo>
                      <a:pt x="195" y="663"/>
                    </a:lnTo>
                    <a:lnTo>
                      <a:pt x="187" y="653"/>
                    </a:lnTo>
                    <a:lnTo>
                      <a:pt x="187" y="647"/>
                    </a:lnTo>
                    <a:lnTo>
                      <a:pt x="181" y="637"/>
                    </a:lnTo>
                    <a:lnTo>
                      <a:pt x="188" y="627"/>
                    </a:lnTo>
                    <a:lnTo>
                      <a:pt x="195" y="626"/>
                    </a:lnTo>
                    <a:lnTo>
                      <a:pt x="198" y="620"/>
                    </a:lnTo>
                    <a:lnTo>
                      <a:pt x="195" y="619"/>
                    </a:lnTo>
                    <a:lnTo>
                      <a:pt x="195" y="614"/>
                    </a:lnTo>
                    <a:lnTo>
                      <a:pt x="191" y="607"/>
                    </a:lnTo>
                    <a:lnTo>
                      <a:pt x="186" y="607"/>
                    </a:lnTo>
                    <a:lnTo>
                      <a:pt x="180" y="601"/>
                    </a:lnTo>
                    <a:lnTo>
                      <a:pt x="184" y="592"/>
                    </a:lnTo>
                    <a:lnTo>
                      <a:pt x="182" y="591"/>
                    </a:lnTo>
                    <a:lnTo>
                      <a:pt x="187" y="579"/>
                    </a:lnTo>
                    <a:lnTo>
                      <a:pt x="195" y="585"/>
                    </a:lnTo>
                    <a:lnTo>
                      <a:pt x="195" y="578"/>
                    </a:lnTo>
                    <a:lnTo>
                      <a:pt x="209" y="566"/>
                    </a:lnTo>
                    <a:lnTo>
                      <a:pt x="220" y="566"/>
                    </a:lnTo>
                    <a:lnTo>
                      <a:pt x="234" y="573"/>
                    </a:lnTo>
                    <a:lnTo>
                      <a:pt x="242" y="578"/>
                    </a:lnTo>
                    <a:lnTo>
                      <a:pt x="249" y="573"/>
                    </a:lnTo>
                    <a:lnTo>
                      <a:pt x="260" y="573"/>
                    </a:lnTo>
                    <a:lnTo>
                      <a:pt x="268" y="578"/>
                    </a:lnTo>
                    <a:lnTo>
                      <a:pt x="271" y="575"/>
                    </a:lnTo>
                    <a:lnTo>
                      <a:pt x="280" y="575"/>
                    </a:lnTo>
                    <a:lnTo>
                      <a:pt x="281" y="570"/>
                    </a:lnTo>
                    <a:lnTo>
                      <a:pt x="271" y="563"/>
                    </a:lnTo>
                    <a:lnTo>
                      <a:pt x="272" y="562"/>
                    </a:lnTo>
                    <a:lnTo>
                      <a:pt x="271" y="562"/>
                    </a:lnTo>
                    <a:lnTo>
                      <a:pt x="268" y="557"/>
                    </a:lnTo>
                    <a:close/>
                    <a:moveTo>
                      <a:pt x="220" y="260"/>
                    </a:moveTo>
                    <a:lnTo>
                      <a:pt x="214" y="265"/>
                    </a:lnTo>
                    <a:lnTo>
                      <a:pt x="214" y="276"/>
                    </a:lnTo>
                    <a:lnTo>
                      <a:pt x="226" y="282"/>
                    </a:lnTo>
                    <a:lnTo>
                      <a:pt x="228" y="291"/>
                    </a:lnTo>
                    <a:lnTo>
                      <a:pt x="250" y="294"/>
                    </a:lnTo>
                    <a:lnTo>
                      <a:pt x="254" y="291"/>
                    </a:lnTo>
                    <a:lnTo>
                      <a:pt x="242" y="274"/>
                    </a:lnTo>
                    <a:lnTo>
                      <a:pt x="240" y="256"/>
                    </a:lnTo>
                    <a:lnTo>
                      <a:pt x="250" y="234"/>
                    </a:lnTo>
                    <a:lnTo>
                      <a:pt x="261" y="212"/>
                    </a:lnTo>
                    <a:lnTo>
                      <a:pt x="281" y="187"/>
                    </a:lnTo>
                    <a:lnTo>
                      <a:pt x="302" y="174"/>
                    </a:lnTo>
                    <a:lnTo>
                      <a:pt x="325" y="161"/>
                    </a:lnTo>
                    <a:lnTo>
                      <a:pt x="330" y="151"/>
                    </a:lnTo>
                    <a:lnTo>
                      <a:pt x="325" y="140"/>
                    </a:lnTo>
                    <a:lnTo>
                      <a:pt x="312" y="144"/>
                    </a:lnTo>
                    <a:lnTo>
                      <a:pt x="301" y="155"/>
                    </a:lnTo>
                    <a:lnTo>
                      <a:pt x="279" y="160"/>
                    </a:lnTo>
                    <a:lnTo>
                      <a:pt x="256" y="178"/>
                    </a:lnTo>
                    <a:lnTo>
                      <a:pt x="242" y="191"/>
                    </a:lnTo>
                    <a:lnTo>
                      <a:pt x="243" y="203"/>
                    </a:lnTo>
                    <a:lnTo>
                      <a:pt x="227" y="225"/>
                    </a:lnTo>
                    <a:lnTo>
                      <a:pt x="233" y="227"/>
                    </a:lnTo>
                    <a:lnTo>
                      <a:pt x="220" y="248"/>
                    </a:lnTo>
                    <a:lnTo>
                      <a:pt x="220" y="260"/>
                    </a:lnTo>
                    <a:close/>
                    <a:moveTo>
                      <a:pt x="18" y="529"/>
                    </a:moveTo>
                    <a:lnTo>
                      <a:pt x="11" y="527"/>
                    </a:lnTo>
                    <a:lnTo>
                      <a:pt x="1" y="531"/>
                    </a:lnTo>
                    <a:lnTo>
                      <a:pt x="0" y="535"/>
                    </a:lnTo>
                    <a:lnTo>
                      <a:pt x="9" y="537"/>
                    </a:lnTo>
                    <a:lnTo>
                      <a:pt x="21" y="537"/>
                    </a:lnTo>
                    <a:lnTo>
                      <a:pt x="21" y="534"/>
                    </a:lnTo>
                    <a:lnTo>
                      <a:pt x="21" y="531"/>
                    </a:lnTo>
                    <a:lnTo>
                      <a:pt x="18" y="529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Freeform 145">
                <a:extLst>
                  <a:ext uri="{FF2B5EF4-FFF2-40B4-BE49-F238E27FC236}">
                    <a16:creationId xmlns:a16="http://schemas.microsoft.com/office/drawing/2014/main" id="{2FD667BC-2CF5-461E-97C4-5A11341F9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525" y="4740275"/>
                <a:ext cx="138113" cy="320675"/>
              </a:xfrm>
              <a:custGeom>
                <a:avLst/>
                <a:gdLst>
                  <a:gd name="T0" fmla="*/ 75 w 87"/>
                  <a:gd name="T1" fmla="*/ 59 h 202"/>
                  <a:gd name="T2" fmla="*/ 69 w 87"/>
                  <a:gd name="T3" fmla="*/ 71 h 202"/>
                  <a:gd name="T4" fmla="*/ 70 w 87"/>
                  <a:gd name="T5" fmla="*/ 79 h 202"/>
                  <a:gd name="T6" fmla="*/ 59 w 87"/>
                  <a:gd name="T7" fmla="*/ 93 h 202"/>
                  <a:gd name="T8" fmla="*/ 46 w 87"/>
                  <a:gd name="T9" fmla="*/ 105 h 202"/>
                  <a:gd name="T10" fmla="*/ 41 w 87"/>
                  <a:gd name="T11" fmla="*/ 125 h 202"/>
                  <a:gd name="T12" fmla="*/ 46 w 87"/>
                  <a:gd name="T13" fmla="*/ 135 h 202"/>
                  <a:gd name="T14" fmla="*/ 52 w 87"/>
                  <a:gd name="T15" fmla="*/ 142 h 202"/>
                  <a:gd name="T16" fmla="*/ 46 w 87"/>
                  <a:gd name="T17" fmla="*/ 157 h 202"/>
                  <a:gd name="T18" fmla="*/ 39 w 87"/>
                  <a:gd name="T19" fmla="*/ 160 h 202"/>
                  <a:gd name="T20" fmla="*/ 36 w 87"/>
                  <a:gd name="T21" fmla="*/ 181 h 202"/>
                  <a:gd name="T22" fmla="*/ 33 w 87"/>
                  <a:gd name="T23" fmla="*/ 193 h 202"/>
                  <a:gd name="T24" fmla="*/ 24 w 87"/>
                  <a:gd name="T25" fmla="*/ 192 h 202"/>
                  <a:gd name="T26" fmla="*/ 21 w 87"/>
                  <a:gd name="T27" fmla="*/ 202 h 202"/>
                  <a:gd name="T28" fmla="*/ 13 w 87"/>
                  <a:gd name="T29" fmla="*/ 202 h 202"/>
                  <a:gd name="T30" fmla="*/ 11 w 87"/>
                  <a:gd name="T31" fmla="*/ 191 h 202"/>
                  <a:gd name="T32" fmla="*/ 5 w 87"/>
                  <a:gd name="T33" fmla="*/ 176 h 202"/>
                  <a:gd name="T34" fmla="*/ 0 w 87"/>
                  <a:gd name="T35" fmla="*/ 159 h 202"/>
                  <a:gd name="T36" fmla="*/ 4 w 87"/>
                  <a:gd name="T37" fmla="*/ 151 h 202"/>
                  <a:gd name="T38" fmla="*/ 9 w 87"/>
                  <a:gd name="T39" fmla="*/ 142 h 202"/>
                  <a:gd name="T40" fmla="*/ 11 w 87"/>
                  <a:gd name="T41" fmla="*/ 125 h 202"/>
                  <a:gd name="T42" fmla="*/ 7 w 87"/>
                  <a:gd name="T43" fmla="*/ 119 h 202"/>
                  <a:gd name="T44" fmla="*/ 6 w 87"/>
                  <a:gd name="T45" fmla="*/ 100 h 202"/>
                  <a:gd name="T46" fmla="*/ 11 w 87"/>
                  <a:gd name="T47" fmla="*/ 86 h 202"/>
                  <a:gd name="T48" fmla="*/ 17 w 87"/>
                  <a:gd name="T49" fmla="*/ 86 h 202"/>
                  <a:gd name="T50" fmla="*/ 19 w 87"/>
                  <a:gd name="T51" fmla="*/ 79 h 202"/>
                  <a:gd name="T52" fmla="*/ 17 w 87"/>
                  <a:gd name="T53" fmla="*/ 75 h 202"/>
                  <a:gd name="T54" fmla="*/ 28 w 87"/>
                  <a:gd name="T55" fmla="*/ 52 h 202"/>
                  <a:gd name="T56" fmla="*/ 34 w 87"/>
                  <a:gd name="T57" fmla="*/ 32 h 202"/>
                  <a:gd name="T58" fmla="*/ 39 w 87"/>
                  <a:gd name="T59" fmla="*/ 20 h 202"/>
                  <a:gd name="T60" fmla="*/ 45 w 87"/>
                  <a:gd name="T61" fmla="*/ 20 h 202"/>
                  <a:gd name="T62" fmla="*/ 47 w 87"/>
                  <a:gd name="T63" fmla="*/ 11 h 202"/>
                  <a:gd name="T64" fmla="*/ 59 w 87"/>
                  <a:gd name="T65" fmla="*/ 13 h 202"/>
                  <a:gd name="T66" fmla="*/ 61 w 87"/>
                  <a:gd name="T67" fmla="*/ 1 h 202"/>
                  <a:gd name="T68" fmla="*/ 65 w 87"/>
                  <a:gd name="T69" fmla="*/ 0 h 202"/>
                  <a:gd name="T70" fmla="*/ 74 w 87"/>
                  <a:gd name="T71" fmla="*/ 9 h 202"/>
                  <a:gd name="T72" fmla="*/ 85 w 87"/>
                  <a:gd name="T73" fmla="*/ 21 h 202"/>
                  <a:gd name="T74" fmla="*/ 85 w 87"/>
                  <a:gd name="T75" fmla="*/ 48 h 202"/>
                  <a:gd name="T76" fmla="*/ 87 w 87"/>
                  <a:gd name="T77" fmla="*/ 54 h 202"/>
                  <a:gd name="T78" fmla="*/ 75 w 87"/>
                  <a:gd name="T79" fmla="*/ 5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7" h="202">
                    <a:moveTo>
                      <a:pt x="75" y="59"/>
                    </a:moveTo>
                    <a:lnTo>
                      <a:pt x="69" y="71"/>
                    </a:lnTo>
                    <a:lnTo>
                      <a:pt x="70" y="79"/>
                    </a:lnTo>
                    <a:lnTo>
                      <a:pt x="59" y="93"/>
                    </a:lnTo>
                    <a:lnTo>
                      <a:pt x="46" y="105"/>
                    </a:lnTo>
                    <a:lnTo>
                      <a:pt x="41" y="125"/>
                    </a:lnTo>
                    <a:lnTo>
                      <a:pt x="46" y="135"/>
                    </a:lnTo>
                    <a:lnTo>
                      <a:pt x="52" y="142"/>
                    </a:lnTo>
                    <a:lnTo>
                      <a:pt x="46" y="157"/>
                    </a:lnTo>
                    <a:lnTo>
                      <a:pt x="39" y="160"/>
                    </a:lnTo>
                    <a:lnTo>
                      <a:pt x="36" y="181"/>
                    </a:lnTo>
                    <a:lnTo>
                      <a:pt x="33" y="193"/>
                    </a:lnTo>
                    <a:lnTo>
                      <a:pt x="24" y="192"/>
                    </a:lnTo>
                    <a:lnTo>
                      <a:pt x="21" y="202"/>
                    </a:lnTo>
                    <a:lnTo>
                      <a:pt x="13" y="202"/>
                    </a:lnTo>
                    <a:lnTo>
                      <a:pt x="11" y="191"/>
                    </a:lnTo>
                    <a:lnTo>
                      <a:pt x="5" y="176"/>
                    </a:lnTo>
                    <a:lnTo>
                      <a:pt x="0" y="159"/>
                    </a:lnTo>
                    <a:lnTo>
                      <a:pt x="4" y="151"/>
                    </a:lnTo>
                    <a:lnTo>
                      <a:pt x="9" y="142"/>
                    </a:lnTo>
                    <a:lnTo>
                      <a:pt x="11" y="125"/>
                    </a:lnTo>
                    <a:lnTo>
                      <a:pt x="7" y="119"/>
                    </a:lnTo>
                    <a:lnTo>
                      <a:pt x="6" y="100"/>
                    </a:lnTo>
                    <a:lnTo>
                      <a:pt x="11" y="86"/>
                    </a:lnTo>
                    <a:lnTo>
                      <a:pt x="17" y="86"/>
                    </a:lnTo>
                    <a:lnTo>
                      <a:pt x="19" y="79"/>
                    </a:lnTo>
                    <a:lnTo>
                      <a:pt x="17" y="75"/>
                    </a:lnTo>
                    <a:lnTo>
                      <a:pt x="28" y="52"/>
                    </a:lnTo>
                    <a:lnTo>
                      <a:pt x="34" y="32"/>
                    </a:lnTo>
                    <a:lnTo>
                      <a:pt x="39" y="20"/>
                    </a:lnTo>
                    <a:lnTo>
                      <a:pt x="45" y="20"/>
                    </a:lnTo>
                    <a:lnTo>
                      <a:pt x="47" y="11"/>
                    </a:lnTo>
                    <a:lnTo>
                      <a:pt x="59" y="13"/>
                    </a:lnTo>
                    <a:lnTo>
                      <a:pt x="61" y="1"/>
                    </a:lnTo>
                    <a:lnTo>
                      <a:pt x="65" y="0"/>
                    </a:lnTo>
                    <a:lnTo>
                      <a:pt x="74" y="9"/>
                    </a:lnTo>
                    <a:lnTo>
                      <a:pt x="85" y="21"/>
                    </a:lnTo>
                    <a:lnTo>
                      <a:pt x="85" y="48"/>
                    </a:lnTo>
                    <a:lnTo>
                      <a:pt x="87" y="54"/>
                    </a:lnTo>
                    <a:lnTo>
                      <a:pt x="75" y="59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eform 146">
                <a:extLst>
                  <a:ext uri="{FF2B5EF4-FFF2-40B4-BE49-F238E27FC236}">
                    <a16:creationId xmlns:a16="http://schemas.microsoft.com/office/drawing/2014/main" id="{07E664D5-EC74-481B-AE66-2CE88393E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0" y="5205413"/>
                <a:ext cx="31750" cy="22225"/>
              </a:xfrm>
              <a:custGeom>
                <a:avLst/>
                <a:gdLst>
                  <a:gd name="T0" fmla="*/ 1 w 20"/>
                  <a:gd name="T1" fmla="*/ 3 h 14"/>
                  <a:gd name="T2" fmla="*/ 6 w 20"/>
                  <a:gd name="T3" fmla="*/ 4 h 14"/>
                  <a:gd name="T4" fmla="*/ 10 w 20"/>
                  <a:gd name="T5" fmla="*/ 2 h 14"/>
                  <a:gd name="T6" fmla="*/ 16 w 20"/>
                  <a:gd name="T7" fmla="*/ 2 h 14"/>
                  <a:gd name="T8" fmla="*/ 17 w 20"/>
                  <a:gd name="T9" fmla="*/ 0 h 14"/>
                  <a:gd name="T10" fmla="*/ 18 w 20"/>
                  <a:gd name="T11" fmla="*/ 0 h 14"/>
                  <a:gd name="T12" fmla="*/ 20 w 20"/>
                  <a:gd name="T13" fmla="*/ 3 h 14"/>
                  <a:gd name="T14" fmla="*/ 15 w 20"/>
                  <a:gd name="T15" fmla="*/ 5 h 14"/>
                  <a:gd name="T16" fmla="*/ 14 w 20"/>
                  <a:gd name="T17" fmla="*/ 10 h 14"/>
                  <a:gd name="T18" fmla="*/ 11 w 20"/>
                  <a:gd name="T19" fmla="*/ 10 h 14"/>
                  <a:gd name="T20" fmla="*/ 11 w 20"/>
                  <a:gd name="T21" fmla="*/ 14 h 14"/>
                  <a:gd name="T22" fmla="*/ 9 w 20"/>
                  <a:gd name="T23" fmla="*/ 14 h 14"/>
                  <a:gd name="T24" fmla="*/ 6 w 20"/>
                  <a:gd name="T25" fmla="*/ 11 h 14"/>
                  <a:gd name="T26" fmla="*/ 5 w 20"/>
                  <a:gd name="T27" fmla="*/ 14 h 14"/>
                  <a:gd name="T28" fmla="*/ 0 w 20"/>
                  <a:gd name="T29" fmla="*/ 12 h 14"/>
                  <a:gd name="T30" fmla="*/ 1 w 20"/>
                  <a:gd name="T31" fmla="*/ 12 h 14"/>
                  <a:gd name="T32" fmla="*/ 0 w 20"/>
                  <a:gd name="T33" fmla="*/ 8 h 14"/>
                  <a:gd name="T34" fmla="*/ 1 w 20"/>
                  <a:gd name="T3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4">
                    <a:moveTo>
                      <a:pt x="1" y="3"/>
                    </a:moveTo>
                    <a:lnTo>
                      <a:pt x="6" y="4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15" y="5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6" y="11"/>
                    </a:lnTo>
                    <a:lnTo>
                      <a:pt x="5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Freeform 147">
                <a:extLst>
                  <a:ext uri="{FF2B5EF4-FFF2-40B4-BE49-F238E27FC236}">
                    <a16:creationId xmlns:a16="http://schemas.microsoft.com/office/drawing/2014/main" id="{6CD4687A-4790-470F-B0CE-C912092C81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2763" y="4244975"/>
                <a:ext cx="179388" cy="212725"/>
              </a:xfrm>
              <a:custGeom>
                <a:avLst/>
                <a:gdLst>
                  <a:gd name="T0" fmla="*/ 95 w 113"/>
                  <a:gd name="T1" fmla="*/ 101 h 134"/>
                  <a:gd name="T2" fmla="*/ 80 w 113"/>
                  <a:gd name="T3" fmla="*/ 114 h 134"/>
                  <a:gd name="T4" fmla="*/ 68 w 113"/>
                  <a:gd name="T5" fmla="*/ 106 h 134"/>
                  <a:gd name="T6" fmla="*/ 73 w 113"/>
                  <a:gd name="T7" fmla="*/ 98 h 134"/>
                  <a:gd name="T8" fmla="*/ 70 w 113"/>
                  <a:gd name="T9" fmla="*/ 88 h 134"/>
                  <a:gd name="T10" fmla="*/ 83 w 113"/>
                  <a:gd name="T11" fmla="*/ 81 h 134"/>
                  <a:gd name="T12" fmla="*/ 85 w 113"/>
                  <a:gd name="T13" fmla="*/ 94 h 134"/>
                  <a:gd name="T14" fmla="*/ 95 w 113"/>
                  <a:gd name="T15" fmla="*/ 101 h 134"/>
                  <a:gd name="T16" fmla="*/ 51 w 113"/>
                  <a:gd name="T17" fmla="*/ 37 h 134"/>
                  <a:gd name="T18" fmla="*/ 74 w 113"/>
                  <a:gd name="T19" fmla="*/ 64 h 134"/>
                  <a:gd name="T20" fmla="*/ 57 w 113"/>
                  <a:gd name="T21" fmla="*/ 77 h 134"/>
                  <a:gd name="T22" fmla="*/ 53 w 113"/>
                  <a:gd name="T23" fmla="*/ 101 h 134"/>
                  <a:gd name="T24" fmla="*/ 48 w 113"/>
                  <a:gd name="T25" fmla="*/ 107 h 134"/>
                  <a:gd name="T26" fmla="*/ 44 w 113"/>
                  <a:gd name="T27" fmla="*/ 133 h 134"/>
                  <a:gd name="T28" fmla="*/ 36 w 113"/>
                  <a:gd name="T29" fmla="*/ 134 h 134"/>
                  <a:gd name="T30" fmla="*/ 21 w 113"/>
                  <a:gd name="T31" fmla="*/ 116 h 134"/>
                  <a:gd name="T32" fmla="*/ 27 w 113"/>
                  <a:gd name="T33" fmla="*/ 105 h 134"/>
                  <a:gd name="T34" fmla="*/ 18 w 113"/>
                  <a:gd name="T35" fmla="*/ 95 h 134"/>
                  <a:gd name="T36" fmla="*/ 4 w 113"/>
                  <a:gd name="T37" fmla="*/ 68 h 134"/>
                  <a:gd name="T38" fmla="*/ 0 w 113"/>
                  <a:gd name="T39" fmla="*/ 39 h 134"/>
                  <a:gd name="T40" fmla="*/ 18 w 113"/>
                  <a:gd name="T41" fmla="*/ 25 h 134"/>
                  <a:gd name="T42" fmla="*/ 21 w 113"/>
                  <a:gd name="T43" fmla="*/ 39 h 134"/>
                  <a:gd name="T44" fmla="*/ 31 w 113"/>
                  <a:gd name="T45" fmla="*/ 39 h 134"/>
                  <a:gd name="T46" fmla="*/ 33 w 113"/>
                  <a:gd name="T47" fmla="*/ 25 h 134"/>
                  <a:gd name="T48" fmla="*/ 43 w 113"/>
                  <a:gd name="T49" fmla="*/ 24 h 134"/>
                  <a:gd name="T50" fmla="*/ 51 w 113"/>
                  <a:gd name="T51" fmla="*/ 37 h 134"/>
                  <a:gd name="T52" fmla="*/ 100 w 113"/>
                  <a:gd name="T53" fmla="*/ 10 h 134"/>
                  <a:gd name="T54" fmla="*/ 113 w 113"/>
                  <a:gd name="T55" fmla="*/ 23 h 134"/>
                  <a:gd name="T56" fmla="*/ 103 w 113"/>
                  <a:gd name="T57" fmla="*/ 43 h 134"/>
                  <a:gd name="T58" fmla="*/ 84 w 113"/>
                  <a:gd name="T59" fmla="*/ 48 h 134"/>
                  <a:gd name="T60" fmla="*/ 64 w 113"/>
                  <a:gd name="T61" fmla="*/ 42 h 134"/>
                  <a:gd name="T62" fmla="*/ 62 w 113"/>
                  <a:gd name="T63" fmla="*/ 31 h 134"/>
                  <a:gd name="T64" fmla="*/ 53 w 113"/>
                  <a:gd name="T65" fmla="*/ 31 h 134"/>
                  <a:gd name="T66" fmla="*/ 45 w 113"/>
                  <a:gd name="T67" fmla="*/ 13 h 134"/>
                  <a:gd name="T68" fmla="*/ 67 w 113"/>
                  <a:gd name="T69" fmla="*/ 2 h 134"/>
                  <a:gd name="T70" fmla="*/ 77 w 113"/>
                  <a:gd name="T71" fmla="*/ 12 h 134"/>
                  <a:gd name="T72" fmla="*/ 83 w 113"/>
                  <a:gd name="T73" fmla="*/ 0 h 134"/>
                  <a:gd name="T74" fmla="*/ 100 w 113"/>
                  <a:gd name="T75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34">
                    <a:moveTo>
                      <a:pt x="95" y="101"/>
                    </a:moveTo>
                    <a:lnTo>
                      <a:pt x="80" y="114"/>
                    </a:lnTo>
                    <a:lnTo>
                      <a:pt x="68" y="106"/>
                    </a:lnTo>
                    <a:lnTo>
                      <a:pt x="73" y="98"/>
                    </a:lnTo>
                    <a:lnTo>
                      <a:pt x="70" y="88"/>
                    </a:lnTo>
                    <a:lnTo>
                      <a:pt x="83" y="81"/>
                    </a:lnTo>
                    <a:lnTo>
                      <a:pt x="85" y="94"/>
                    </a:lnTo>
                    <a:lnTo>
                      <a:pt x="95" y="101"/>
                    </a:lnTo>
                    <a:close/>
                    <a:moveTo>
                      <a:pt x="51" y="37"/>
                    </a:moveTo>
                    <a:lnTo>
                      <a:pt x="74" y="64"/>
                    </a:lnTo>
                    <a:lnTo>
                      <a:pt x="57" y="77"/>
                    </a:lnTo>
                    <a:lnTo>
                      <a:pt x="53" y="101"/>
                    </a:lnTo>
                    <a:lnTo>
                      <a:pt x="48" y="107"/>
                    </a:lnTo>
                    <a:lnTo>
                      <a:pt x="44" y="133"/>
                    </a:lnTo>
                    <a:lnTo>
                      <a:pt x="36" y="134"/>
                    </a:lnTo>
                    <a:lnTo>
                      <a:pt x="21" y="116"/>
                    </a:lnTo>
                    <a:lnTo>
                      <a:pt x="27" y="105"/>
                    </a:lnTo>
                    <a:lnTo>
                      <a:pt x="18" y="95"/>
                    </a:lnTo>
                    <a:lnTo>
                      <a:pt x="4" y="68"/>
                    </a:lnTo>
                    <a:lnTo>
                      <a:pt x="0" y="39"/>
                    </a:lnTo>
                    <a:lnTo>
                      <a:pt x="18" y="25"/>
                    </a:lnTo>
                    <a:lnTo>
                      <a:pt x="21" y="39"/>
                    </a:lnTo>
                    <a:lnTo>
                      <a:pt x="31" y="39"/>
                    </a:lnTo>
                    <a:lnTo>
                      <a:pt x="33" y="25"/>
                    </a:lnTo>
                    <a:lnTo>
                      <a:pt x="43" y="24"/>
                    </a:lnTo>
                    <a:lnTo>
                      <a:pt x="51" y="37"/>
                    </a:lnTo>
                    <a:close/>
                    <a:moveTo>
                      <a:pt x="100" y="10"/>
                    </a:moveTo>
                    <a:lnTo>
                      <a:pt x="113" y="23"/>
                    </a:lnTo>
                    <a:lnTo>
                      <a:pt x="103" y="43"/>
                    </a:lnTo>
                    <a:lnTo>
                      <a:pt x="84" y="48"/>
                    </a:lnTo>
                    <a:lnTo>
                      <a:pt x="64" y="42"/>
                    </a:lnTo>
                    <a:lnTo>
                      <a:pt x="62" y="31"/>
                    </a:lnTo>
                    <a:lnTo>
                      <a:pt x="53" y="31"/>
                    </a:lnTo>
                    <a:lnTo>
                      <a:pt x="45" y="13"/>
                    </a:lnTo>
                    <a:lnTo>
                      <a:pt x="67" y="2"/>
                    </a:lnTo>
                    <a:lnTo>
                      <a:pt x="77" y="12"/>
                    </a:lnTo>
                    <a:lnTo>
                      <a:pt x="83" y="0"/>
                    </a:lnTo>
                    <a:lnTo>
                      <a:pt x="100" y="1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48">
                <a:extLst>
                  <a:ext uri="{FF2B5EF4-FFF2-40B4-BE49-F238E27FC236}">
                    <a16:creationId xmlns:a16="http://schemas.microsoft.com/office/drawing/2014/main" id="{8DEF8E31-E103-44AC-B6EE-B5DFCF4EA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025" y="5162550"/>
                <a:ext cx="58738" cy="28575"/>
              </a:xfrm>
              <a:custGeom>
                <a:avLst/>
                <a:gdLst>
                  <a:gd name="T0" fmla="*/ 13 w 37"/>
                  <a:gd name="T1" fmla="*/ 1 h 18"/>
                  <a:gd name="T2" fmla="*/ 13 w 37"/>
                  <a:gd name="T3" fmla="*/ 1 h 18"/>
                  <a:gd name="T4" fmla="*/ 16 w 37"/>
                  <a:gd name="T5" fmla="*/ 0 h 18"/>
                  <a:gd name="T6" fmla="*/ 19 w 37"/>
                  <a:gd name="T7" fmla="*/ 3 h 18"/>
                  <a:gd name="T8" fmla="*/ 23 w 37"/>
                  <a:gd name="T9" fmla="*/ 1 h 18"/>
                  <a:gd name="T10" fmla="*/ 27 w 37"/>
                  <a:gd name="T11" fmla="*/ 2 h 18"/>
                  <a:gd name="T12" fmla="*/ 31 w 37"/>
                  <a:gd name="T13" fmla="*/ 1 h 18"/>
                  <a:gd name="T14" fmla="*/ 37 w 37"/>
                  <a:gd name="T15" fmla="*/ 4 h 18"/>
                  <a:gd name="T16" fmla="*/ 36 w 37"/>
                  <a:gd name="T17" fmla="*/ 7 h 18"/>
                  <a:gd name="T18" fmla="*/ 35 w 37"/>
                  <a:gd name="T19" fmla="*/ 12 h 18"/>
                  <a:gd name="T20" fmla="*/ 33 w 37"/>
                  <a:gd name="T21" fmla="*/ 12 h 18"/>
                  <a:gd name="T22" fmla="*/ 25 w 37"/>
                  <a:gd name="T23" fmla="*/ 9 h 18"/>
                  <a:gd name="T24" fmla="*/ 24 w 37"/>
                  <a:gd name="T25" fmla="*/ 9 h 18"/>
                  <a:gd name="T26" fmla="*/ 22 w 37"/>
                  <a:gd name="T27" fmla="*/ 12 h 18"/>
                  <a:gd name="T28" fmla="*/ 19 w 37"/>
                  <a:gd name="T29" fmla="*/ 13 h 18"/>
                  <a:gd name="T30" fmla="*/ 18 w 37"/>
                  <a:gd name="T31" fmla="*/ 13 h 18"/>
                  <a:gd name="T32" fmla="*/ 14 w 37"/>
                  <a:gd name="T33" fmla="*/ 14 h 18"/>
                  <a:gd name="T34" fmla="*/ 12 w 37"/>
                  <a:gd name="T35" fmla="*/ 14 h 18"/>
                  <a:gd name="T36" fmla="*/ 12 w 37"/>
                  <a:gd name="T37" fmla="*/ 16 h 18"/>
                  <a:gd name="T38" fmla="*/ 6 w 37"/>
                  <a:gd name="T39" fmla="*/ 18 h 18"/>
                  <a:gd name="T40" fmla="*/ 4 w 37"/>
                  <a:gd name="T41" fmla="*/ 16 h 18"/>
                  <a:gd name="T42" fmla="*/ 0 w 37"/>
                  <a:gd name="T43" fmla="*/ 14 h 18"/>
                  <a:gd name="T44" fmla="*/ 0 w 37"/>
                  <a:gd name="T45" fmla="*/ 10 h 18"/>
                  <a:gd name="T46" fmla="*/ 0 w 37"/>
                  <a:gd name="T47" fmla="*/ 9 h 18"/>
                  <a:gd name="T48" fmla="*/ 1 w 37"/>
                  <a:gd name="T49" fmla="*/ 7 h 18"/>
                  <a:gd name="T50" fmla="*/ 4 w 37"/>
                  <a:gd name="T51" fmla="*/ 7 h 18"/>
                  <a:gd name="T52" fmla="*/ 6 w 37"/>
                  <a:gd name="T53" fmla="*/ 7 h 18"/>
                  <a:gd name="T54" fmla="*/ 6 w 37"/>
                  <a:gd name="T55" fmla="*/ 6 h 18"/>
                  <a:gd name="T56" fmla="*/ 7 w 37"/>
                  <a:gd name="T57" fmla="*/ 4 h 18"/>
                  <a:gd name="T58" fmla="*/ 8 w 37"/>
                  <a:gd name="T59" fmla="*/ 2 h 18"/>
                  <a:gd name="T60" fmla="*/ 10 w 37"/>
                  <a:gd name="T61" fmla="*/ 2 h 18"/>
                  <a:gd name="T62" fmla="*/ 11 w 37"/>
                  <a:gd name="T63" fmla="*/ 1 h 18"/>
                  <a:gd name="T64" fmla="*/ 13 w 37"/>
                  <a:gd name="T6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" h="18">
                    <a:moveTo>
                      <a:pt x="13" y="1"/>
                    </a:moveTo>
                    <a:lnTo>
                      <a:pt x="13" y="1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7" y="4"/>
                    </a:lnTo>
                    <a:lnTo>
                      <a:pt x="36" y="7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69">
                <a:extLst>
                  <a:ext uri="{FF2B5EF4-FFF2-40B4-BE49-F238E27FC236}">
                    <a16:creationId xmlns:a16="http://schemas.microsoft.com/office/drawing/2014/main" id="{F059F392-3C4C-45CE-93D4-C12CC17CE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588" y="5116513"/>
                <a:ext cx="190500" cy="125413"/>
              </a:xfrm>
              <a:custGeom>
                <a:avLst/>
                <a:gdLst>
                  <a:gd name="T0" fmla="*/ 66 w 120"/>
                  <a:gd name="T1" fmla="*/ 2 h 79"/>
                  <a:gd name="T2" fmla="*/ 71 w 120"/>
                  <a:gd name="T3" fmla="*/ 1 h 79"/>
                  <a:gd name="T4" fmla="*/ 82 w 120"/>
                  <a:gd name="T5" fmla="*/ 6 h 79"/>
                  <a:gd name="T6" fmla="*/ 81 w 120"/>
                  <a:gd name="T7" fmla="*/ 10 h 79"/>
                  <a:gd name="T8" fmla="*/ 88 w 120"/>
                  <a:gd name="T9" fmla="*/ 16 h 79"/>
                  <a:gd name="T10" fmla="*/ 97 w 120"/>
                  <a:gd name="T11" fmla="*/ 21 h 79"/>
                  <a:gd name="T12" fmla="*/ 106 w 120"/>
                  <a:gd name="T13" fmla="*/ 25 h 79"/>
                  <a:gd name="T14" fmla="*/ 120 w 120"/>
                  <a:gd name="T15" fmla="*/ 29 h 79"/>
                  <a:gd name="T16" fmla="*/ 117 w 120"/>
                  <a:gd name="T17" fmla="*/ 37 h 79"/>
                  <a:gd name="T18" fmla="*/ 118 w 120"/>
                  <a:gd name="T19" fmla="*/ 45 h 79"/>
                  <a:gd name="T20" fmla="*/ 107 w 120"/>
                  <a:gd name="T21" fmla="*/ 49 h 79"/>
                  <a:gd name="T22" fmla="*/ 103 w 120"/>
                  <a:gd name="T23" fmla="*/ 54 h 79"/>
                  <a:gd name="T24" fmla="*/ 92 w 120"/>
                  <a:gd name="T25" fmla="*/ 58 h 79"/>
                  <a:gd name="T26" fmla="*/ 82 w 120"/>
                  <a:gd name="T27" fmla="*/ 64 h 79"/>
                  <a:gd name="T28" fmla="*/ 89 w 120"/>
                  <a:gd name="T29" fmla="*/ 70 h 79"/>
                  <a:gd name="T30" fmla="*/ 95 w 120"/>
                  <a:gd name="T31" fmla="*/ 72 h 79"/>
                  <a:gd name="T32" fmla="*/ 79 w 120"/>
                  <a:gd name="T33" fmla="*/ 79 h 79"/>
                  <a:gd name="T34" fmla="*/ 76 w 120"/>
                  <a:gd name="T35" fmla="*/ 73 h 79"/>
                  <a:gd name="T36" fmla="*/ 70 w 120"/>
                  <a:gd name="T37" fmla="*/ 68 h 79"/>
                  <a:gd name="T38" fmla="*/ 77 w 120"/>
                  <a:gd name="T39" fmla="*/ 62 h 79"/>
                  <a:gd name="T40" fmla="*/ 75 w 120"/>
                  <a:gd name="T41" fmla="*/ 64 h 79"/>
                  <a:gd name="T42" fmla="*/ 64 w 120"/>
                  <a:gd name="T43" fmla="*/ 58 h 79"/>
                  <a:gd name="T44" fmla="*/ 56 w 120"/>
                  <a:gd name="T45" fmla="*/ 64 h 79"/>
                  <a:gd name="T46" fmla="*/ 47 w 120"/>
                  <a:gd name="T47" fmla="*/ 70 h 79"/>
                  <a:gd name="T48" fmla="*/ 41 w 120"/>
                  <a:gd name="T49" fmla="*/ 68 h 79"/>
                  <a:gd name="T50" fmla="*/ 43 w 120"/>
                  <a:gd name="T51" fmla="*/ 65 h 79"/>
                  <a:gd name="T52" fmla="*/ 45 w 120"/>
                  <a:gd name="T53" fmla="*/ 60 h 79"/>
                  <a:gd name="T54" fmla="*/ 47 w 120"/>
                  <a:gd name="T55" fmla="*/ 60 h 79"/>
                  <a:gd name="T56" fmla="*/ 53 w 120"/>
                  <a:gd name="T57" fmla="*/ 60 h 79"/>
                  <a:gd name="T58" fmla="*/ 52 w 120"/>
                  <a:gd name="T59" fmla="*/ 58 h 79"/>
                  <a:gd name="T60" fmla="*/ 48 w 120"/>
                  <a:gd name="T61" fmla="*/ 50 h 79"/>
                  <a:gd name="T62" fmla="*/ 47 w 120"/>
                  <a:gd name="T63" fmla="*/ 45 h 79"/>
                  <a:gd name="T64" fmla="*/ 41 w 120"/>
                  <a:gd name="T65" fmla="*/ 43 h 79"/>
                  <a:gd name="T66" fmla="*/ 31 w 120"/>
                  <a:gd name="T67" fmla="*/ 41 h 79"/>
                  <a:gd name="T68" fmla="*/ 27 w 120"/>
                  <a:gd name="T69" fmla="*/ 42 h 79"/>
                  <a:gd name="T70" fmla="*/ 21 w 120"/>
                  <a:gd name="T71" fmla="*/ 45 h 79"/>
                  <a:gd name="T72" fmla="*/ 14 w 120"/>
                  <a:gd name="T73" fmla="*/ 44 h 79"/>
                  <a:gd name="T74" fmla="*/ 6 w 120"/>
                  <a:gd name="T75" fmla="*/ 43 h 79"/>
                  <a:gd name="T76" fmla="*/ 4 w 120"/>
                  <a:gd name="T77" fmla="*/ 43 h 79"/>
                  <a:gd name="T78" fmla="*/ 1 w 120"/>
                  <a:gd name="T79" fmla="*/ 36 h 79"/>
                  <a:gd name="T80" fmla="*/ 4 w 120"/>
                  <a:gd name="T81" fmla="*/ 35 h 79"/>
                  <a:gd name="T82" fmla="*/ 8 w 120"/>
                  <a:gd name="T83" fmla="*/ 21 h 79"/>
                  <a:gd name="T84" fmla="*/ 12 w 120"/>
                  <a:gd name="T85" fmla="*/ 16 h 79"/>
                  <a:gd name="T86" fmla="*/ 12 w 120"/>
                  <a:gd name="T87" fmla="*/ 7 h 79"/>
                  <a:gd name="T88" fmla="*/ 22 w 120"/>
                  <a:gd name="T89" fmla="*/ 3 h 79"/>
                  <a:gd name="T90" fmla="*/ 35 w 120"/>
                  <a:gd name="T91" fmla="*/ 7 h 79"/>
                  <a:gd name="T92" fmla="*/ 43 w 120"/>
                  <a:gd name="T93" fmla="*/ 9 h 79"/>
                  <a:gd name="T94" fmla="*/ 47 w 120"/>
                  <a:gd name="T95" fmla="*/ 9 h 79"/>
                  <a:gd name="T96" fmla="*/ 57 w 120"/>
                  <a:gd name="T97" fmla="*/ 10 h 79"/>
                  <a:gd name="T98" fmla="*/ 59 w 120"/>
                  <a:gd name="T99" fmla="*/ 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79">
                    <a:moveTo>
                      <a:pt x="64" y="2"/>
                    </a:moveTo>
                    <a:lnTo>
                      <a:pt x="66" y="2"/>
                    </a:lnTo>
                    <a:lnTo>
                      <a:pt x="69" y="0"/>
                    </a:lnTo>
                    <a:lnTo>
                      <a:pt x="71" y="1"/>
                    </a:lnTo>
                    <a:lnTo>
                      <a:pt x="77" y="0"/>
                    </a:lnTo>
                    <a:lnTo>
                      <a:pt x="82" y="6"/>
                    </a:lnTo>
                    <a:lnTo>
                      <a:pt x="80" y="8"/>
                    </a:lnTo>
                    <a:lnTo>
                      <a:pt x="81" y="10"/>
                    </a:lnTo>
                    <a:lnTo>
                      <a:pt x="86" y="12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97" y="21"/>
                    </a:lnTo>
                    <a:lnTo>
                      <a:pt x="103" y="20"/>
                    </a:lnTo>
                    <a:lnTo>
                      <a:pt x="106" y="25"/>
                    </a:lnTo>
                    <a:lnTo>
                      <a:pt x="110" y="25"/>
                    </a:lnTo>
                    <a:lnTo>
                      <a:pt x="120" y="29"/>
                    </a:lnTo>
                    <a:lnTo>
                      <a:pt x="120" y="31"/>
                    </a:lnTo>
                    <a:lnTo>
                      <a:pt x="117" y="37"/>
                    </a:lnTo>
                    <a:lnTo>
                      <a:pt x="118" y="42"/>
                    </a:lnTo>
                    <a:lnTo>
                      <a:pt x="118" y="45"/>
                    </a:lnTo>
                    <a:lnTo>
                      <a:pt x="111" y="47"/>
                    </a:lnTo>
                    <a:lnTo>
                      <a:pt x="107" y="49"/>
                    </a:lnTo>
                    <a:lnTo>
                      <a:pt x="107" y="53"/>
                    </a:lnTo>
                    <a:lnTo>
                      <a:pt x="103" y="54"/>
                    </a:lnTo>
                    <a:lnTo>
                      <a:pt x="98" y="58"/>
                    </a:lnTo>
                    <a:lnTo>
                      <a:pt x="92" y="58"/>
                    </a:lnTo>
                    <a:lnTo>
                      <a:pt x="86" y="61"/>
                    </a:lnTo>
                    <a:lnTo>
                      <a:pt x="82" y="64"/>
                    </a:lnTo>
                    <a:lnTo>
                      <a:pt x="86" y="67"/>
                    </a:lnTo>
                    <a:lnTo>
                      <a:pt x="89" y="70"/>
                    </a:lnTo>
                    <a:lnTo>
                      <a:pt x="97" y="70"/>
                    </a:lnTo>
                    <a:lnTo>
                      <a:pt x="95" y="72"/>
                    </a:lnTo>
                    <a:lnTo>
                      <a:pt x="88" y="74"/>
                    </a:lnTo>
                    <a:lnTo>
                      <a:pt x="79" y="79"/>
                    </a:lnTo>
                    <a:lnTo>
                      <a:pt x="75" y="78"/>
                    </a:lnTo>
                    <a:lnTo>
                      <a:pt x="76" y="73"/>
                    </a:lnTo>
                    <a:lnTo>
                      <a:pt x="69" y="71"/>
                    </a:lnTo>
                    <a:lnTo>
                      <a:pt x="70" y="68"/>
                    </a:lnTo>
                    <a:lnTo>
                      <a:pt x="77" y="65"/>
                    </a:lnTo>
                    <a:lnTo>
                      <a:pt x="77" y="62"/>
                    </a:lnTo>
                    <a:lnTo>
                      <a:pt x="76" y="64"/>
                    </a:lnTo>
                    <a:lnTo>
                      <a:pt x="75" y="64"/>
                    </a:lnTo>
                    <a:lnTo>
                      <a:pt x="64" y="61"/>
                    </a:lnTo>
                    <a:lnTo>
                      <a:pt x="64" y="58"/>
                    </a:lnTo>
                    <a:lnTo>
                      <a:pt x="58" y="59"/>
                    </a:lnTo>
                    <a:lnTo>
                      <a:pt x="56" y="64"/>
                    </a:lnTo>
                    <a:lnTo>
                      <a:pt x="50" y="71"/>
                    </a:lnTo>
                    <a:lnTo>
                      <a:pt x="47" y="70"/>
                    </a:lnTo>
                    <a:lnTo>
                      <a:pt x="43" y="71"/>
                    </a:lnTo>
                    <a:lnTo>
                      <a:pt x="41" y="68"/>
                    </a:lnTo>
                    <a:lnTo>
                      <a:pt x="42" y="68"/>
                    </a:lnTo>
                    <a:lnTo>
                      <a:pt x="43" y="65"/>
                    </a:lnTo>
                    <a:lnTo>
                      <a:pt x="46" y="61"/>
                    </a:lnTo>
                    <a:lnTo>
                      <a:pt x="45" y="60"/>
                    </a:lnTo>
                    <a:lnTo>
                      <a:pt x="46" y="59"/>
                    </a:lnTo>
                    <a:lnTo>
                      <a:pt x="47" y="60"/>
                    </a:lnTo>
                    <a:lnTo>
                      <a:pt x="51" y="61"/>
                    </a:lnTo>
                    <a:lnTo>
                      <a:pt x="53" y="60"/>
                    </a:lnTo>
                    <a:lnTo>
                      <a:pt x="52" y="59"/>
                    </a:lnTo>
                    <a:lnTo>
                      <a:pt x="52" y="58"/>
                    </a:lnTo>
                    <a:lnTo>
                      <a:pt x="50" y="55"/>
                    </a:lnTo>
                    <a:lnTo>
                      <a:pt x="48" y="50"/>
                    </a:lnTo>
                    <a:lnTo>
                      <a:pt x="46" y="49"/>
                    </a:lnTo>
                    <a:lnTo>
                      <a:pt x="47" y="45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36" y="39"/>
                    </a:lnTo>
                    <a:lnTo>
                      <a:pt x="31" y="41"/>
                    </a:lnTo>
                    <a:lnTo>
                      <a:pt x="30" y="42"/>
                    </a:lnTo>
                    <a:lnTo>
                      <a:pt x="27" y="42"/>
                    </a:lnTo>
                    <a:lnTo>
                      <a:pt x="25" y="44"/>
                    </a:lnTo>
                    <a:lnTo>
                      <a:pt x="21" y="45"/>
                    </a:lnTo>
                    <a:lnTo>
                      <a:pt x="18" y="47"/>
                    </a:lnTo>
                    <a:lnTo>
                      <a:pt x="14" y="44"/>
                    </a:lnTo>
                    <a:lnTo>
                      <a:pt x="11" y="44"/>
                    </a:lnTo>
                    <a:lnTo>
                      <a:pt x="6" y="43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2" y="30"/>
                    </a:lnTo>
                    <a:lnTo>
                      <a:pt x="8" y="21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2" y="3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7"/>
                    </a:lnTo>
                    <a:lnTo>
                      <a:pt x="43" y="9"/>
                    </a:lnTo>
                    <a:lnTo>
                      <a:pt x="46" y="7"/>
                    </a:lnTo>
                    <a:lnTo>
                      <a:pt x="47" y="9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57" y="4"/>
                    </a:lnTo>
                    <a:lnTo>
                      <a:pt x="59" y="2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73">
                <a:extLst>
                  <a:ext uri="{FF2B5EF4-FFF2-40B4-BE49-F238E27FC236}">
                    <a16:creationId xmlns:a16="http://schemas.microsoft.com/office/drawing/2014/main" id="{094E31A9-8C00-47D2-87B5-9619C2993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363" y="5224463"/>
                <a:ext cx="184150" cy="119063"/>
              </a:xfrm>
              <a:custGeom>
                <a:avLst/>
                <a:gdLst>
                  <a:gd name="T0" fmla="*/ 71 w 116"/>
                  <a:gd name="T1" fmla="*/ 73 h 75"/>
                  <a:gd name="T2" fmla="*/ 71 w 116"/>
                  <a:gd name="T3" fmla="*/ 68 h 75"/>
                  <a:gd name="T4" fmla="*/ 63 w 116"/>
                  <a:gd name="T5" fmla="*/ 65 h 75"/>
                  <a:gd name="T6" fmla="*/ 55 w 116"/>
                  <a:gd name="T7" fmla="*/ 61 h 75"/>
                  <a:gd name="T8" fmla="*/ 52 w 116"/>
                  <a:gd name="T9" fmla="*/ 56 h 75"/>
                  <a:gd name="T10" fmla="*/ 43 w 116"/>
                  <a:gd name="T11" fmla="*/ 50 h 75"/>
                  <a:gd name="T12" fmla="*/ 40 w 116"/>
                  <a:gd name="T13" fmla="*/ 42 h 75"/>
                  <a:gd name="T14" fmla="*/ 38 w 116"/>
                  <a:gd name="T15" fmla="*/ 40 h 75"/>
                  <a:gd name="T16" fmla="*/ 31 w 116"/>
                  <a:gd name="T17" fmla="*/ 40 h 75"/>
                  <a:gd name="T18" fmla="*/ 29 w 116"/>
                  <a:gd name="T19" fmla="*/ 38 h 75"/>
                  <a:gd name="T20" fmla="*/ 28 w 116"/>
                  <a:gd name="T21" fmla="*/ 31 h 75"/>
                  <a:gd name="T22" fmla="*/ 18 w 116"/>
                  <a:gd name="T23" fmla="*/ 27 h 75"/>
                  <a:gd name="T24" fmla="*/ 13 w 116"/>
                  <a:gd name="T25" fmla="*/ 32 h 75"/>
                  <a:gd name="T26" fmla="*/ 7 w 116"/>
                  <a:gd name="T27" fmla="*/ 34 h 75"/>
                  <a:gd name="T28" fmla="*/ 8 w 116"/>
                  <a:gd name="T29" fmla="*/ 39 h 75"/>
                  <a:gd name="T30" fmla="*/ 1 w 116"/>
                  <a:gd name="T31" fmla="*/ 39 h 75"/>
                  <a:gd name="T32" fmla="*/ 0 w 116"/>
                  <a:gd name="T33" fmla="*/ 5 h 75"/>
                  <a:gd name="T34" fmla="*/ 18 w 116"/>
                  <a:gd name="T35" fmla="*/ 0 h 75"/>
                  <a:gd name="T36" fmla="*/ 19 w 116"/>
                  <a:gd name="T37" fmla="*/ 0 h 75"/>
                  <a:gd name="T38" fmla="*/ 29 w 116"/>
                  <a:gd name="T39" fmla="*/ 8 h 75"/>
                  <a:gd name="T40" fmla="*/ 35 w 116"/>
                  <a:gd name="T41" fmla="*/ 11 h 75"/>
                  <a:gd name="T42" fmla="*/ 41 w 116"/>
                  <a:gd name="T43" fmla="*/ 20 h 75"/>
                  <a:gd name="T44" fmla="*/ 49 w 116"/>
                  <a:gd name="T45" fmla="*/ 19 h 75"/>
                  <a:gd name="T46" fmla="*/ 60 w 116"/>
                  <a:gd name="T47" fmla="*/ 17 h 75"/>
                  <a:gd name="T48" fmla="*/ 69 w 116"/>
                  <a:gd name="T49" fmla="*/ 25 h 75"/>
                  <a:gd name="T50" fmla="*/ 67 w 116"/>
                  <a:gd name="T51" fmla="*/ 33 h 75"/>
                  <a:gd name="T52" fmla="*/ 71 w 116"/>
                  <a:gd name="T53" fmla="*/ 33 h 75"/>
                  <a:gd name="T54" fmla="*/ 72 w 116"/>
                  <a:gd name="T55" fmla="*/ 40 h 75"/>
                  <a:gd name="T56" fmla="*/ 81 w 116"/>
                  <a:gd name="T57" fmla="*/ 42 h 75"/>
                  <a:gd name="T58" fmla="*/ 83 w 116"/>
                  <a:gd name="T59" fmla="*/ 45 h 75"/>
                  <a:gd name="T60" fmla="*/ 86 w 116"/>
                  <a:gd name="T61" fmla="*/ 45 h 75"/>
                  <a:gd name="T62" fmla="*/ 88 w 116"/>
                  <a:gd name="T63" fmla="*/ 39 h 75"/>
                  <a:gd name="T64" fmla="*/ 98 w 116"/>
                  <a:gd name="T65" fmla="*/ 33 h 75"/>
                  <a:gd name="T66" fmla="*/ 101 w 116"/>
                  <a:gd name="T67" fmla="*/ 31 h 75"/>
                  <a:gd name="T68" fmla="*/ 104 w 116"/>
                  <a:gd name="T69" fmla="*/ 32 h 75"/>
                  <a:gd name="T70" fmla="*/ 98 w 116"/>
                  <a:gd name="T71" fmla="*/ 38 h 75"/>
                  <a:gd name="T72" fmla="*/ 102 w 116"/>
                  <a:gd name="T73" fmla="*/ 40 h 75"/>
                  <a:gd name="T74" fmla="*/ 107 w 116"/>
                  <a:gd name="T75" fmla="*/ 39 h 75"/>
                  <a:gd name="T76" fmla="*/ 116 w 116"/>
                  <a:gd name="T77" fmla="*/ 44 h 75"/>
                  <a:gd name="T78" fmla="*/ 106 w 116"/>
                  <a:gd name="T79" fmla="*/ 50 h 75"/>
                  <a:gd name="T80" fmla="*/ 101 w 116"/>
                  <a:gd name="T81" fmla="*/ 49 h 75"/>
                  <a:gd name="T82" fmla="*/ 99 w 116"/>
                  <a:gd name="T83" fmla="*/ 49 h 75"/>
                  <a:gd name="T84" fmla="*/ 98 w 116"/>
                  <a:gd name="T85" fmla="*/ 46 h 75"/>
                  <a:gd name="T86" fmla="*/ 99 w 116"/>
                  <a:gd name="T87" fmla="*/ 43 h 75"/>
                  <a:gd name="T88" fmla="*/ 90 w 116"/>
                  <a:gd name="T89" fmla="*/ 45 h 75"/>
                  <a:gd name="T90" fmla="*/ 88 w 116"/>
                  <a:gd name="T91" fmla="*/ 50 h 75"/>
                  <a:gd name="T92" fmla="*/ 84 w 116"/>
                  <a:gd name="T93" fmla="*/ 55 h 75"/>
                  <a:gd name="T94" fmla="*/ 80 w 116"/>
                  <a:gd name="T95" fmla="*/ 55 h 75"/>
                  <a:gd name="T96" fmla="*/ 77 w 116"/>
                  <a:gd name="T97" fmla="*/ 58 h 75"/>
                  <a:gd name="T98" fmla="*/ 82 w 116"/>
                  <a:gd name="T99" fmla="*/ 61 h 75"/>
                  <a:gd name="T100" fmla="*/ 84 w 116"/>
                  <a:gd name="T101" fmla="*/ 67 h 75"/>
                  <a:gd name="T102" fmla="*/ 81 w 116"/>
                  <a:gd name="T103" fmla="*/ 75 h 75"/>
                  <a:gd name="T104" fmla="*/ 75 w 116"/>
                  <a:gd name="T105" fmla="*/ 74 h 75"/>
                  <a:gd name="T106" fmla="*/ 71 w 116"/>
                  <a:gd name="T107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" h="75">
                    <a:moveTo>
                      <a:pt x="71" y="73"/>
                    </a:moveTo>
                    <a:lnTo>
                      <a:pt x="71" y="68"/>
                    </a:lnTo>
                    <a:lnTo>
                      <a:pt x="63" y="65"/>
                    </a:lnTo>
                    <a:lnTo>
                      <a:pt x="55" y="61"/>
                    </a:lnTo>
                    <a:lnTo>
                      <a:pt x="52" y="56"/>
                    </a:lnTo>
                    <a:lnTo>
                      <a:pt x="43" y="50"/>
                    </a:lnTo>
                    <a:lnTo>
                      <a:pt x="40" y="42"/>
                    </a:lnTo>
                    <a:lnTo>
                      <a:pt x="38" y="40"/>
                    </a:lnTo>
                    <a:lnTo>
                      <a:pt x="31" y="40"/>
                    </a:lnTo>
                    <a:lnTo>
                      <a:pt x="29" y="38"/>
                    </a:lnTo>
                    <a:lnTo>
                      <a:pt x="28" y="31"/>
                    </a:lnTo>
                    <a:lnTo>
                      <a:pt x="18" y="27"/>
                    </a:lnTo>
                    <a:lnTo>
                      <a:pt x="13" y="32"/>
                    </a:lnTo>
                    <a:lnTo>
                      <a:pt x="7" y="34"/>
                    </a:lnTo>
                    <a:lnTo>
                      <a:pt x="8" y="39"/>
                    </a:lnTo>
                    <a:lnTo>
                      <a:pt x="1" y="39"/>
                    </a:lnTo>
                    <a:lnTo>
                      <a:pt x="0" y="5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9" y="8"/>
                    </a:lnTo>
                    <a:lnTo>
                      <a:pt x="35" y="11"/>
                    </a:lnTo>
                    <a:lnTo>
                      <a:pt x="41" y="20"/>
                    </a:lnTo>
                    <a:lnTo>
                      <a:pt x="49" y="19"/>
                    </a:lnTo>
                    <a:lnTo>
                      <a:pt x="60" y="17"/>
                    </a:lnTo>
                    <a:lnTo>
                      <a:pt x="69" y="25"/>
                    </a:lnTo>
                    <a:lnTo>
                      <a:pt x="67" y="33"/>
                    </a:lnTo>
                    <a:lnTo>
                      <a:pt x="71" y="33"/>
                    </a:lnTo>
                    <a:lnTo>
                      <a:pt x="72" y="40"/>
                    </a:lnTo>
                    <a:lnTo>
                      <a:pt x="81" y="42"/>
                    </a:lnTo>
                    <a:lnTo>
                      <a:pt x="83" y="45"/>
                    </a:lnTo>
                    <a:lnTo>
                      <a:pt x="86" y="45"/>
                    </a:lnTo>
                    <a:lnTo>
                      <a:pt x="88" y="39"/>
                    </a:lnTo>
                    <a:lnTo>
                      <a:pt x="98" y="33"/>
                    </a:lnTo>
                    <a:lnTo>
                      <a:pt x="101" y="31"/>
                    </a:lnTo>
                    <a:lnTo>
                      <a:pt x="104" y="32"/>
                    </a:lnTo>
                    <a:lnTo>
                      <a:pt x="98" y="38"/>
                    </a:lnTo>
                    <a:lnTo>
                      <a:pt x="102" y="40"/>
                    </a:lnTo>
                    <a:lnTo>
                      <a:pt x="107" y="39"/>
                    </a:lnTo>
                    <a:lnTo>
                      <a:pt x="116" y="44"/>
                    </a:lnTo>
                    <a:lnTo>
                      <a:pt x="106" y="50"/>
                    </a:lnTo>
                    <a:lnTo>
                      <a:pt x="101" y="49"/>
                    </a:lnTo>
                    <a:lnTo>
                      <a:pt x="99" y="49"/>
                    </a:lnTo>
                    <a:lnTo>
                      <a:pt x="98" y="46"/>
                    </a:lnTo>
                    <a:lnTo>
                      <a:pt x="99" y="43"/>
                    </a:lnTo>
                    <a:lnTo>
                      <a:pt x="90" y="45"/>
                    </a:lnTo>
                    <a:lnTo>
                      <a:pt x="88" y="50"/>
                    </a:lnTo>
                    <a:lnTo>
                      <a:pt x="84" y="55"/>
                    </a:lnTo>
                    <a:lnTo>
                      <a:pt x="80" y="55"/>
                    </a:lnTo>
                    <a:lnTo>
                      <a:pt x="77" y="58"/>
                    </a:lnTo>
                    <a:lnTo>
                      <a:pt x="82" y="61"/>
                    </a:lnTo>
                    <a:lnTo>
                      <a:pt x="84" y="67"/>
                    </a:lnTo>
                    <a:lnTo>
                      <a:pt x="81" y="75"/>
                    </a:lnTo>
                    <a:lnTo>
                      <a:pt x="75" y="74"/>
                    </a:lnTo>
                    <a:lnTo>
                      <a:pt x="71" y="7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7EA96FC-55F7-4EDD-890C-2CA57F7E2ED1}"/>
                </a:ext>
              </a:extLst>
            </p:cNvPr>
            <p:cNvGrpSpPr/>
            <p:nvPr/>
          </p:nvGrpSpPr>
          <p:grpSpPr>
            <a:xfrm>
              <a:off x="1786345" y="5738433"/>
              <a:ext cx="666312" cy="1050524"/>
              <a:chOff x="1958975" y="5516563"/>
              <a:chExt cx="611188" cy="963613"/>
            </a:xfrm>
          </p:grpSpPr>
          <p:sp>
            <p:nvSpPr>
              <p:cNvPr id="203" name="Freeform 10">
                <a:extLst>
                  <a:ext uri="{FF2B5EF4-FFF2-40B4-BE49-F238E27FC236}">
                    <a16:creationId xmlns:a16="http://schemas.microsoft.com/office/drawing/2014/main" id="{48489BF9-B539-4EE0-8A64-5402E8F3E6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9000" y="6005513"/>
                <a:ext cx="211138" cy="468313"/>
              </a:xfrm>
              <a:custGeom>
                <a:avLst/>
                <a:gdLst>
                  <a:gd name="T0" fmla="*/ 47 w 133"/>
                  <a:gd name="T1" fmla="*/ 295 h 295"/>
                  <a:gd name="T2" fmla="*/ 40 w 133"/>
                  <a:gd name="T3" fmla="*/ 290 h 295"/>
                  <a:gd name="T4" fmla="*/ 32 w 133"/>
                  <a:gd name="T5" fmla="*/ 265 h 295"/>
                  <a:gd name="T6" fmla="*/ 38 w 133"/>
                  <a:gd name="T7" fmla="*/ 279 h 295"/>
                  <a:gd name="T8" fmla="*/ 56 w 133"/>
                  <a:gd name="T9" fmla="*/ 289 h 295"/>
                  <a:gd name="T10" fmla="*/ 56 w 133"/>
                  <a:gd name="T11" fmla="*/ 2 h 295"/>
                  <a:gd name="T12" fmla="*/ 64 w 133"/>
                  <a:gd name="T13" fmla="*/ 0 h 295"/>
                  <a:gd name="T14" fmla="*/ 72 w 133"/>
                  <a:gd name="T15" fmla="*/ 3 h 295"/>
                  <a:gd name="T16" fmla="*/ 90 w 133"/>
                  <a:gd name="T17" fmla="*/ 16 h 295"/>
                  <a:gd name="T18" fmla="*/ 105 w 133"/>
                  <a:gd name="T19" fmla="*/ 24 h 295"/>
                  <a:gd name="T20" fmla="*/ 100 w 133"/>
                  <a:gd name="T21" fmla="*/ 39 h 295"/>
                  <a:gd name="T22" fmla="*/ 113 w 133"/>
                  <a:gd name="T23" fmla="*/ 41 h 295"/>
                  <a:gd name="T24" fmla="*/ 125 w 133"/>
                  <a:gd name="T25" fmla="*/ 34 h 295"/>
                  <a:gd name="T26" fmla="*/ 129 w 133"/>
                  <a:gd name="T27" fmla="*/ 27 h 295"/>
                  <a:gd name="T28" fmla="*/ 133 w 133"/>
                  <a:gd name="T29" fmla="*/ 37 h 295"/>
                  <a:gd name="T30" fmla="*/ 123 w 133"/>
                  <a:gd name="T31" fmla="*/ 44 h 295"/>
                  <a:gd name="T32" fmla="*/ 106 w 133"/>
                  <a:gd name="T33" fmla="*/ 62 h 295"/>
                  <a:gd name="T34" fmla="*/ 102 w 133"/>
                  <a:gd name="T35" fmla="*/ 76 h 295"/>
                  <a:gd name="T36" fmla="*/ 101 w 133"/>
                  <a:gd name="T37" fmla="*/ 86 h 295"/>
                  <a:gd name="T38" fmla="*/ 100 w 133"/>
                  <a:gd name="T39" fmla="*/ 96 h 295"/>
                  <a:gd name="T40" fmla="*/ 108 w 133"/>
                  <a:gd name="T41" fmla="*/ 108 h 295"/>
                  <a:gd name="T42" fmla="*/ 112 w 133"/>
                  <a:gd name="T43" fmla="*/ 115 h 295"/>
                  <a:gd name="T44" fmla="*/ 95 w 133"/>
                  <a:gd name="T45" fmla="*/ 131 h 295"/>
                  <a:gd name="T46" fmla="*/ 75 w 133"/>
                  <a:gd name="T47" fmla="*/ 132 h 295"/>
                  <a:gd name="T48" fmla="*/ 75 w 133"/>
                  <a:gd name="T49" fmla="*/ 144 h 295"/>
                  <a:gd name="T50" fmla="*/ 72 w 133"/>
                  <a:gd name="T51" fmla="*/ 151 h 295"/>
                  <a:gd name="T52" fmla="*/ 59 w 133"/>
                  <a:gd name="T53" fmla="*/ 149 h 295"/>
                  <a:gd name="T54" fmla="*/ 56 w 133"/>
                  <a:gd name="T55" fmla="*/ 160 h 295"/>
                  <a:gd name="T56" fmla="*/ 65 w 133"/>
                  <a:gd name="T57" fmla="*/ 160 h 295"/>
                  <a:gd name="T58" fmla="*/ 61 w 133"/>
                  <a:gd name="T59" fmla="*/ 168 h 295"/>
                  <a:gd name="T60" fmla="*/ 54 w 133"/>
                  <a:gd name="T61" fmla="*/ 183 h 295"/>
                  <a:gd name="T62" fmla="*/ 47 w 133"/>
                  <a:gd name="T63" fmla="*/ 188 h 295"/>
                  <a:gd name="T64" fmla="*/ 40 w 133"/>
                  <a:gd name="T65" fmla="*/ 200 h 295"/>
                  <a:gd name="T66" fmla="*/ 53 w 133"/>
                  <a:gd name="T67" fmla="*/ 209 h 295"/>
                  <a:gd name="T68" fmla="*/ 42 w 133"/>
                  <a:gd name="T69" fmla="*/ 224 h 295"/>
                  <a:gd name="T70" fmla="*/ 32 w 133"/>
                  <a:gd name="T71" fmla="*/ 240 h 295"/>
                  <a:gd name="T72" fmla="*/ 31 w 133"/>
                  <a:gd name="T73" fmla="*/ 255 h 295"/>
                  <a:gd name="T74" fmla="*/ 32 w 133"/>
                  <a:gd name="T75" fmla="*/ 261 h 295"/>
                  <a:gd name="T76" fmla="*/ 11 w 133"/>
                  <a:gd name="T77" fmla="*/ 259 h 295"/>
                  <a:gd name="T78" fmla="*/ 8 w 133"/>
                  <a:gd name="T79" fmla="*/ 244 h 295"/>
                  <a:gd name="T80" fmla="*/ 1 w 133"/>
                  <a:gd name="T81" fmla="*/ 241 h 295"/>
                  <a:gd name="T82" fmla="*/ 6 w 133"/>
                  <a:gd name="T83" fmla="*/ 225 h 295"/>
                  <a:gd name="T84" fmla="*/ 7 w 133"/>
                  <a:gd name="T85" fmla="*/ 214 h 295"/>
                  <a:gd name="T86" fmla="*/ 13 w 133"/>
                  <a:gd name="T87" fmla="*/ 192 h 295"/>
                  <a:gd name="T88" fmla="*/ 15 w 133"/>
                  <a:gd name="T89" fmla="*/ 185 h 295"/>
                  <a:gd name="T90" fmla="*/ 11 w 133"/>
                  <a:gd name="T91" fmla="*/ 180 h 295"/>
                  <a:gd name="T92" fmla="*/ 11 w 133"/>
                  <a:gd name="T93" fmla="*/ 173 h 295"/>
                  <a:gd name="T94" fmla="*/ 12 w 133"/>
                  <a:gd name="T95" fmla="*/ 160 h 295"/>
                  <a:gd name="T96" fmla="*/ 12 w 133"/>
                  <a:gd name="T97" fmla="*/ 140 h 295"/>
                  <a:gd name="T98" fmla="*/ 18 w 133"/>
                  <a:gd name="T99" fmla="*/ 130 h 295"/>
                  <a:gd name="T100" fmla="*/ 15 w 133"/>
                  <a:gd name="T101" fmla="*/ 114 h 295"/>
                  <a:gd name="T102" fmla="*/ 20 w 133"/>
                  <a:gd name="T103" fmla="*/ 102 h 295"/>
                  <a:gd name="T104" fmla="*/ 24 w 133"/>
                  <a:gd name="T105" fmla="*/ 86 h 295"/>
                  <a:gd name="T106" fmla="*/ 19 w 133"/>
                  <a:gd name="T107" fmla="*/ 72 h 295"/>
                  <a:gd name="T108" fmla="*/ 23 w 133"/>
                  <a:gd name="T109" fmla="*/ 56 h 295"/>
                  <a:gd name="T110" fmla="*/ 30 w 133"/>
                  <a:gd name="T111" fmla="*/ 41 h 295"/>
                  <a:gd name="T112" fmla="*/ 32 w 133"/>
                  <a:gd name="T113" fmla="*/ 34 h 295"/>
                  <a:gd name="T114" fmla="*/ 34 w 133"/>
                  <a:gd name="T115" fmla="*/ 20 h 295"/>
                  <a:gd name="T116" fmla="*/ 43 w 133"/>
                  <a:gd name="T117" fmla="*/ 8 h 295"/>
                  <a:gd name="T118" fmla="*/ 48 w 133"/>
                  <a:gd name="T119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3" h="295">
                    <a:moveTo>
                      <a:pt x="53" y="294"/>
                    </a:moveTo>
                    <a:lnTo>
                      <a:pt x="47" y="295"/>
                    </a:lnTo>
                    <a:lnTo>
                      <a:pt x="43" y="290"/>
                    </a:lnTo>
                    <a:lnTo>
                      <a:pt x="40" y="290"/>
                    </a:lnTo>
                    <a:lnTo>
                      <a:pt x="32" y="290"/>
                    </a:lnTo>
                    <a:lnTo>
                      <a:pt x="32" y="265"/>
                    </a:lnTo>
                    <a:lnTo>
                      <a:pt x="35" y="271"/>
                    </a:lnTo>
                    <a:lnTo>
                      <a:pt x="38" y="279"/>
                    </a:lnTo>
                    <a:lnTo>
                      <a:pt x="47" y="286"/>
                    </a:lnTo>
                    <a:lnTo>
                      <a:pt x="56" y="289"/>
                    </a:lnTo>
                    <a:lnTo>
                      <a:pt x="53" y="294"/>
                    </a:lnTo>
                    <a:close/>
                    <a:moveTo>
                      <a:pt x="56" y="2"/>
                    </a:moveTo>
                    <a:lnTo>
                      <a:pt x="61" y="6"/>
                    </a:lnTo>
                    <a:lnTo>
                      <a:pt x="64" y="0"/>
                    </a:lnTo>
                    <a:lnTo>
                      <a:pt x="71" y="2"/>
                    </a:lnTo>
                    <a:lnTo>
                      <a:pt x="72" y="3"/>
                    </a:lnTo>
                    <a:lnTo>
                      <a:pt x="84" y="15"/>
                    </a:lnTo>
                    <a:lnTo>
                      <a:pt x="90" y="16"/>
                    </a:lnTo>
                    <a:lnTo>
                      <a:pt x="98" y="21"/>
                    </a:lnTo>
                    <a:lnTo>
                      <a:pt x="105" y="24"/>
                    </a:lnTo>
                    <a:lnTo>
                      <a:pt x="106" y="27"/>
                    </a:lnTo>
                    <a:lnTo>
                      <a:pt x="100" y="39"/>
                    </a:lnTo>
                    <a:lnTo>
                      <a:pt x="106" y="40"/>
                    </a:lnTo>
                    <a:lnTo>
                      <a:pt x="113" y="41"/>
                    </a:lnTo>
                    <a:lnTo>
                      <a:pt x="119" y="40"/>
                    </a:lnTo>
                    <a:lnTo>
                      <a:pt x="125" y="34"/>
                    </a:lnTo>
                    <a:lnTo>
                      <a:pt x="127" y="28"/>
                    </a:lnTo>
                    <a:lnTo>
                      <a:pt x="129" y="27"/>
                    </a:lnTo>
                    <a:lnTo>
                      <a:pt x="133" y="31"/>
                    </a:lnTo>
                    <a:lnTo>
                      <a:pt x="133" y="37"/>
                    </a:lnTo>
                    <a:lnTo>
                      <a:pt x="127" y="41"/>
                    </a:lnTo>
                    <a:lnTo>
                      <a:pt x="123" y="44"/>
                    </a:lnTo>
                    <a:lnTo>
                      <a:pt x="114" y="51"/>
                    </a:lnTo>
                    <a:lnTo>
                      <a:pt x="106" y="62"/>
                    </a:lnTo>
                    <a:lnTo>
                      <a:pt x="105" y="68"/>
                    </a:lnTo>
                    <a:lnTo>
                      <a:pt x="102" y="76"/>
                    </a:lnTo>
                    <a:lnTo>
                      <a:pt x="102" y="84"/>
                    </a:lnTo>
                    <a:lnTo>
                      <a:pt x="101" y="86"/>
                    </a:lnTo>
                    <a:lnTo>
                      <a:pt x="101" y="91"/>
                    </a:lnTo>
                    <a:lnTo>
                      <a:pt x="100" y="96"/>
                    </a:lnTo>
                    <a:lnTo>
                      <a:pt x="108" y="102"/>
                    </a:lnTo>
                    <a:lnTo>
                      <a:pt x="108" y="108"/>
                    </a:lnTo>
                    <a:lnTo>
                      <a:pt x="112" y="111"/>
                    </a:lnTo>
                    <a:lnTo>
                      <a:pt x="112" y="115"/>
                    </a:lnTo>
                    <a:lnTo>
                      <a:pt x="105" y="126"/>
                    </a:lnTo>
                    <a:lnTo>
                      <a:pt x="95" y="131"/>
                    </a:lnTo>
                    <a:lnTo>
                      <a:pt x="82" y="133"/>
                    </a:lnTo>
                    <a:lnTo>
                      <a:pt x="75" y="132"/>
                    </a:lnTo>
                    <a:lnTo>
                      <a:pt x="76" y="137"/>
                    </a:lnTo>
                    <a:lnTo>
                      <a:pt x="75" y="144"/>
                    </a:lnTo>
                    <a:lnTo>
                      <a:pt x="76" y="148"/>
                    </a:lnTo>
                    <a:lnTo>
                      <a:pt x="72" y="151"/>
                    </a:lnTo>
                    <a:lnTo>
                      <a:pt x="65" y="153"/>
                    </a:lnTo>
                    <a:lnTo>
                      <a:pt x="59" y="149"/>
                    </a:lnTo>
                    <a:lnTo>
                      <a:pt x="56" y="151"/>
                    </a:lnTo>
                    <a:lnTo>
                      <a:pt x="56" y="160"/>
                    </a:lnTo>
                    <a:lnTo>
                      <a:pt x="61" y="163"/>
                    </a:lnTo>
                    <a:lnTo>
                      <a:pt x="65" y="160"/>
                    </a:lnTo>
                    <a:lnTo>
                      <a:pt x="67" y="165"/>
                    </a:lnTo>
                    <a:lnTo>
                      <a:pt x="61" y="168"/>
                    </a:lnTo>
                    <a:lnTo>
                      <a:pt x="55" y="173"/>
                    </a:lnTo>
                    <a:lnTo>
                      <a:pt x="54" y="183"/>
                    </a:lnTo>
                    <a:lnTo>
                      <a:pt x="53" y="188"/>
                    </a:lnTo>
                    <a:lnTo>
                      <a:pt x="47" y="188"/>
                    </a:lnTo>
                    <a:lnTo>
                      <a:pt x="41" y="192"/>
                    </a:lnTo>
                    <a:lnTo>
                      <a:pt x="40" y="200"/>
                    </a:lnTo>
                    <a:lnTo>
                      <a:pt x="46" y="207"/>
                    </a:lnTo>
                    <a:lnTo>
                      <a:pt x="53" y="209"/>
                    </a:lnTo>
                    <a:lnTo>
                      <a:pt x="50" y="218"/>
                    </a:lnTo>
                    <a:lnTo>
                      <a:pt x="42" y="224"/>
                    </a:lnTo>
                    <a:lnTo>
                      <a:pt x="38" y="236"/>
                    </a:lnTo>
                    <a:lnTo>
                      <a:pt x="32" y="240"/>
                    </a:lnTo>
                    <a:lnTo>
                      <a:pt x="29" y="244"/>
                    </a:lnTo>
                    <a:lnTo>
                      <a:pt x="31" y="255"/>
                    </a:lnTo>
                    <a:lnTo>
                      <a:pt x="36" y="263"/>
                    </a:lnTo>
                    <a:lnTo>
                      <a:pt x="32" y="261"/>
                    </a:lnTo>
                    <a:lnTo>
                      <a:pt x="26" y="260"/>
                    </a:lnTo>
                    <a:lnTo>
                      <a:pt x="11" y="259"/>
                    </a:lnTo>
                    <a:lnTo>
                      <a:pt x="8" y="252"/>
                    </a:lnTo>
                    <a:lnTo>
                      <a:pt x="8" y="244"/>
                    </a:lnTo>
                    <a:lnTo>
                      <a:pt x="3" y="244"/>
                    </a:lnTo>
                    <a:lnTo>
                      <a:pt x="1" y="241"/>
                    </a:lnTo>
                    <a:lnTo>
                      <a:pt x="0" y="230"/>
                    </a:lnTo>
                    <a:lnTo>
                      <a:pt x="6" y="225"/>
                    </a:lnTo>
                    <a:lnTo>
                      <a:pt x="8" y="219"/>
                    </a:lnTo>
                    <a:lnTo>
                      <a:pt x="7" y="214"/>
                    </a:lnTo>
                    <a:lnTo>
                      <a:pt x="11" y="206"/>
                    </a:lnTo>
                    <a:lnTo>
                      <a:pt x="13" y="192"/>
                    </a:lnTo>
                    <a:lnTo>
                      <a:pt x="12" y="188"/>
                    </a:lnTo>
                    <a:lnTo>
                      <a:pt x="15" y="185"/>
                    </a:lnTo>
                    <a:lnTo>
                      <a:pt x="14" y="182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1" y="173"/>
                    </a:lnTo>
                    <a:lnTo>
                      <a:pt x="8" y="162"/>
                    </a:lnTo>
                    <a:lnTo>
                      <a:pt x="12" y="160"/>
                    </a:lnTo>
                    <a:lnTo>
                      <a:pt x="11" y="149"/>
                    </a:lnTo>
                    <a:lnTo>
                      <a:pt x="12" y="140"/>
                    </a:lnTo>
                    <a:lnTo>
                      <a:pt x="14" y="133"/>
                    </a:lnTo>
                    <a:lnTo>
                      <a:pt x="18" y="130"/>
                    </a:lnTo>
                    <a:lnTo>
                      <a:pt x="15" y="121"/>
                    </a:lnTo>
                    <a:lnTo>
                      <a:pt x="15" y="114"/>
                    </a:lnTo>
                    <a:lnTo>
                      <a:pt x="20" y="108"/>
                    </a:lnTo>
                    <a:lnTo>
                      <a:pt x="20" y="102"/>
                    </a:lnTo>
                    <a:lnTo>
                      <a:pt x="24" y="93"/>
                    </a:lnTo>
                    <a:lnTo>
                      <a:pt x="24" y="86"/>
                    </a:lnTo>
                    <a:lnTo>
                      <a:pt x="23" y="85"/>
                    </a:lnTo>
                    <a:lnTo>
                      <a:pt x="19" y="72"/>
                    </a:lnTo>
                    <a:lnTo>
                      <a:pt x="24" y="63"/>
                    </a:lnTo>
                    <a:lnTo>
                      <a:pt x="23" y="56"/>
                    </a:lnTo>
                    <a:lnTo>
                      <a:pt x="25" y="49"/>
                    </a:lnTo>
                    <a:lnTo>
                      <a:pt x="30" y="41"/>
                    </a:lnTo>
                    <a:lnTo>
                      <a:pt x="35" y="37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20"/>
                    </a:lnTo>
                    <a:lnTo>
                      <a:pt x="41" y="16"/>
                    </a:lnTo>
                    <a:lnTo>
                      <a:pt x="43" y="8"/>
                    </a:lnTo>
                    <a:lnTo>
                      <a:pt x="43" y="6"/>
                    </a:lnTo>
                    <a:lnTo>
                      <a:pt x="48" y="0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22">
                <a:extLst>
                  <a:ext uri="{FF2B5EF4-FFF2-40B4-BE49-F238E27FC236}">
                    <a16:creationId xmlns:a16="http://schemas.microsoft.com/office/drawing/2014/main" id="{4DE6FEED-6564-4A42-9005-E5089658A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275" y="5872163"/>
                <a:ext cx="128588" cy="146050"/>
              </a:xfrm>
              <a:custGeom>
                <a:avLst/>
                <a:gdLst>
                  <a:gd name="T0" fmla="*/ 45 w 81"/>
                  <a:gd name="T1" fmla="*/ 86 h 92"/>
                  <a:gd name="T2" fmla="*/ 38 w 81"/>
                  <a:gd name="T3" fmla="*/ 84 h 92"/>
                  <a:gd name="T4" fmla="*/ 35 w 81"/>
                  <a:gd name="T5" fmla="*/ 90 h 92"/>
                  <a:gd name="T6" fmla="*/ 30 w 81"/>
                  <a:gd name="T7" fmla="*/ 86 h 92"/>
                  <a:gd name="T8" fmla="*/ 22 w 81"/>
                  <a:gd name="T9" fmla="*/ 84 h 92"/>
                  <a:gd name="T10" fmla="*/ 16 w 81"/>
                  <a:gd name="T11" fmla="*/ 90 h 92"/>
                  <a:gd name="T12" fmla="*/ 11 w 81"/>
                  <a:gd name="T13" fmla="*/ 92 h 92"/>
                  <a:gd name="T14" fmla="*/ 9 w 81"/>
                  <a:gd name="T15" fmla="*/ 82 h 92"/>
                  <a:gd name="T16" fmla="*/ 5 w 81"/>
                  <a:gd name="T17" fmla="*/ 73 h 92"/>
                  <a:gd name="T18" fmla="*/ 8 w 81"/>
                  <a:gd name="T19" fmla="*/ 66 h 92"/>
                  <a:gd name="T20" fmla="*/ 4 w 81"/>
                  <a:gd name="T21" fmla="*/ 64 h 92"/>
                  <a:gd name="T22" fmla="*/ 3 w 81"/>
                  <a:gd name="T23" fmla="*/ 59 h 92"/>
                  <a:gd name="T24" fmla="*/ 0 w 81"/>
                  <a:gd name="T25" fmla="*/ 54 h 92"/>
                  <a:gd name="T26" fmla="*/ 4 w 81"/>
                  <a:gd name="T27" fmla="*/ 46 h 92"/>
                  <a:gd name="T28" fmla="*/ 2 w 81"/>
                  <a:gd name="T29" fmla="*/ 41 h 92"/>
                  <a:gd name="T30" fmla="*/ 3 w 81"/>
                  <a:gd name="T31" fmla="*/ 38 h 92"/>
                  <a:gd name="T32" fmla="*/ 2 w 81"/>
                  <a:gd name="T33" fmla="*/ 36 h 92"/>
                  <a:gd name="T34" fmla="*/ 4 w 81"/>
                  <a:gd name="T35" fmla="*/ 32 h 92"/>
                  <a:gd name="T36" fmla="*/ 4 w 81"/>
                  <a:gd name="T37" fmla="*/ 26 h 92"/>
                  <a:gd name="T38" fmla="*/ 5 w 81"/>
                  <a:gd name="T39" fmla="*/ 21 h 92"/>
                  <a:gd name="T40" fmla="*/ 6 w 81"/>
                  <a:gd name="T41" fmla="*/ 19 h 92"/>
                  <a:gd name="T42" fmla="*/ 0 w 81"/>
                  <a:gd name="T43" fmla="*/ 8 h 92"/>
                  <a:gd name="T44" fmla="*/ 5 w 81"/>
                  <a:gd name="T45" fmla="*/ 8 h 92"/>
                  <a:gd name="T46" fmla="*/ 9 w 81"/>
                  <a:gd name="T47" fmla="*/ 8 h 92"/>
                  <a:gd name="T48" fmla="*/ 10 w 81"/>
                  <a:gd name="T49" fmla="*/ 7 h 92"/>
                  <a:gd name="T50" fmla="*/ 16 w 81"/>
                  <a:gd name="T51" fmla="*/ 3 h 92"/>
                  <a:gd name="T52" fmla="*/ 20 w 81"/>
                  <a:gd name="T53" fmla="*/ 1 h 92"/>
                  <a:gd name="T54" fmla="*/ 28 w 81"/>
                  <a:gd name="T55" fmla="*/ 0 h 92"/>
                  <a:gd name="T56" fmla="*/ 28 w 81"/>
                  <a:gd name="T57" fmla="*/ 5 h 92"/>
                  <a:gd name="T58" fmla="*/ 28 w 81"/>
                  <a:gd name="T59" fmla="*/ 8 h 92"/>
                  <a:gd name="T60" fmla="*/ 28 w 81"/>
                  <a:gd name="T61" fmla="*/ 12 h 92"/>
                  <a:gd name="T62" fmla="*/ 35 w 81"/>
                  <a:gd name="T63" fmla="*/ 18 h 92"/>
                  <a:gd name="T64" fmla="*/ 43 w 81"/>
                  <a:gd name="T65" fmla="*/ 19 h 92"/>
                  <a:gd name="T66" fmla="*/ 45 w 81"/>
                  <a:gd name="T67" fmla="*/ 21 h 92"/>
                  <a:gd name="T68" fmla="*/ 50 w 81"/>
                  <a:gd name="T69" fmla="*/ 24 h 92"/>
                  <a:gd name="T70" fmla="*/ 52 w 81"/>
                  <a:gd name="T71" fmla="*/ 25 h 92"/>
                  <a:gd name="T72" fmla="*/ 57 w 81"/>
                  <a:gd name="T73" fmla="*/ 25 h 92"/>
                  <a:gd name="T74" fmla="*/ 61 w 81"/>
                  <a:gd name="T75" fmla="*/ 28 h 92"/>
                  <a:gd name="T76" fmla="*/ 61 w 81"/>
                  <a:gd name="T77" fmla="*/ 31 h 92"/>
                  <a:gd name="T78" fmla="*/ 62 w 81"/>
                  <a:gd name="T79" fmla="*/ 34 h 92"/>
                  <a:gd name="T80" fmla="*/ 62 w 81"/>
                  <a:gd name="T81" fmla="*/ 36 h 92"/>
                  <a:gd name="T82" fmla="*/ 61 w 81"/>
                  <a:gd name="T83" fmla="*/ 36 h 92"/>
                  <a:gd name="T84" fmla="*/ 63 w 81"/>
                  <a:gd name="T85" fmla="*/ 44 h 92"/>
                  <a:gd name="T86" fmla="*/ 76 w 81"/>
                  <a:gd name="T87" fmla="*/ 44 h 92"/>
                  <a:gd name="T88" fmla="*/ 75 w 81"/>
                  <a:gd name="T89" fmla="*/ 49 h 92"/>
                  <a:gd name="T90" fmla="*/ 75 w 81"/>
                  <a:gd name="T91" fmla="*/ 52 h 92"/>
                  <a:gd name="T92" fmla="*/ 79 w 81"/>
                  <a:gd name="T93" fmla="*/ 53 h 92"/>
                  <a:gd name="T94" fmla="*/ 81 w 81"/>
                  <a:gd name="T95" fmla="*/ 58 h 92"/>
                  <a:gd name="T96" fmla="*/ 80 w 81"/>
                  <a:gd name="T97" fmla="*/ 64 h 92"/>
                  <a:gd name="T98" fmla="*/ 78 w 81"/>
                  <a:gd name="T99" fmla="*/ 66 h 92"/>
                  <a:gd name="T100" fmla="*/ 79 w 81"/>
                  <a:gd name="T101" fmla="*/ 71 h 92"/>
                  <a:gd name="T102" fmla="*/ 76 w 81"/>
                  <a:gd name="T103" fmla="*/ 72 h 92"/>
                  <a:gd name="T104" fmla="*/ 76 w 81"/>
                  <a:gd name="T105" fmla="*/ 70 h 92"/>
                  <a:gd name="T106" fmla="*/ 70 w 81"/>
                  <a:gd name="T107" fmla="*/ 66 h 92"/>
                  <a:gd name="T108" fmla="*/ 64 w 81"/>
                  <a:gd name="T109" fmla="*/ 66 h 92"/>
                  <a:gd name="T110" fmla="*/ 52 w 81"/>
                  <a:gd name="T111" fmla="*/ 69 h 92"/>
                  <a:gd name="T112" fmla="*/ 49 w 81"/>
                  <a:gd name="T113" fmla="*/ 75 h 92"/>
                  <a:gd name="T114" fmla="*/ 49 w 81"/>
                  <a:gd name="T115" fmla="*/ 78 h 92"/>
                  <a:gd name="T116" fmla="*/ 46 w 81"/>
                  <a:gd name="T117" fmla="*/ 87 h 92"/>
                  <a:gd name="T118" fmla="*/ 45 w 81"/>
                  <a:gd name="T119" fmla="*/ 8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1" h="92">
                    <a:moveTo>
                      <a:pt x="45" y="86"/>
                    </a:moveTo>
                    <a:lnTo>
                      <a:pt x="38" y="84"/>
                    </a:lnTo>
                    <a:lnTo>
                      <a:pt x="35" y="90"/>
                    </a:lnTo>
                    <a:lnTo>
                      <a:pt x="30" y="86"/>
                    </a:lnTo>
                    <a:lnTo>
                      <a:pt x="22" y="84"/>
                    </a:lnTo>
                    <a:lnTo>
                      <a:pt x="16" y="90"/>
                    </a:lnTo>
                    <a:lnTo>
                      <a:pt x="11" y="92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8" y="66"/>
                    </a:lnTo>
                    <a:lnTo>
                      <a:pt x="4" y="64"/>
                    </a:lnTo>
                    <a:lnTo>
                      <a:pt x="3" y="59"/>
                    </a:lnTo>
                    <a:lnTo>
                      <a:pt x="0" y="54"/>
                    </a:lnTo>
                    <a:lnTo>
                      <a:pt x="4" y="46"/>
                    </a:lnTo>
                    <a:lnTo>
                      <a:pt x="2" y="41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5" y="21"/>
                    </a:lnTo>
                    <a:lnTo>
                      <a:pt x="6" y="19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6" y="3"/>
                    </a:lnTo>
                    <a:lnTo>
                      <a:pt x="20" y="1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35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50" y="24"/>
                    </a:lnTo>
                    <a:lnTo>
                      <a:pt x="52" y="25"/>
                    </a:lnTo>
                    <a:lnTo>
                      <a:pt x="57" y="25"/>
                    </a:lnTo>
                    <a:lnTo>
                      <a:pt x="61" y="28"/>
                    </a:lnTo>
                    <a:lnTo>
                      <a:pt x="61" y="31"/>
                    </a:lnTo>
                    <a:lnTo>
                      <a:pt x="62" y="34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3" y="44"/>
                    </a:lnTo>
                    <a:lnTo>
                      <a:pt x="76" y="44"/>
                    </a:lnTo>
                    <a:lnTo>
                      <a:pt x="75" y="49"/>
                    </a:lnTo>
                    <a:lnTo>
                      <a:pt x="75" y="52"/>
                    </a:lnTo>
                    <a:lnTo>
                      <a:pt x="79" y="53"/>
                    </a:lnTo>
                    <a:lnTo>
                      <a:pt x="81" y="58"/>
                    </a:lnTo>
                    <a:lnTo>
                      <a:pt x="80" y="64"/>
                    </a:lnTo>
                    <a:lnTo>
                      <a:pt x="78" y="66"/>
                    </a:lnTo>
                    <a:lnTo>
                      <a:pt x="79" y="71"/>
                    </a:lnTo>
                    <a:lnTo>
                      <a:pt x="76" y="72"/>
                    </a:lnTo>
                    <a:lnTo>
                      <a:pt x="76" y="70"/>
                    </a:lnTo>
                    <a:lnTo>
                      <a:pt x="70" y="66"/>
                    </a:lnTo>
                    <a:lnTo>
                      <a:pt x="64" y="66"/>
                    </a:lnTo>
                    <a:lnTo>
                      <a:pt x="52" y="69"/>
                    </a:lnTo>
                    <a:lnTo>
                      <a:pt x="49" y="75"/>
                    </a:lnTo>
                    <a:lnTo>
                      <a:pt x="49" y="78"/>
                    </a:lnTo>
                    <a:lnTo>
                      <a:pt x="46" y="87"/>
                    </a:lnTo>
                    <a:lnTo>
                      <a:pt x="45" y="86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23">
                <a:extLst>
                  <a:ext uri="{FF2B5EF4-FFF2-40B4-BE49-F238E27FC236}">
                    <a16:creationId xmlns:a16="http://schemas.microsoft.com/office/drawing/2014/main" id="{014E1AF4-58F4-4C4A-A168-DEB5B0E65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650" y="5711825"/>
                <a:ext cx="417513" cy="436563"/>
              </a:xfrm>
              <a:custGeom>
                <a:avLst/>
                <a:gdLst>
                  <a:gd name="T0" fmla="*/ 131 w 263"/>
                  <a:gd name="T1" fmla="*/ 226 h 275"/>
                  <a:gd name="T2" fmla="*/ 131 w 263"/>
                  <a:gd name="T3" fmla="*/ 213 h 275"/>
                  <a:gd name="T4" fmla="*/ 131 w 263"/>
                  <a:gd name="T5" fmla="*/ 200 h 275"/>
                  <a:gd name="T6" fmla="*/ 123 w 263"/>
                  <a:gd name="T7" fmla="*/ 190 h 275"/>
                  <a:gd name="T8" fmla="*/ 108 w 263"/>
                  <a:gd name="T9" fmla="*/ 187 h 275"/>
                  <a:gd name="T10" fmla="*/ 108 w 263"/>
                  <a:gd name="T11" fmla="*/ 167 h 275"/>
                  <a:gd name="T12" fmla="*/ 105 w 263"/>
                  <a:gd name="T13" fmla="*/ 153 h 275"/>
                  <a:gd name="T14" fmla="*/ 91 w 263"/>
                  <a:gd name="T15" fmla="*/ 137 h 275"/>
                  <a:gd name="T16" fmla="*/ 91 w 263"/>
                  <a:gd name="T17" fmla="*/ 129 h 275"/>
                  <a:gd name="T18" fmla="*/ 75 w 263"/>
                  <a:gd name="T19" fmla="*/ 122 h 275"/>
                  <a:gd name="T20" fmla="*/ 58 w 263"/>
                  <a:gd name="T21" fmla="*/ 109 h 275"/>
                  <a:gd name="T22" fmla="*/ 46 w 263"/>
                  <a:gd name="T23" fmla="*/ 104 h 275"/>
                  <a:gd name="T24" fmla="*/ 30 w 263"/>
                  <a:gd name="T25" fmla="*/ 109 h 275"/>
                  <a:gd name="T26" fmla="*/ 18 w 263"/>
                  <a:gd name="T27" fmla="*/ 103 h 275"/>
                  <a:gd name="T28" fmla="*/ 7 w 263"/>
                  <a:gd name="T29" fmla="*/ 96 h 275"/>
                  <a:gd name="T30" fmla="*/ 3 w 263"/>
                  <a:gd name="T31" fmla="*/ 81 h 275"/>
                  <a:gd name="T32" fmla="*/ 7 w 263"/>
                  <a:gd name="T33" fmla="*/ 70 h 275"/>
                  <a:gd name="T34" fmla="*/ 28 w 263"/>
                  <a:gd name="T35" fmla="*/ 64 h 275"/>
                  <a:gd name="T36" fmla="*/ 27 w 263"/>
                  <a:gd name="T37" fmla="*/ 37 h 275"/>
                  <a:gd name="T38" fmla="*/ 33 w 263"/>
                  <a:gd name="T39" fmla="*/ 29 h 275"/>
                  <a:gd name="T40" fmla="*/ 44 w 263"/>
                  <a:gd name="T41" fmla="*/ 22 h 275"/>
                  <a:gd name="T42" fmla="*/ 52 w 263"/>
                  <a:gd name="T43" fmla="*/ 31 h 275"/>
                  <a:gd name="T44" fmla="*/ 67 w 263"/>
                  <a:gd name="T45" fmla="*/ 26 h 275"/>
                  <a:gd name="T46" fmla="*/ 65 w 263"/>
                  <a:gd name="T47" fmla="*/ 19 h 275"/>
                  <a:gd name="T48" fmla="*/ 63 w 263"/>
                  <a:gd name="T49" fmla="*/ 8 h 275"/>
                  <a:gd name="T50" fmla="*/ 80 w 263"/>
                  <a:gd name="T51" fmla="*/ 8 h 275"/>
                  <a:gd name="T52" fmla="*/ 93 w 263"/>
                  <a:gd name="T53" fmla="*/ 0 h 275"/>
                  <a:gd name="T54" fmla="*/ 97 w 263"/>
                  <a:gd name="T55" fmla="*/ 9 h 275"/>
                  <a:gd name="T56" fmla="*/ 97 w 263"/>
                  <a:gd name="T57" fmla="*/ 23 h 275"/>
                  <a:gd name="T58" fmla="*/ 106 w 263"/>
                  <a:gd name="T59" fmla="*/ 26 h 275"/>
                  <a:gd name="T60" fmla="*/ 117 w 263"/>
                  <a:gd name="T61" fmla="*/ 23 h 275"/>
                  <a:gd name="T62" fmla="*/ 121 w 263"/>
                  <a:gd name="T63" fmla="*/ 19 h 275"/>
                  <a:gd name="T64" fmla="*/ 134 w 263"/>
                  <a:gd name="T65" fmla="*/ 21 h 275"/>
                  <a:gd name="T66" fmla="*/ 141 w 263"/>
                  <a:gd name="T67" fmla="*/ 21 h 275"/>
                  <a:gd name="T68" fmla="*/ 152 w 263"/>
                  <a:gd name="T69" fmla="*/ 8 h 275"/>
                  <a:gd name="T70" fmla="*/ 162 w 263"/>
                  <a:gd name="T71" fmla="*/ 28 h 275"/>
                  <a:gd name="T72" fmla="*/ 170 w 263"/>
                  <a:gd name="T73" fmla="*/ 44 h 275"/>
                  <a:gd name="T74" fmla="*/ 198 w 263"/>
                  <a:gd name="T75" fmla="*/ 50 h 275"/>
                  <a:gd name="T76" fmla="*/ 228 w 263"/>
                  <a:gd name="T77" fmla="*/ 55 h 275"/>
                  <a:gd name="T78" fmla="*/ 257 w 263"/>
                  <a:gd name="T79" fmla="*/ 70 h 275"/>
                  <a:gd name="T80" fmla="*/ 261 w 263"/>
                  <a:gd name="T81" fmla="*/ 96 h 275"/>
                  <a:gd name="T82" fmla="*/ 239 w 263"/>
                  <a:gd name="T83" fmla="*/ 124 h 275"/>
                  <a:gd name="T84" fmla="*/ 234 w 263"/>
                  <a:gd name="T85" fmla="*/ 151 h 275"/>
                  <a:gd name="T86" fmla="*/ 224 w 263"/>
                  <a:gd name="T87" fmla="*/ 178 h 275"/>
                  <a:gd name="T88" fmla="*/ 208 w 263"/>
                  <a:gd name="T89" fmla="*/ 193 h 275"/>
                  <a:gd name="T90" fmla="*/ 176 w 263"/>
                  <a:gd name="T91" fmla="*/ 207 h 275"/>
                  <a:gd name="T92" fmla="*/ 170 w 263"/>
                  <a:gd name="T93" fmla="*/ 231 h 275"/>
                  <a:gd name="T94" fmla="*/ 151 w 263"/>
                  <a:gd name="T95" fmla="*/ 259 h 275"/>
                  <a:gd name="T96" fmla="*/ 137 w 263"/>
                  <a:gd name="T97" fmla="*/ 271 h 275"/>
                  <a:gd name="T98" fmla="*/ 123 w 263"/>
                  <a:gd name="T99" fmla="*/ 25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3" h="275">
                    <a:moveTo>
                      <a:pt x="110" y="247"/>
                    </a:moveTo>
                    <a:lnTo>
                      <a:pt x="118" y="236"/>
                    </a:lnTo>
                    <a:lnTo>
                      <a:pt x="127" y="229"/>
                    </a:lnTo>
                    <a:lnTo>
                      <a:pt x="131" y="226"/>
                    </a:lnTo>
                    <a:lnTo>
                      <a:pt x="137" y="222"/>
                    </a:lnTo>
                    <a:lnTo>
                      <a:pt x="137" y="216"/>
                    </a:lnTo>
                    <a:lnTo>
                      <a:pt x="133" y="212"/>
                    </a:lnTo>
                    <a:lnTo>
                      <a:pt x="131" y="213"/>
                    </a:lnTo>
                    <a:lnTo>
                      <a:pt x="132" y="209"/>
                    </a:lnTo>
                    <a:lnTo>
                      <a:pt x="133" y="205"/>
                    </a:lnTo>
                    <a:lnTo>
                      <a:pt x="133" y="201"/>
                    </a:lnTo>
                    <a:lnTo>
                      <a:pt x="131" y="200"/>
                    </a:lnTo>
                    <a:lnTo>
                      <a:pt x="127" y="201"/>
                    </a:lnTo>
                    <a:lnTo>
                      <a:pt x="124" y="200"/>
                    </a:lnTo>
                    <a:lnTo>
                      <a:pt x="124" y="197"/>
                    </a:lnTo>
                    <a:lnTo>
                      <a:pt x="123" y="190"/>
                    </a:lnTo>
                    <a:lnTo>
                      <a:pt x="122" y="189"/>
                    </a:lnTo>
                    <a:lnTo>
                      <a:pt x="117" y="187"/>
                    </a:lnTo>
                    <a:lnTo>
                      <a:pt x="115" y="188"/>
                    </a:lnTo>
                    <a:lnTo>
                      <a:pt x="108" y="187"/>
                    </a:lnTo>
                    <a:lnTo>
                      <a:pt x="109" y="177"/>
                    </a:lnTo>
                    <a:lnTo>
                      <a:pt x="106" y="173"/>
                    </a:lnTo>
                    <a:lnTo>
                      <a:pt x="109" y="172"/>
                    </a:lnTo>
                    <a:lnTo>
                      <a:pt x="108" y="167"/>
                    </a:lnTo>
                    <a:lnTo>
                      <a:pt x="110" y="165"/>
                    </a:lnTo>
                    <a:lnTo>
                      <a:pt x="111" y="159"/>
                    </a:lnTo>
                    <a:lnTo>
                      <a:pt x="109" y="154"/>
                    </a:lnTo>
                    <a:lnTo>
                      <a:pt x="105" y="153"/>
                    </a:lnTo>
                    <a:lnTo>
                      <a:pt x="105" y="150"/>
                    </a:lnTo>
                    <a:lnTo>
                      <a:pt x="106" y="145"/>
                    </a:lnTo>
                    <a:lnTo>
                      <a:pt x="93" y="145"/>
                    </a:lnTo>
                    <a:lnTo>
                      <a:pt x="91" y="137"/>
                    </a:lnTo>
                    <a:lnTo>
                      <a:pt x="92" y="137"/>
                    </a:lnTo>
                    <a:lnTo>
                      <a:pt x="92" y="135"/>
                    </a:lnTo>
                    <a:lnTo>
                      <a:pt x="91" y="132"/>
                    </a:lnTo>
                    <a:lnTo>
                      <a:pt x="91" y="129"/>
                    </a:lnTo>
                    <a:lnTo>
                      <a:pt x="87" y="126"/>
                    </a:lnTo>
                    <a:lnTo>
                      <a:pt x="82" y="126"/>
                    </a:lnTo>
                    <a:lnTo>
                      <a:pt x="80" y="125"/>
                    </a:lnTo>
                    <a:lnTo>
                      <a:pt x="75" y="122"/>
                    </a:lnTo>
                    <a:lnTo>
                      <a:pt x="73" y="120"/>
                    </a:lnTo>
                    <a:lnTo>
                      <a:pt x="65" y="119"/>
                    </a:lnTo>
                    <a:lnTo>
                      <a:pt x="58" y="113"/>
                    </a:lnTo>
                    <a:lnTo>
                      <a:pt x="58" y="109"/>
                    </a:lnTo>
                    <a:lnTo>
                      <a:pt x="58" y="106"/>
                    </a:lnTo>
                    <a:lnTo>
                      <a:pt x="58" y="101"/>
                    </a:lnTo>
                    <a:lnTo>
                      <a:pt x="50" y="102"/>
                    </a:lnTo>
                    <a:lnTo>
                      <a:pt x="46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5" y="109"/>
                    </a:lnTo>
                    <a:lnTo>
                      <a:pt x="30" y="109"/>
                    </a:lnTo>
                    <a:lnTo>
                      <a:pt x="27" y="110"/>
                    </a:lnTo>
                    <a:lnTo>
                      <a:pt x="23" y="109"/>
                    </a:lnTo>
                    <a:lnTo>
                      <a:pt x="24" y="100"/>
                    </a:lnTo>
                    <a:lnTo>
                      <a:pt x="18" y="103"/>
                    </a:lnTo>
                    <a:lnTo>
                      <a:pt x="12" y="103"/>
                    </a:lnTo>
                    <a:lnTo>
                      <a:pt x="10" y="100"/>
                    </a:lnTo>
                    <a:lnTo>
                      <a:pt x="5" y="100"/>
                    </a:lnTo>
                    <a:lnTo>
                      <a:pt x="7" y="96"/>
                    </a:lnTo>
                    <a:lnTo>
                      <a:pt x="4" y="92"/>
                    </a:lnTo>
                    <a:lnTo>
                      <a:pt x="0" y="86"/>
                    </a:lnTo>
                    <a:lnTo>
                      <a:pt x="3" y="85"/>
                    </a:lnTo>
                    <a:lnTo>
                      <a:pt x="3" y="81"/>
                    </a:lnTo>
                    <a:lnTo>
                      <a:pt x="6" y="80"/>
                    </a:lnTo>
                    <a:lnTo>
                      <a:pt x="5" y="77"/>
                    </a:lnTo>
                    <a:lnTo>
                      <a:pt x="7" y="74"/>
                    </a:lnTo>
                    <a:lnTo>
                      <a:pt x="7" y="70"/>
                    </a:lnTo>
                    <a:lnTo>
                      <a:pt x="16" y="66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8" y="64"/>
                    </a:lnTo>
                    <a:lnTo>
                      <a:pt x="30" y="46"/>
                    </a:lnTo>
                    <a:lnTo>
                      <a:pt x="32" y="43"/>
                    </a:lnTo>
                    <a:lnTo>
                      <a:pt x="30" y="39"/>
                    </a:lnTo>
                    <a:lnTo>
                      <a:pt x="27" y="37"/>
                    </a:lnTo>
                    <a:lnTo>
                      <a:pt x="27" y="32"/>
                    </a:lnTo>
                    <a:lnTo>
                      <a:pt x="30" y="31"/>
                    </a:lnTo>
                    <a:lnTo>
                      <a:pt x="33" y="32"/>
                    </a:lnTo>
                    <a:lnTo>
                      <a:pt x="33" y="29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41" y="25"/>
                    </a:lnTo>
                    <a:lnTo>
                      <a:pt x="44" y="22"/>
                    </a:lnTo>
                    <a:lnTo>
                      <a:pt x="46" y="25"/>
                    </a:lnTo>
                    <a:lnTo>
                      <a:pt x="47" y="28"/>
                    </a:lnTo>
                    <a:lnTo>
                      <a:pt x="48" y="27"/>
                    </a:lnTo>
                    <a:lnTo>
                      <a:pt x="52" y="31"/>
                    </a:lnTo>
                    <a:lnTo>
                      <a:pt x="57" y="31"/>
                    </a:lnTo>
                    <a:lnTo>
                      <a:pt x="58" y="28"/>
                    </a:lnTo>
                    <a:lnTo>
                      <a:pt x="63" y="27"/>
                    </a:lnTo>
                    <a:lnTo>
                      <a:pt x="67" y="26"/>
                    </a:lnTo>
                    <a:lnTo>
                      <a:pt x="67" y="23"/>
                    </a:lnTo>
                    <a:lnTo>
                      <a:pt x="71" y="21"/>
                    </a:lnTo>
                    <a:lnTo>
                      <a:pt x="71" y="20"/>
                    </a:lnTo>
                    <a:lnTo>
                      <a:pt x="65" y="19"/>
                    </a:lnTo>
                    <a:lnTo>
                      <a:pt x="64" y="15"/>
                    </a:lnTo>
                    <a:lnTo>
                      <a:pt x="65" y="10"/>
                    </a:lnTo>
                    <a:lnTo>
                      <a:pt x="62" y="9"/>
                    </a:lnTo>
                    <a:lnTo>
                      <a:pt x="63" y="8"/>
                    </a:lnTo>
                    <a:lnTo>
                      <a:pt x="68" y="9"/>
                    </a:lnTo>
                    <a:lnTo>
                      <a:pt x="74" y="10"/>
                    </a:lnTo>
                    <a:lnTo>
                      <a:pt x="75" y="9"/>
                    </a:lnTo>
                    <a:lnTo>
                      <a:pt x="80" y="8"/>
                    </a:lnTo>
                    <a:lnTo>
                      <a:pt x="88" y="5"/>
                    </a:lnTo>
                    <a:lnTo>
                      <a:pt x="91" y="3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4" y="2"/>
                    </a:lnTo>
                    <a:lnTo>
                      <a:pt x="93" y="5"/>
                    </a:lnTo>
                    <a:lnTo>
                      <a:pt x="96" y="6"/>
                    </a:lnTo>
                    <a:lnTo>
                      <a:pt x="97" y="9"/>
                    </a:lnTo>
                    <a:lnTo>
                      <a:pt x="96" y="11"/>
                    </a:lnTo>
                    <a:lnTo>
                      <a:pt x="94" y="17"/>
                    </a:lnTo>
                    <a:lnTo>
                      <a:pt x="96" y="21"/>
                    </a:lnTo>
                    <a:lnTo>
                      <a:pt x="97" y="23"/>
                    </a:lnTo>
                    <a:lnTo>
                      <a:pt x="100" y="27"/>
                    </a:lnTo>
                    <a:lnTo>
                      <a:pt x="104" y="27"/>
                    </a:lnTo>
                    <a:lnTo>
                      <a:pt x="105" y="26"/>
                    </a:lnTo>
                    <a:lnTo>
                      <a:pt x="106" y="26"/>
                    </a:lnTo>
                    <a:lnTo>
                      <a:pt x="110" y="25"/>
                    </a:lnTo>
                    <a:lnTo>
                      <a:pt x="112" y="22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21" y="23"/>
                    </a:lnTo>
                    <a:lnTo>
                      <a:pt x="122" y="22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20"/>
                    </a:lnTo>
                    <a:lnTo>
                      <a:pt x="127" y="19"/>
                    </a:lnTo>
                    <a:lnTo>
                      <a:pt x="131" y="20"/>
                    </a:lnTo>
                    <a:lnTo>
                      <a:pt x="134" y="21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38" y="22"/>
                    </a:lnTo>
                    <a:lnTo>
                      <a:pt x="141" y="21"/>
                    </a:lnTo>
                    <a:lnTo>
                      <a:pt x="144" y="19"/>
                    </a:lnTo>
                    <a:lnTo>
                      <a:pt x="146" y="14"/>
                    </a:lnTo>
                    <a:lnTo>
                      <a:pt x="150" y="8"/>
                    </a:lnTo>
                    <a:lnTo>
                      <a:pt x="152" y="8"/>
                    </a:lnTo>
                    <a:lnTo>
                      <a:pt x="153" y="11"/>
                    </a:lnTo>
                    <a:lnTo>
                      <a:pt x="158" y="23"/>
                    </a:lnTo>
                    <a:lnTo>
                      <a:pt x="162" y="25"/>
                    </a:lnTo>
                    <a:lnTo>
                      <a:pt x="162" y="28"/>
                    </a:lnTo>
                    <a:lnTo>
                      <a:pt x="157" y="34"/>
                    </a:lnTo>
                    <a:lnTo>
                      <a:pt x="158" y="37"/>
                    </a:lnTo>
                    <a:lnTo>
                      <a:pt x="170" y="37"/>
                    </a:lnTo>
                    <a:lnTo>
                      <a:pt x="170" y="44"/>
                    </a:lnTo>
                    <a:lnTo>
                      <a:pt x="175" y="39"/>
                    </a:lnTo>
                    <a:lnTo>
                      <a:pt x="184" y="41"/>
                    </a:lnTo>
                    <a:lnTo>
                      <a:pt x="196" y="46"/>
                    </a:lnTo>
                    <a:lnTo>
                      <a:pt x="198" y="50"/>
                    </a:lnTo>
                    <a:lnTo>
                      <a:pt x="197" y="54"/>
                    </a:lnTo>
                    <a:lnTo>
                      <a:pt x="205" y="51"/>
                    </a:lnTo>
                    <a:lnTo>
                      <a:pt x="219" y="55"/>
                    </a:lnTo>
                    <a:lnTo>
                      <a:pt x="228" y="55"/>
                    </a:lnTo>
                    <a:lnTo>
                      <a:pt x="238" y="61"/>
                    </a:lnTo>
                    <a:lnTo>
                      <a:pt x="246" y="68"/>
                    </a:lnTo>
                    <a:lnTo>
                      <a:pt x="253" y="69"/>
                    </a:lnTo>
                    <a:lnTo>
                      <a:pt x="257" y="70"/>
                    </a:lnTo>
                    <a:lnTo>
                      <a:pt x="260" y="72"/>
                    </a:lnTo>
                    <a:lnTo>
                      <a:pt x="262" y="80"/>
                    </a:lnTo>
                    <a:lnTo>
                      <a:pt x="263" y="85"/>
                    </a:lnTo>
                    <a:lnTo>
                      <a:pt x="261" y="96"/>
                    </a:lnTo>
                    <a:lnTo>
                      <a:pt x="257" y="101"/>
                    </a:lnTo>
                    <a:lnTo>
                      <a:pt x="248" y="109"/>
                    </a:lnTo>
                    <a:lnTo>
                      <a:pt x="244" y="118"/>
                    </a:lnTo>
                    <a:lnTo>
                      <a:pt x="239" y="124"/>
                    </a:lnTo>
                    <a:lnTo>
                      <a:pt x="237" y="124"/>
                    </a:lnTo>
                    <a:lnTo>
                      <a:pt x="236" y="129"/>
                    </a:lnTo>
                    <a:lnTo>
                      <a:pt x="236" y="142"/>
                    </a:lnTo>
                    <a:lnTo>
                      <a:pt x="234" y="151"/>
                    </a:lnTo>
                    <a:lnTo>
                      <a:pt x="233" y="156"/>
                    </a:lnTo>
                    <a:lnTo>
                      <a:pt x="231" y="160"/>
                    </a:lnTo>
                    <a:lnTo>
                      <a:pt x="230" y="168"/>
                    </a:lnTo>
                    <a:lnTo>
                      <a:pt x="224" y="178"/>
                    </a:lnTo>
                    <a:lnTo>
                      <a:pt x="222" y="185"/>
                    </a:lnTo>
                    <a:lnTo>
                      <a:pt x="216" y="189"/>
                    </a:lnTo>
                    <a:lnTo>
                      <a:pt x="215" y="193"/>
                    </a:lnTo>
                    <a:lnTo>
                      <a:pt x="208" y="193"/>
                    </a:lnTo>
                    <a:lnTo>
                      <a:pt x="197" y="196"/>
                    </a:lnTo>
                    <a:lnTo>
                      <a:pt x="192" y="199"/>
                    </a:lnTo>
                    <a:lnTo>
                      <a:pt x="185" y="201"/>
                    </a:lnTo>
                    <a:lnTo>
                      <a:pt x="176" y="207"/>
                    </a:lnTo>
                    <a:lnTo>
                      <a:pt x="172" y="214"/>
                    </a:lnTo>
                    <a:lnTo>
                      <a:pt x="170" y="220"/>
                    </a:lnTo>
                    <a:lnTo>
                      <a:pt x="172" y="224"/>
                    </a:lnTo>
                    <a:lnTo>
                      <a:pt x="170" y="231"/>
                    </a:lnTo>
                    <a:lnTo>
                      <a:pt x="169" y="235"/>
                    </a:lnTo>
                    <a:lnTo>
                      <a:pt x="164" y="240"/>
                    </a:lnTo>
                    <a:lnTo>
                      <a:pt x="157" y="253"/>
                    </a:lnTo>
                    <a:lnTo>
                      <a:pt x="151" y="259"/>
                    </a:lnTo>
                    <a:lnTo>
                      <a:pt x="146" y="263"/>
                    </a:lnTo>
                    <a:lnTo>
                      <a:pt x="143" y="270"/>
                    </a:lnTo>
                    <a:lnTo>
                      <a:pt x="139" y="275"/>
                    </a:lnTo>
                    <a:lnTo>
                      <a:pt x="137" y="271"/>
                    </a:lnTo>
                    <a:lnTo>
                      <a:pt x="140" y="266"/>
                    </a:lnTo>
                    <a:lnTo>
                      <a:pt x="135" y="261"/>
                    </a:lnTo>
                    <a:lnTo>
                      <a:pt x="131" y="257"/>
                    </a:lnTo>
                    <a:lnTo>
                      <a:pt x="123" y="252"/>
                    </a:lnTo>
                    <a:lnTo>
                      <a:pt x="121" y="252"/>
                    </a:lnTo>
                    <a:lnTo>
                      <a:pt x="115" y="246"/>
                    </a:lnTo>
                    <a:lnTo>
                      <a:pt x="110" y="247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8">
                <a:extLst>
                  <a:ext uri="{FF2B5EF4-FFF2-40B4-BE49-F238E27FC236}">
                    <a16:creationId xmlns:a16="http://schemas.microsoft.com/office/drawing/2014/main" id="{00F36B74-2438-4D55-99F7-5A81A03B0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313" y="5568950"/>
                <a:ext cx="11113" cy="28575"/>
              </a:xfrm>
              <a:custGeom>
                <a:avLst/>
                <a:gdLst>
                  <a:gd name="T0" fmla="*/ 0 w 7"/>
                  <a:gd name="T1" fmla="*/ 5 h 18"/>
                  <a:gd name="T2" fmla="*/ 0 w 7"/>
                  <a:gd name="T3" fmla="*/ 3 h 18"/>
                  <a:gd name="T4" fmla="*/ 1 w 7"/>
                  <a:gd name="T5" fmla="*/ 3 h 18"/>
                  <a:gd name="T6" fmla="*/ 2 w 7"/>
                  <a:gd name="T7" fmla="*/ 5 h 18"/>
                  <a:gd name="T8" fmla="*/ 4 w 7"/>
                  <a:gd name="T9" fmla="*/ 0 h 18"/>
                  <a:gd name="T10" fmla="*/ 6 w 7"/>
                  <a:gd name="T11" fmla="*/ 0 h 18"/>
                  <a:gd name="T12" fmla="*/ 6 w 7"/>
                  <a:gd name="T13" fmla="*/ 1 h 18"/>
                  <a:gd name="T14" fmla="*/ 7 w 7"/>
                  <a:gd name="T15" fmla="*/ 1 h 18"/>
                  <a:gd name="T16" fmla="*/ 7 w 7"/>
                  <a:gd name="T17" fmla="*/ 3 h 18"/>
                  <a:gd name="T18" fmla="*/ 6 w 7"/>
                  <a:gd name="T19" fmla="*/ 6 h 18"/>
                  <a:gd name="T20" fmla="*/ 6 w 7"/>
                  <a:gd name="T21" fmla="*/ 7 h 18"/>
                  <a:gd name="T22" fmla="*/ 6 w 7"/>
                  <a:gd name="T23" fmla="*/ 9 h 18"/>
                  <a:gd name="T24" fmla="*/ 6 w 7"/>
                  <a:gd name="T25" fmla="*/ 11 h 18"/>
                  <a:gd name="T26" fmla="*/ 4 w 7"/>
                  <a:gd name="T27" fmla="*/ 14 h 18"/>
                  <a:gd name="T28" fmla="*/ 3 w 7"/>
                  <a:gd name="T29" fmla="*/ 15 h 18"/>
                  <a:gd name="T30" fmla="*/ 2 w 7"/>
                  <a:gd name="T31" fmla="*/ 15 h 18"/>
                  <a:gd name="T32" fmla="*/ 1 w 7"/>
                  <a:gd name="T33" fmla="*/ 18 h 18"/>
                  <a:gd name="T34" fmla="*/ 0 w 7"/>
                  <a:gd name="T35" fmla="*/ 18 h 18"/>
                  <a:gd name="T36" fmla="*/ 0 w 7"/>
                  <a:gd name="T37" fmla="*/ 11 h 18"/>
                  <a:gd name="T38" fmla="*/ 0 w 7"/>
                  <a:gd name="T3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18">
                    <a:moveTo>
                      <a:pt x="0" y="5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35">
                <a:extLst>
                  <a:ext uri="{FF2B5EF4-FFF2-40B4-BE49-F238E27FC236}">
                    <a16:creationId xmlns:a16="http://schemas.microsoft.com/office/drawing/2014/main" id="{DF01CFBF-367D-4EB5-96BF-D7EDB3160F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5188" y="5957888"/>
                <a:ext cx="92075" cy="522288"/>
              </a:xfrm>
              <a:custGeom>
                <a:avLst/>
                <a:gdLst>
                  <a:gd name="T0" fmla="*/ 47 w 58"/>
                  <a:gd name="T1" fmla="*/ 320 h 329"/>
                  <a:gd name="T2" fmla="*/ 58 w 58"/>
                  <a:gd name="T3" fmla="*/ 320 h 329"/>
                  <a:gd name="T4" fmla="*/ 51 w 58"/>
                  <a:gd name="T5" fmla="*/ 329 h 329"/>
                  <a:gd name="T6" fmla="*/ 44 w 58"/>
                  <a:gd name="T7" fmla="*/ 328 h 329"/>
                  <a:gd name="T8" fmla="*/ 32 w 58"/>
                  <a:gd name="T9" fmla="*/ 323 h 329"/>
                  <a:gd name="T10" fmla="*/ 16 w 58"/>
                  <a:gd name="T11" fmla="*/ 311 h 329"/>
                  <a:gd name="T12" fmla="*/ 12 w 58"/>
                  <a:gd name="T13" fmla="*/ 300 h 329"/>
                  <a:gd name="T14" fmla="*/ 30 w 58"/>
                  <a:gd name="T15" fmla="*/ 312 h 329"/>
                  <a:gd name="T16" fmla="*/ 36 w 58"/>
                  <a:gd name="T17" fmla="*/ 299 h 329"/>
                  <a:gd name="T18" fmla="*/ 47 w 58"/>
                  <a:gd name="T19" fmla="*/ 295 h 329"/>
                  <a:gd name="T20" fmla="*/ 52 w 58"/>
                  <a:gd name="T21" fmla="*/ 38 h 329"/>
                  <a:gd name="T22" fmla="*/ 58 w 58"/>
                  <a:gd name="T23" fmla="*/ 38 h 329"/>
                  <a:gd name="T24" fmla="*/ 49 w 58"/>
                  <a:gd name="T25" fmla="*/ 50 h 329"/>
                  <a:gd name="T26" fmla="*/ 47 w 58"/>
                  <a:gd name="T27" fmla="*/ 64 h 329"/>
                  <a:gd name="T28" fmla="*/ 45 w 58"/>
                  <a:gd name="T29" fmla="*/ 71 h 329"/>
                  <a:gd name="T30" fmla="*/ 38 w 58"/>
                  <a:gd name="T31" fmla="*/ 86 h 329"/>
                  <a:gd name="T32" fmla="*/ 34 w 58"/>
                  <a:gd name="T33" fmla="*/ 102 h 329"/>
                  <a:gd name="T34" fmla="*/ 39 w 58"/>
                  <a:gd name="T35" fmla="*/ 116 h 329"/>
                  <a:gd name="T36" fmla="*/ 35 w 58"/>
                  <a:gd name="T37" fmla="*/ 132 h 329"/>
                  <a:gd name="T38" fmla="*/ 30 w 58"/>
                  <a:gd name="T39" fmla="*/ 144 h 329"/>
                  <a:gd name="T40" fmla="*/ 33 w 58"/>
                  <a:gd name="T41" fmla="*/ 160 h 329"/>
                  <a:gd name="T42" fmla="*/ 27 w 58"/>
                  <a:gd name="T43" fmla="*/ 170 h 329"/>
                  <a:gd name="T44" fmla="*/ 27 w 58"/>
                  <a:gd name="T45" fmla="*/ 190 h 329"/>
                  <a:gd name="T46" fmla="*/ 26 w 58"/>
                  <a:gd name="T47" fmla="*/ 203 h 329"/>
                  <a:gd name="T48" fmla="*/ 26 w 58"/>
                  <a:gd name="T49" fmla="*/ 210 h 329"/>
                  <a:gd name="T50" fmla="*/ 30 w 58"/>
                  <a:gd name="T51" fmla="*/ 215 h 329"/>
                  <a:gd name="T52" fmla="*/ 28 w 58"/>
                  <a:gd name="T53" fmla="*/ 222 h 329"/>
                  <a:gd name="T54" fmla="*/ 22 w 58"/>
                  <a:gd name="T55" fmla="*/ 244 h 329"/>
                  <a:gd name="T56" fmla="*/ 21 w 58"/>
                  <a:gd name="T57" fmla="*/ 255 h 329"/>
                  <a:gd name="T58" fmla="*/ 16 w 58"/>
                  <a:gd name="T59" fmla="*/ 271 h 329"/>
                  <a:gd name="T60" fmla="*/ 23 w 58"/>
                  <a:gd name="T61" fmla="*/ 274 h 329"/>
                  <a:gd name="T62" fmla="*/ 26 w 58"/>
                  <a:gd name="T63" fmla="*/ 289 h 329"/>
                  <a:gd name="T64" fmla="*/ 47 w 58"/>
                  <a:gd name="T65" fmla="*/ 291 h 329"/>
                  <a:gd name="T66" fmla="*/ 39 w 58"/>
                  <a:gd name="T67" fmla="*/ 294 h 329"/>
                  <a:gd name="T68" fmla="*/ 32 w 58"/>
                  <a:gd name="T69" fmla="*/ 308 h 329"/>
                  <a:gd name="T70" fmla="*/ 21 w 58"/>
                  <a:gd name="T71" fmla="*/ 306 h 329"/>
                  <a:gd name="T72" fmla="*/ 14 w 58"/>
                  <a:gd name="T73" fmla="*/ 297 h 329"/>
                  <a:gd name="T74" fmla="*/ 3 w 58"/>
                  <a:gd name="T75" fmla="*/ 284 h 329"/>
                  <a:gd name="T76" fmla="*/ 1 w 58"/>
                  <a:gd name="T77" fmla="*/ 271 h 329"/>
                  <a:gd name="T78" fmla="*/ 4 w 58"/>
                  <a:gd name="T79" fmla="*/ 244 h 329"/>
                  <a:gd name="T80" fmla="*/ 0 w 58"/>
                  <a:gd name="T81" fmla="*/ 233 h 329"/>
                  <a:gd name="T82" fmla="*/ 9 w 58"/>
                  <a:gd name="T83" fmla="*/ 209 h 329"/>
                  <a:gd name="T84" fmla="*/ 20 w 58"/>
                  <a:gd name="T85" fmla="*/ 193 h 329"/>
                  <a:gd name="T86" fmla="*/ 14 w 58"/>
                  <a:gd name="T87" fmla="*/ 202 h 329"/>
                  <a:gd name="T88" fmla="*/ 11 w 58"/>
                  <a:gd name="T89" fmla="*/ 189 h 329"/>
                  <a:gd name="T90" fmla="*/ 16 w 58"/>
                  <a:gd name="T91" fmla="*/ 166 h 329"/>
                  <a:gd name="T92" fmla="*/ 14 w 58"/>
                  <a:gd name="T93" fmla="*/ 148 h 329"/>
                  <a:gd name="T94" fmla="*/ 21 w 58"/>
                  <a:gd name="T95" fmla="*/ 134 h 329"/>
                  <a:gd name="T96" fmla="*/ 28 w 58"/>
                  <a:gd name="T97" fmla="*/ 109 h 329"/>
                  <a:gd name="T98" fmla="*/ 29 w 58"/>
                  <a:gd name="T99" fmla="*/ 91 h 329"/>
                  <a:gd name="T100" fmla="*/ 32 w 58"/>
                  <a:gd name="T101" fmla="*/ 73 h 329"/>
                  <a:gd name="T102" fmla="*/ 35 w 58"/>
                  <a:gd name="T103" fmla="*/ 42 h 329"/>
                  <a:gd name="T104" fmla="*/ 36 w 58"/>
                  <a:gd name="T105" fmla="*/ 15 h 329"/>
                  <a:gd name="T106" fmla="*/ 39 w 58"/>
                  <a:gd name="T107" fmla="*/ 4 h 329"/>
                  <a:gd name="T108" fmla="*/ 44 w 58"/>
                  <a:gd name="T109" fmla="*/ 5 h 329"/>
                  <a:gd name="T110" fmla="*/ 49 w 58"/>
                  <a:gd name="T111" fmla="*/ 12 h 329"/>
                  <a:gd name="T112" fmla="*/ 50 w 58"/>
                  <a:gd name="T113" fmla="*/ 28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329">
                    <a:moveTo>
                      <a:pt x="47" y="295"/>
                    </a:moveTo>
                    <a:lnTo>
                      <a:pt x="47" y="320"/>
                    </a:lnTo>
                    <a:lnTo>
                      <a:pt x="55" y="320"/>
                    </a:lnTo>
                    <a:lnTo>
                      <a:pt x="58" y="320"/>
                    </a:lnTo>
                    <a:lnTo>
                      <a:pt x="56" y="325"/>
                    </a:lnTo>
                    <a:lnTo>
                      <a:pt x="51" y="329"/>
                    </a:lnTo>
                    <a:lnTo>
                      <a:pt x="47" y="329"/>
                    </a:lnTo>
                    <a:lnTo>
                      <a:pt x="44" y="328"/>
                    </a:lnTo>
                    <a:lnTo>
                      <a:pt x="39" y="324"/>
                    </a:lnTo>
                    <a:lnTo>
                      <a:pt x="32" y="323"/>
                    </a:lnTo>
                    <a:lnTo>
                      <a:pt x="23" y="317"/>
                    </a:lnTo>
                    <a:lnTo>
                      <a:pt x="16" y="311"/>
                    </a:lnTo>
                    <a:lnTo>
                      <a:pt x="6" y="297"/>
                    </a:lnTo>
                    <a:lnTo>
                      <a:pt x="12" y="300"/>
                    </a:lnTo>
                    <a:lnTo>
                      <a:pt x="22" y="307"/>
                    </a:lnTo>
                    <a:lnTo>
                      <a:pt x="30" y="312"/>
                    </a:lnTo>
                    <a:lnTo>
                      <a:pt x="34" y="306"/>
                    </a:lnTo>
                    <a:lnTo>
                      <a:pt x="36" y="299"/>
                    </a:lnTo>
                    <a:lnTo>
                      <a:pt x="43" y="294"/>
                    </a:lnTo>
                    <a:lnTo>
                      <a:pt x="47" y="295"/>
                    </a:lnTo>
                    <a:close/>
                    <a:moveTo>
                      <a:pt x="50" y="28"/>
                    </a:moveTo>
                    <a:lnTo>
                      <a:pt x="52" y="38"/>
                    </a:lnTo>
                    <a:lnTo>
                      <a:pt x="57" y="36"/>
                    </a:lnTo>
                    <a:lnTo>
                      <a:pt x="58" y="38"/>
                    </a:lnTo>
                    <a:lnTo>
                      <a:pt x="56" y="46"/>
                    </a:lnTo>
                    <a:lnTo>
                      <a:pt x="49" y="50"/>
                    </a:lnTo>
                    <a:lnTo>
                      <a:pt x="49" y="62"/>
                    </a:lnTo>
                    <a:lnTo>
                      <a:pt x="47" y="64"/>
                    </a:lnTo>
                    <a:lnTo>
                      <a:pt x="50" y="67"/>
                    </a:lnTo>
                    <a:lnTo>
                      <a:pt x="45" y="71"/>
                    </a:lnTo>
                    <a:lnTo>
                      <a:pt x="40" y="79"/>
                    </a:lnTo>
                    <a:lnTo>
                      <a:pt x="38" y="86"/>
                    </a:lnTo>
                    <a:lnTo>
                      <a:pt x="39" y="93"/>
                    </a:lnTo>
                    <a:lnTo>
                      <a:pt x="34" y="102"/>
                    </a:lnTo>
                    <a:lnTo>
                      <a:pt x="38" y="115"/>
                    </a:lnTo>
                    <a:lnTo>
                      <a:pt x="39" y="116"/>
                    </a:lnTo>
                    <a:lnTo>
                      <a:pt x="39" y="123"/>
                    </a:lnTo>
                    <a:lnTo>
                      <a:pt x="35" y="132"/>
                    </a:lnTo>
                    <a:lnTo>
                      <a:pt x="35" y="138"/>
                    </a:lnTo>
                    <a:lnTo>
                      <a:pt x="30" y="144"/>
                    </a:lnTo>
                    <a:lnTo>
                      <a:pt x="30" y="151"/>
                    </a:lnTo>
                    <a:lnTo>
                      <a:pt x="33" y="160"/>
                    </a:lnTo>
                    <a:lnTo>
                      <a:pt x="28" y="163"/>
                    </a:lnTo>
                    <a:lnTo>
                      <a:pt x="27" y="170"/>
                    </a:lnTo>
                    <a:lnTo>
                      <a:pt x="26" y="179"/>
                    </a:lnTo>
                    <a:lnTo>
                      <a:pt x="27" y="190"/>
                    </a:lnTo>
                    <a:lnTo>
                      <a:pt x="23" y="192"/>
                    </a:lnTo>
                    <a:lnTo>
                      <a:pt x="26" y="203"/>
                    </a:lnTo>
                    <a:lnTo>
                      <a:pt x="28" y="207"/>
                    </a:lnTo>
                    <a:lnTo>
                      <a:pt x="26" y="210"/>
                    </a:lnTo>
                    <a:lnTo>
                      <a:pt x="29" y="212"/>
                    </a:lnTo>
                    <a:lnTo>
                      <a:pt x="30" y="215"/>
                    </a:lnTo>
                    <a:lnTo>
                      <a:pt x="27" y="218"/>
                    </a:lnTo>
                    <a:lnTo>
                      <a:pt x="28" y="222"/>
                    </a:lnTo>
                    <a:lnTo>
                      <a:pt x="26" y="236"/>
                    </a:lnTo>
                    <a:lnTo>
                      <a:pt x="22" y="244"/>
                    </a:lnTo>
                    <a:lnTo>
                      <a:pt x="22" y="249"/>
                    </a:lnTo>
                    <a:lnTo>
                      <a:pt x="21" y="255"/>
                    </a:lnTo>
                    <a:lnTo>
                      <a:pt x="15" y="260"/>
                    </a:lnTo>
                    <a:lnTo>
                      <a:pt x="16" y="271"/>
                    </a:lnTo>
                    <a:lnTo>
                      <a:pt x="18" y="274"/>
                    </a:lnTo>
                    <a:lnTo>
                      <a:pt x="23" y="274"/>
                    </a:lnTo>
                    <a:lnTo>
                      <a:pt x="22" y="282"/>
                    </a:lnTo>
                    <a:lnTo>
                      <a:pt x="26" y="289"/>
                    </a:lnTo>
                    <a:lnTo>
                      <a:pt x="41" y="290"/>
                    </a:lnTo>
                    <a:lnTo>
                      <a:pt x="47" y="291"/>
                    </a:lnTo>
                    <a:lnTo>
                      <a:pt x="41" y="291"/>
                    </a:lnTo>
                    <a:lnTo>
                      <a:pt x="39" y="294"/>
                    </a:lnTo>
                    <a:lnTo>
                      <a:pt x="33" y="299"/>
                    </a:lnTo>
                    <a:lnTo>
                      <a:pt x="32" y="308"/>
                    </a:lnTo>
                    <a:lnTo>
                      <a:pt x="28" y="309"/>
                    </a:lnTo>
                    <a:lnTo>
                      <a:pt x="21" y="306"/>
                    </a:lnTo>
                    <a:lnTo>
                      <a:pt x="14" y="297"/>
                    </a:lnTo>
                    <a:lnTo>
                      <a:pt x="14" y="297"/>
                    </a:lnTo>
                    <a:lnTo>
                      <a:pt x="5" y="291"/>
                    </a:lnTo>
                    <a:lnTo>
                      <a:pt x="3" y="284"/>
                    </a:lnTo>
                    <a:lnTo>
                      <a:pt x="5" y="278"/>
                    </a:lnTo>
                    <a:lnTo>
                      <a:pt x="1" y="271"/>
                    </a:lnTo>
                    <a:lnTo>
                      <a:pt x="0" y="254"/>
                    </a:lnTo>
                    <a:lnTo>
                      <a:pt x="4" y="244"/>
                    </a:lnTo>
                    <a:lnTo>
                      <a:pt x="10" y="236"/>
                    </a:lnTo>
                    <a:lnTo>
                      <a:pt x="0" y="233"/>
                    </a:lnTo>
                    <a:lnTo>
                      <a:pt x="6" y="225"/>
                    </a:lnTo>
                    <a:lnTo>
                      <a:pt x="9" y="209"/>
                    </a:lnTo>
                    <a:lnTo>
                      <a:pt x="16" y="213"/>
                    </a:lnTo>
                    <a:lnTo>
                      <a:pt x="20" y="193"/>
                    </a:lnTo>
                    <a:lnTo>
                      <a:pt x="16" y="191"/>
                    </a:lnTo>
                    <a:lnTo>
                      <a:pt x="14" y="202"/>
                    </a:lnTo>
                    <a:lnTo>
                      <a:pt x="9" y="201"/>
                    </a:lnTo>
                    <a:lnTo>
                      <a:pt x="11" y="189"/>
                    </a:lnTo>
                    <a:lnTo>
                      <a:pt x="14" y="172"/>
                    </a:lnTo>
                    <a:lnTo>
                      <a:pt x="16" y="166"/>
                    </a:lnTo>
                    <a:lnTo>
                      <a:pt x="15" y="157"/>
                    </a:lnTo>
                    <a:lnTo>
                      <a:pt x="14" y="148"/>
                    </a:lnTo>
                    <a:lnTo>
                      <a:pt x="17" y="148"/>
                    </a:lnTo>
                    <a:lnTo>
                      <a:pt x="21" y="134"/>
                    </a:lnTo>
                    <a:lnTo>
                      <a:pt x="26" y="121"/>
                    </a:lnTo>
                    <a:lnTo>
                      <a:pt x="28" y="109"/>
                    </a:lnTo>
                    <a:lnTo>
                      <a:pt x="27" y="98"/>
                    </a:lnTo>
                    <a:lnTo>
                      <a:pt x="29" y="91"/>
                    </a:lnTo>
                    <a:lnTo>
                      <a:pt x="28" y="82"/>
                    </a:lnTo>
                    <a:lnTo>
                      <a:pt x="32" y="73"/>
                    </a:lnTo>
                    <a:lnTo>
                      <a:pt x="33" y="58"/>
                    </a:lnTo>
                    <a:lnTo>
                      <a:pt x="35" y="42"/>
                    </a:lnTo>
                    <a:lnTo>
                      <a:pt x="38" y="27"/>
                    </a:lnTo>
                    <a:lnTo>
                      <a:pt x="36" y="15"/>
                    </a:lnTo>
                    <a:lnTo>
                      <a:pt x="35" y="5"/>
                    </a:lnTo>
                    <a:lnTo>
                      <a:pt x="39" y="4"/>
                    </a:lnTo>
                    <a:lnTo>
                      <a:pt x="41" y="0"/>
                    </a:lnTo>
                    <a:lnTo>
                      <a:pt x="44" y="5"/>
                    </a:lnTo>
                    <a:lnTo>
                      <a:pt x="45" y="10"/>
                    </a:lnTo>
                    <a:lnTo>
                      <a:pt x="49" y="12"/>
                    </a:lnTo>
                    <a:lnTo>
                      <a:pt x="46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38">
                <a:extLst>
                  <a:ext uri="{FF2B5EF4-FFF2-40B4-BE49-F238E27FC236}">
                    <a16:creationId xmlns:a16="http://schemas.microsoft.com/office/drawing/2014/main" id="{58099EED-438D-4B0E-96AC-8E07198F4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675" y="5635625"/>
                <a:ext cx="130175" cy="177800"/>
              </a:xfrm>
              <a:custGeom>
                <a:avLst/>
                <a:gdLst>
                  <a:gd name="T0" fmla="*/ 22 w 82"/>
                  <a:gd name="T1" fmla="*/ 83 h 112"/>
                  <a:gd name="T2" fmla="*/ 17 w 82"/>
                  <a:gd name="T3" fmla="*/ 82 h 112"/>
                  <a:gd name="T4" fmla="*/ 10 w 82"/>
                  <a:gd name="T5" fmla="*/ 79 h 112"/>
                  <a:gd name="T6" fmla="*/ 1 w 82"/>
                  <a:gd name="T7" fmla="*/ 74 h 112"/>
                  <a:gd name="T8" fmla="*/ 4 w 82"/>
                  <a:gd name="T9" fmla="*/ 71 h 112"/>
                  <a:gd name="T10" fmla="*/ 5 w 82"/>
                  <a:gd name="T11" fmla="*/ 67 h 112"/>
                  <a:gd name="T12" fmla="*/ 11 w 82"/>
                  <a:gd name="T13" fmla="*/ 62 h 112"/>
                  <a:gd name="T14" fmla="*/ 11 w 82"/>
                  <a:gd name="T15" fmla="*/ 57 h 112"/>
                  <a:gd name="T16" fmla="*/ 11 w 82"/>
                  <a:gd name="T17" fmla="*/ 46 h 112"/>
                  <a:gd name="T18" fmla="*/ 11 w 82"/>
                  <a:gd name="T19" fmla="*/ 39 h 112"/>
                  <a:gd name="T20" fmla="*/ 9 w 82"/>
                  <a:gd name="T21" fmla="*/ 31 h 112"/>
                  <a:gd name="T22" fmla="*/ 12 w 82"/>
                  <a:gd name="T23" fmla="*/ 30 h 112"/>
                  <a:gd name="T24" fmla="*/ 12 w 82"/>
                  <a:gd name="T25" fmla="*/ 25 h 112"/>
                  <a:gd name="T26" fmla="*/ 21 w 82"/>
                  <a:gd name="T27" fmla="*/ 21 h 112"/>
                  <a:gd name="T28" fmla="*/ 23 w 82"/>
                  <a:gd name="T29" fmla="*/ 18 h 112"/>
                  <a:gd name="T30" fmla="*/ 28 w 82"/>
                  <a:gd name="T31" fmla="*/ 10 h 112"/>
                  <a:gd name="T32" fmla="*/ 33 w 82"/>
                  <a:gd name="T33" fmla="*/ 7 h 112"/>
                  <a:gd name="T34" fmla="*/ 44 w 82"/>
                  <a:gd name="T35" fmla="*/ 5 h 112"/>
                  <a:gd name="T36" fmla="*/ 50 w 82"/>
                  <a:gd name="T37" fmla="*/ 0 h 112"/>
                  <a:gd name="T38" fmla="*/ 53 w 82"/>
                  <a:gd name="T39" fmla="*/ 2 h 112"/>
                  <a:gd name="T40" fmla="*/ 47 w 82"/>
                  <a:gd name="T41" fmla="*/ 6 h 112"/>
                  <a:gd name="T42" fmla="*/ 44 w 82"/>
                  <a:gd name="T43" fmla="*/ 11 h 112"/>
                  <a:gd name="T44" fmla="*/ 41 w 82"/>
                  <a:gd name="T45" fmla="*/ 18 h 112"/>
                  <a:gd name="T46" fmla="*/ 43 w 82"/>
                  <a:gd name="T47" fmla="*/ 23 h 112"/>
                  <a:gd name="T48" fmla="*/ 45 w 82"/>
                  <a:gd name="T49" fmla="*/ 28 h 112"/>
                  <a:gd name="T50" fmla="*/ 45 w 82"/>
                  <a:gd name="T51" fmla="*/ 33 h 112"/>
                  <a:gd name="T52" fmla="*/ 46 w 82"/>
                  <a:gd name="T53" fmla="*/ 34 h 112"/>
                  <a:gd name="T54" fmla="*/ 57 w 82"/>
                  <a:gd name="T55" fmla="*/ 36 h 112"/>
                  <a:gd name="T56" fmla="*/ 66 w 82"/>
                  <a:gd name="T57" fmla="*/ 42 h 112"/>
                  <a:gd name="T58" fmla="*/ 73 w 82"/>
                  <a:gd name="T59" fmla="*/ 42 h 112"/>
                  <a:gd name="T60" fmla="*/ 79 w 82"/>
                  <a:gd name="T61" fmla="*/ 42 h 112"/>
                  <a:gd name="T62" fmla="*/ 76 w 82"/>
                  <a:gd name="T63" fmla="*/ 48 h 112"/>
                  <a:gd name="T64" fmla="*/ 78 w 82"/>
                  <a:gd name="T65" fmla="*/ 58 h 112"/>
                  <a:gd name="T66" fmla="*/ 79 w 82"/>
                  <a:gd name="T67" fmla="*/ 62 h 112"/>
                  <a:gd name="T68" fmla="*/ 79 w 82"/>
                  <a:gd name="T69" fmla="*/ 67 h 112"/>
                  <a:gd name="T70" fmla="*/ 82 w 82"/>
                  <a:gd name="T71" fmla="*/ 75 h 112"/>
                  <a:gd name="T72" fmla="*/ 80 w 82"/>
                  <a:gd name="T73" fmla="*/ 73 h 112"/>
                  <a:gd name="T74" fmla="*/ 75 w 82"/>
                  <a:gd name="T75" fmla="*/ 73 h 112"/>
                  <a:gd name="T76" fmla="*/ 62 w 82"/>
                  <a:gd name="T77" fmla="*/ 76 h 112"/>
                  <a:gd name="T78" fmla="*/ 67 w 82"/>
                  <a:gd name="T79" fmla="*/ 80 h 112"/>
                  <a:gd name="T80" fmla="*/ 61 w 82"/>
                  <a:gd name="T81" fmla="*/ 80 h 112"/>
                  <a:gd name="T82" fmla="*/ 64 w 82"/>
                  <a:gd name="T83" fmla="*/ 87 h 112"/>
                  <a:gd name="T84" fmla="*/ 64 w 82"/>
                  <a:gd name="T85" fmla="*/ 94 h 112"/>
                  <a:gd name="T86" fmla="*/ 58 w 82"/>
                  <a:gd name="T87" fmla="*/ 109 h 112"/>
                  <a:gd name="T88" fmla="*/ 61 w 82"/>
                  <a:gd name="T89" fmla="*/ 102 h 112"/>
                  <a:gd name="T90" fmla="*/ 52 w 82"/>
                  <a:gd name="T91" fmla="*/ 99 h 112"/>
                  <a:gd name="T92" fmla="*/ 45 w 82"/>
                  <a:gd name="T93" fmla="*/ 100 h 112"/>
                  <a:gd name="T94" fmla="*/ 37 w 82"/>
                  <a:gd name="T95" fmla="*/ 92 h 112"/>
                  <a:gd name="T96" fmla="*/ 32 w 82"/>
                  <a:gd name="T97" fmla="*/ 87 h 112"/>
                  <a:gd name="T98" fmla="*/ 26 w 82"/>
                  <a:gd name="T99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2" h="112">
                    <a:moveTo>
                      <a:pt x="26" y="85"/>
                    </a:moveTo>
                    <a:lnTo>
                      <a:pt x="22" y="83"/>
                    </a:lnTo>
                    <a:lnTo>
                      <a:pt x="18" y="81"/>
                    </a:lnTo>
                    <a:lnTo>
                      <a:pt x="17" y="82"/>
                    </a:lnTo>
                    <a:lnTo>
                      <a:pt x="11" y="81"/>
                    </a:lnTo>
                    <a:lnTo>
                      <a:pt x="10" y="79"/>
                    </a:lnTo>
                    <a:lnTo>
                      <a:pt x="9" y="79"/>
                    </a:lnTo>
                    <a:lnTo>
                      <a:pt x="1" y="74"/>
                    </a:lnTo>
                    <a:lnTo>
                      <a:pt x="0" y="73"/>
                    </a:lnTo>
                    <a:lnTo>
                      <a:pt x="4" y="71"/>
                    </a:lnTo>
                    <a:lnTo>
                      <a:pt x="3" y="69"/>
                    </a:lnTo>
                    <a:lnTo>
                      <a:pt x="5" y="67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8"/>
                    </a:lnTo>
                    <a:lnTo>
                      <a:pt x="11" y="57"/>
                    </a:lnTo>
                    <a:lnTo>
                      <a:pt x="12" y="52"/>
                    </a:lnTo>
                    <a:lnTo>
                      <a:pt x="11" y="46"/>
                    </a:lnTo>
                    <a:lnTo>
                      <a:pt x="12" y="45"/>
                    </a:lnTo>
                    <a:lnTo>
                      <a:pt x="11" y="39"/>
                    </a:lnTo>
                    <a:lnTo>
                      <a:pt x="9" y="35"/>
                    </a:lnTo>
                    <a:lnTo>
                      <a:pt x="9" y="31"/>
                    </a:lnTo>
                    <a:lnTo>
                      <a:pt x="11" y="33"/>
                    </a:lnTo>
                    <a:lnTo>
                      <a:pt x="12" y="30"/>
                    </a:lnTo>
                    <a:lnTo>
                      <a:pt x="11" y="27"/>
                    </a:lnTo>
                    <a:lnTo>
                      <a:pt x="12" y="25"/>
                    </a:lnTo>
                    <a:lnTo>
                      <a:pt x="15" y="25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18"/>
                    </a:lnTo>
                    <a:lnTo>
                      <a:pt x="24" y="12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8" y="9"/>
                    </a:lnTo>
                    <a:lnTo>
                      <a:pt x="44" y="5"/>
                    </a:lnTo>
                    <a:lnTo>
                      <a:pt x="46" y="4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2" y="5"/>
                    </a:lnTo>
                    <a:lnTo>
                      <a:pt x="47" y="6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8"/>
                    </a:lnTo>
                    <a:lnTo>
                      <a:pt x="39" y="22"/>
                    </a:lnTo>
                    <a:lnTo>
                      <a:pt x="43" y="23"/>
                    </a:lnTo>
                    <a:lnTo>
                      <a:pt x="44" y="25"/>
                    </a:lnTo>
                    <a:lnTo>
                      <a:pt x="45" y="28"/>
                    </a:lnTo>
                    <a:lnTo>
                      <a:pt x="45" y="30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6" y="34"/>
                    </a:lnTo>
                    <a:lnTo>
                      <a:pt x="47" y="36"/>
                    </a:lnTo>
                    <a:lnTo>
                      <a:pt x="57" y="36"/>
                    </a:lnTo>
                    <a:lnTo>
                      <a:pt x="61" y="38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73" y="42"/>
                    </a:lnTo>
                    <a:lnTo>
                      <a:pt x="76" y="41"/>
                    </a:lnTo>
                    <a:lnTo>
                      <a:pt x="79" y="42"/>
                    </a:lnTo>
                    <a:lnTo>
                      <a:pt x="78" y="46"/>
                    </a:lnTo>
                    <a:lnTo>
                      <a:pt x="76" y="48"/>
                    </a:lnTo>
                    <a:lnTo>
                      <a:pt x="75" y="53"/>
                    </a:lnTo>
                    <a:lnTo>
                      <a:pt x="78" y="58"/>
                    </a:lnTo>
                    <a:lnTo>
                      <a:pt x="79" y="60"/>
                    </a:lnTo>
                    <a:lnTo>
                      <a:pt x="79" y="62"/>
                    </a:lnTo>
                    <a:lnTo>
                      <a:pt x="76" y="65"/>
                    </a:lnTo>
                    <a:lnTo>
                      <a:pt x="79" y="67"/>
                    </a:lnTo>
                    <a:lnTo>
                      <a:pt x="80" y="69"/>
                    </a:lnTo>
                    <a:lnTo>
                      <a:pt x="82" y="75"/>
                    </a:lnTo>
                    <a:lnTo>
                      <a:pt x="81" y="76"/>
                    </a:lnTo>
                    <a:lnTo>
                      <a:pt x="80" y="73"/>
                    </a:lnTo>
                    <a:lnTo>
                      <a:pt x="78" y="70"/>
                    </a:lnTo>
                    <a:lnTo>
                      <a:pt x="75" y="73"/>
                    </a:lnTo>
                    <a:lnTo>
                      <a:pt x="62" y="73"/>
                    </a:lnTo>
                    <a:lnTo>
                      <a:pt x="62" y="76"/>
                    </a:lnTo>
                    <a:lnTo>
                      <a:pt x="67" y="77"/>
                    </a:lnTo>
                    <a:lnTo>
                      <a:pt x="67" y="80"/>
                    </a:lnTo>
                    <a:lnTo>
                      <a:pt x="64" y="79"/>
                    </a:lnTo>
                    <a:lnTo>
                      <a:pt x="61" y="80"/>
                    </a:lnTo>
                    <a:lnTo>
                      <a:pt x="61" y="85"/>
                    </a:lnTo>
                    <a:lnTo>
                      <a:pt x="64" y="87"/>
                    </a:lnTo>
                    <a:lnTo>
                      <a:pt x="66" y="91"/>
                    </a:lnTo>
                    <a:lnTo>
                      <a:pt x="64" y="94"/>
                    </a:lnTo>
                    <a:lnTo>
                      <a:pt x="62" y="112"/>
                    </a:lnTo>
                    <a:lnTo>
                      <a:pt x="58" y="109"/>
                    </a:lnTo>
                    <a:lnTo>
                      <a:pt x="57" y="109"/>
                    </a:lnTo>
                    <a:lnTo>
                      <a:pt x="61" y="102"/>
                    </a:lnTo>
                    <a:lnTo>
                      <a:pt x="56" y="99"/>
                    </a:lnTo>
                    <a:lnTo>
                      <a:pt x="52" y="99"/>
                    </a:lnTo>
                    <a:lnTo>
                      <a:pt x="50" y="98"/>
                    </a:lnTo>
                    <a:lnTo>
                      <a:pt x="45" y="100"/>
                    </a:lnTo>
                    <a:lnTo>
                      <a:pt x="40" y="99"/>
                    </a:lnTo>
                    <a:lnTo>
                      <a:pt x="37" y="92"/>
                    </a:lnTo>
                    <a:lnTo>
                      <a:pt x="33" y="91"/>
                    </a:lnTo>
                    <a:lnTo>
                      <a:pt x="32" y="87"/>
                    </a:lnTo>
                    <a:lnTo>
                      <a:pt x="27" y="83"/>
                    </a:lnTo>
                    <a:lnTo>
                      <a:pt x="26" y="8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39">
                <a:extLst>
                  <a:ext uri="{FF2B5EF4-FFF2-40B4-BE49-F238E27FC236}">
                    <a16:creationId xmlns:a16="http://schemas.microsoft.com/office/drawing/2014/main" id="{AB473CF9-555A-44C9-A7D5-0FFE0E9BD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650" y="5649913"/>
                <a:ext cx="36513" cy="31750"/>
              </a:xfrm>
              <a:custGeom>
                <a:avLst/>
                <a:gdLst>
                  <a:gd name="T0" fmla="*/ 20 w 23"/>
                  <a:gd name="T1" fmla="*/ 20 h 20"/>
                  <a:gd name="T2" fmla="*/ 16 w 23"/>
                  <a:gd name="T3" fmla="*/ 18 h 20"/>
                  <a:gd name="T4" fmla="*/ 15 w 23"/>
                  <a:gd name="T5" fmla="*/ 16 h 20"/>
                  <a:gd name="T6" fmla="*/ 16 w 23"/>
                  <a:gd name="T7" fmla="*/ 15 h 20"/>
                  <a:gd name="T8" fmla="*/ 16 w 23"/>
                  <a:gd name="T9" fmla="*/ 14 h 20"/>
                  <a:gd name="T10" fmla="*/ 14 w 23"/>
                  <a:gd name="T11" fmla="*/ 13 h 20"/>
                  <a:gd name="T12" fmla="*/ 11 w 23"/>
                  <a:gd name="T13" fmla="*/ 12 h 20"/>
                  <a:gd name="T14" fmla="*/ 9 w 23"/>
                  <a:gd name="T15" fmla="*/ 10 h 20"/>
                  <a:gd name="T16" fmla="*/ 9 w 23"/>
                  <a:gd name="T17" fmla="*/ 8 h 20"/>
                  <a:gd name="T18" fmla="*/ 6 w 23"/>
                  <a:gd name="T19" fmla="*/ 7 h 20"/>
                  <a:gd name="T20" fmla="*/ 8 w 23"/>
                  <a:gd name="T21" fmla="*/ 9 h 20"/>
                  <a:gd name="T22" fmla="*/ 5 w 23"/>
                  <a:gd name="T23" fmla="*/ 10 h 20"/>
                  <a:gd name="T24" fmla="*/ 4 w 23"/>
                  <a:gd name="T25" fmla="*/ 9 h 20"/>
                  <a:gd name="T26" fmla="*/ 2 w 23"/>
                  <a:gd name="T27" fmla="*/ 8 h 20"/>
                  <a:gd name="T28" fmla="*/ 2 w 23"/>
                  <a:gd name="T29" fmla="*/ 7 h 20"/>
                  <a:gd name="T30" fmla="*/ 2 w 23"/>
                  <a:gd name="T31" fmla="*/ 4 h 20"/>
                  <a:gd name="T32" fmla="*/ 2 w 23"/>
                  <a:gd name="T33" fmla="*/ 2 h 20"/>
                  <a:gd name="T34" fmla="*/ 0 w 23"/>
                  <a:gd name="T35" fmla="*/ 2 h 20"/>
                  <a:gd name="T36" fmla="*/ 2 w 23"/>
                  <a:gd name="T37" fmla="*/ 1 h 20"/>
                  <a:gd name="T38" fmla="*/ 3 w 23"/>
                  <a:gd name="T39" fmla="*/ 0 h 20"/>
                  <a:gd name="T40" fmla="*/ 8 w 23"/>
                  <a:gd name="T41" fmla="*/ 1 h 20"/>
                  <a:gd name="T42" fmla="*/ 9 w 23"/>
                  <a:gd name="T43" fmla="*/ 1 h 20"/>
                  <a:gd name="T44" fmla="*/ 11 w 23"/>
                  <a:gd name="T45" fmla="*/ 1 h 20"/>
                  <a:gd name="T46" fmla="*/ 12 w 23"/>
                  <a:gd name="T47" fmla="*/ 2 h 20"/>
                  <a:gd name="T48" fmla="*/ 14 w 23"/>
                  <a:gd name="T49" fmla="*/ 3 h 20"/>
                  <a:gd name="T50" fmla="*/ 16 w 23"/>
                  <a:gd name="T51" fmla="*/ 1 h 20"/>
                  <a:gd name="T52" fmla="*/ 17 w 23"/>
                  <a:gd name="T53" fmla="*/ 4 h 20"/>
                  <a:gd name="T54" fmla="*/ 20 w 23"/>
                  <a:gd name="T55" fmla="*/ 8 h 20"/>
                  <a:gd name="T56" fmla="*/ 23 w 23"/>
                  <a:gd name="T57" fmla="*/ 10 h 20"/>
                  <a:gd name="T58" fmla="*/ 21 w 23"/>
                  <a:gd name="T59" fmla="*/ 12 h 20"/>
                  <a:gd name="T60" fmla="*/ 21 w 23"/>
                  <a:gd name="T61" fmla="*/ 14 h 20"/>
                  <a:gd name="T62" fmla="*/ 22 w 23"/>
                  <a:gd name="T63" fmla="*/ 15 h 20"/>
                  <a:gd name="T64" fmla="*/ 21 w 23"/>
                  <a:gd name="T65" fmla="*/ 15 h 20"/>
                  <a:gd name="T66" fmla="*/ 21 w 23"/>
                  <a:gd name="T67" fmla="*/ 16 h 20"/>
                  <a:gd name="T68" fmla="*/ 21 w 23"/>
                  <a:gd name="T69" fmla="*/ 18 h 20"/>
                  <a:gd name="T70" fmla="*/ 20 w 23"/>
                  <a:gd name="T7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" h="20">
                    <a:moveTo>
                      <a:pt x="20" y="20"/>
                    </a:moveTo>
                    <a:lnTo>
                      <a:pt x="16" y="18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11" y="12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20" y="8"/>
                    </a:lnTo>
                    <a:lnTo>
                      <a:pt x="23" y="10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Freeform 40">
                <a:extLst>
                  <a:ext uri="{FF2B5EF4-FFF2-40B4-BE49-F238E27FC236}">
                    <a16:creationId xmlns:a16="http://schemas.microsoft.com/office/drawing/2014/main" id="{0B660AB8-C29F-4CDC-8034-BEF39B75F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5516563"/>
                <a:ext cx="115888" cy="36513"/>
              </a:xfrm>
              <a:custGeom>
                <a:avLst/>
                <a:gdLst>
                  <a:gd name="T0" fmla="*/ 19 w 73"/>
                  <a:gd name="T1" fmla="*/ 0 h 23"/>
                  <a:gd name="T2" fmla="*/ 25 w 73"/>
                  <a:gd name="T3" fmla="*/ 0 h 23"/>
                  <a:gd name="T4" fmla="*/ 29 w 73"/>
                  <a:gd name="T5" fmla="*/ 0 h 23"/>
                  <a:gd name="T6" fmla="*/ 37 w 73"/>
                  <a:gd name="T7" fmla="*/ 3 h 23"/>
                  <a:gd name="T8" fmla="*/ 39 w 73"/>
                  <a:gd name="T9" fmla="*/ 5 h 23"/>
                  <a:gd name="T10" fmla="*/ 45 w 73"/>
                  <a:gd name="T11" fmla="*/ 5 h 23"/>
                  <a:gd name="T12" fmla="*/ 48 w 73"/>
                  <a:gd name="T13" fmla="*/ 6 h 23"/>
                  <a:gd name="T14" fmla="*/ 54 w 73"/>
                  <a:gd name="T15" fmla="*/ 11 h 23"/>
                  <a:gd name="T16" fmla="*/ 57 w 73"/>
                  <a:gd name="T17" fmla="*/ 13 h 23"/>
                  <a:gd name="T18" fmla="*/ 60 w 73"/>
                  <a:gd name="T19" fmla="*/ 13 h 23"/>
                  <a:gd name="T20" fmla="*/ 63 w 73"/>
                  <a:gd name="T21" fmla="*/ 15 h 23"/>
                  <a:gd name="T22" fmla="*/ 63 w 73"/>
                  <a:gd name="T23" fmla="*/ 17 h 23"/>
                  <a:gd name="T24" fmla="*/ 68 w 73"/>
                  <a:gd name="T25" fmla="*/ 17 h 23"/>
                  <a:gd name="T26" fmla="*/ 73 w 73"/>
                  <a:gd name="T27" fmla="*/ 21 h 23"/>
                  <a:gd name="T28" fmla="*/ 73 w 73"/>
                  <a:gd name="T29" fmla="*/ 22 h 23"/>
                  <a:gd name="T30" fmla="*/ 68 w 73"/>
                  <a:gd name="T31" fmla="*/ 23 h 23"/>
                  <a:gd name="T32" fmla="*/ 63 w 73"/>
                  <a:gd name="T33" fmla="*/ 23 h 23"/>
                  <a:gd name="T34" fmla="*/ 58 w 73"/>
                  <a:gd name="T35" fmla="*/ 23 h 23"/>
                  <a:gd name="T36" fmla="*/ 49 w 73"/>
                  <a:gd name="T37" fmla="*/ 23 h 23"/>
                  <a:gd name="T38" fmla="*/ 54 w 73"/>
                  <a:gd name="T39" fmla="*/ 19 h 23"/>
                  <a:gd name="T40" fmla="*/ 51 w 73"/>
                  <a:gd name="T41" fmla="*/ 17 h 23"/>
                  <a:gd name="T42" fmla="*/ 46 w 73"/>
                  <a:gd name="T43" fmla="*/ 17 h 23"/>
                  <a:gd name="T44" fmla="*/ 44 w 73"/>
                  <a:gd name="T45" fmla="*/ 15 h 23"/>
                  <a:gd name="T46" fmla="*/ 43 w 73"/>
                  <a:gd name="T47" fmla="*/ 11 h 23"/>
                  <a:gd name="T48" fmla="*/ 39 w 73"/>
                  <a:gd name="T49" fmla="*/ 11 h 23"/>
                  <a:gd name="T50" fmla="*/ 33 w 73"/>
                  <a:gd name="T51" fmla="*/ 10 h 23"/>
                  <a:gd name="T52" fmla="*/ 31 w 73"/>
                  <a:gd name="T53" fmla="*/ 7 h 23"/>
                  <a:gd name="T54" fmla="*/ 22 w 73"/>
                  <a:gd name="T55" fmla="*/ 6 h 23"/>
                  <a:gd name="T56" fmla="*/ 20 w 73"/>
                  <a:gd name="T57" fmla="*/ 5 h 23"/>
                  <a:gd name="T58" fmla="*/ 22 w 73"/>
                  <a:gd name="T59" fmla="*/ 4 h 23"/>
                  <a:gd name="T60" fmla="*/ 15 w 73"/>
                  <a:gd name="T61" fmla="*/ 4 h 23"/>
                  <a:gd name="T62" fmla="*/ 10 w 73"/>
                  <a:gd name="T63" fmla="*/ 7 h 23"/>
                  <a:gd name="T64" fmla="*/ 8 w 73"/>
                  <a:gd name="T65" fmla="*/ 7 h 23"/>
                  <a:gd name="T66" fmla="*/ 6 w 73"/>
                  <a:gd name="T67" fmla="*/ 9 h 23"/>
                  <a:gd name="T68" fmla="*/ 4 w 73"/>
                  <a:gd name="T69" fmla="*/ 10 h 23"/>
                  <a:gd name="T70" fmla="*/ 0 w 73"/>
                  <a:gd name="T71" fmla="*/ 9 h 23"/>
                  <a:gd name="T72" fmla="*/ 4 w 73"/>
                  <a:gd name="T73" fmla="*/ 6 h 23"/>
                  <a:gd name="T74" fmla="*/ 5 w 73"/>
                  <a:gd name="T75" fmla="*/ 4 h 23"/>
                  <a:gd name="T76" fmla="*/ 9 w 73"/>
                  <a:gd name="T77" fmla="*/ 3 h 23"/>
                  <a:gd name="T78" fmla="*/ 13 w 73"/>
                  <a:gd name="T79" fmla="*/ 1 h 23"/>
                  <a:gd name="T80" fmla="*/ 17 w 73"/>
                  <a:gd name="T81" fmla="*/ 0 h 23"/>
                  <a:gd name="T82" fmla="*/ 19 w 73"/>
                  <a:gd name="T8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23">
                    <a:moveTo>
                      <a:pt x="19" y="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39" y="5"/>
                    </a:lnTo>
                    <a:lnTo>
                      <a:pt x="45" y="5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8" y="17"/>
                    </a:lnTo>
                    <a:lnTo>
                      <a:pt x="73" y="21"/>
                    </a:lnTo>
                    <a:lnTo>
                      <a:pt x="73" y="22"/>
                    </a:lnTo>
                    <a:lnTo>
                      <a:pt x="68" y="23"/>
                    </a:lnTo>
                    <a:lnTo>
                      <a:pt x="63" y="23"/>
                    </a:lnTo>
                    <a:lnTo>
                      <a:pt x="58" y="23"/>
                    </a:lnTo>
                    <a:lnTo>
                      <a:pt x="49" y="23"/>
                    </a:lnTo>
                    <a:lnTo>
                      <a:pt x="54" y="19"/>
                    </a:lnTo>
                    <a:lnTo>
                      <a:pt x="51" y="17"/>
                    </a:lnTo>
                    <a:lnTo>
                      <a:pt x="46" y="17"/>
                    </a:lnTo>
                    <a:lnTo>
                      <a:pt x="44" y="15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33" y="10"/>
                    </a:lnTo>
                    <a:lnTo>
                      <a:pt x="31" y="7"/>
                    </a:lnTo>
                    <a:lnTo>
                      <a:pt x="22" y="6"/>
                    </a:lnTo>
                    <a:lnTo>
                      <a:pt x="20" y="5"/>
                    </a:lnTo>
                    <a:lnTo>
                      <a:pt x="22" y="4"/>
                    </a:lnTo>
                    <a:lnTo>
                      <a:pt x="15" y="4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46">
                <a:extLst>
                  <a:ext uri="{FF2B5EF4-FFF2-40B4-BE49-F238E27FC236}">
                    <a16:creationId xmlns:a16="http://schemas.microsoft.com/office/drawing/2014/main" id="{EBFDA079-CD5E-46D1-9A14-18B29849E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463" y="5553075"/>
                <a:ext cx="38100" cy="25400"/>
              </a:xfrm>
              <a:custGeom>
                <a:avLst/>
                <a:gdLst>
                  <a:gd name="T0" fmla="*/ 1 w 24"/>
                  <a:gd name="T1" fmla="*/ 1 h 16"/>
                  <a:gd name="T2" fmla="*/ 2 w 24"/>
                  <a:gd name="T3" fmla="*/ 0 h 16"/>
                  <a:gd name="T4" fmla="*/ 7 w 24"/>
                  <a:gd name="T5" fmla="*/ 0 h 16"/>
                  <a:gd name="T6" fmla="*/ 10 w 24"/>
                  <a:gd name="T7" fmla="*/ 3 h 16"/>
                  <a:gd name="T8" fmla="*/ 13 w 24"/>
                  <a:gd name="T9" fmla="*/ 3 h 16"/>
                  <a:gd name="T10" fmla="*/ 14 w 24"/>
                  <a:gd name="T11" fmla="*/ 5 h 16"/>
                  <a:gd name="T12" fmla="*/ 18 w 24"/>
                  <a:gd name="T13" fmla="*/ 4 h 16"/>
                  <a:gd name="T14" fmla="*/ 17 w 24"/>
                  <a:gd name="T15" fmla="*/ 6 h 16"/>
                  <a:gd name="T16" fmla="*/ 20 w 24"/>
                  <a:gd name="T17" fmla="*/ 6 h 16"/>
                  <a:gd name="T18" fmla="*/ 24 w 24"/>
                  <a:gd name="T19" fmla="*/ 10 h 16"/>
                  <a:gd name="T20" fmla="*/ 21 w 24"/>
                  <a:gd name="T21" fmla="*/ 12 h 16"/>
                  <a:gd name="T22" fmla="*/ 18 w 24"/>
                  <a:gd name="T23" fmla="*/ 11 h 16"/>
                  <a:gd name="T24" fmla="*/ 14 w 24"/>
                  <a:gd name="T25" fmla="*/ 11 h 16"/>
                  <a:gd name="T26" fmla="*/ 13 w 24"/>
                  <a:gd name="T27" fmla="*/ 11 h 16"/>
                  <a:gd name="T28" fmla="*/ 12 w 24"/>
                  <a:gd name="T29" fmla="*/ 12 h 16"/>
                  <a:gd name="T30" fmla="*/ 8 w 24"/>
                  <a:gd name="T31" fmla="*/ 12 h 16"/>
                  <a:gd name="T32" fmla="*/ 8 w 24"/>
                  <a:gd name="T33" fmla="*/ 11 h 16"/>
                  <a:gd name="T34" fmla="*/ 6 w 24"/>
                  <a:gd name="T35" fmla="*/ 11 h 16"/>
                  <a:gd name="T36" fmla="*/ 3 w 24"/>
                  <a:gd name="T37" fmla="*/ 16 h 16"/>
                  <a:gd name="T38" fmla="*/ 1 w 24"/>
                  <a:gd name="T39" fmla="*/ 16 h 16"/>
                  <a:gd name="T40" fmla="*/ 1 w 24"/>
                  <a:gd name="T41" fmla="*/ 13 h 16"/>
                  <a:gd name="T42" fmla="*/ 1 w 24"/>
                  <a:gd name="T43" fmla="*/ 11 h 16"/>
                  <a:gd name="T44" fmla="*/ 0 w 24"/>
                  <a:gd name="T45" fmla="*/ 10 h 16"/>
                  <a:gd name="T46" fmla="*/ 1 w 24"/>
                  <a:gd name="T47" fmla="*/ 9 h 16"/>
                  <a:gd name="T48" fmla="*/ 1 w 24"/>
                  <a:gd name="T49" fmla="*/ 5 h 16"/>
                  <a:gd name="T50" fmla="*/ 1 w 24"/>
                  <a:gd name="T5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" h="16">
                    <a:moveTo>
                      <a:pt x="1" y="1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1" y="12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48">
                <a:extLst>
                  <a:ext uri="{FF2B5EF4-FFF2-40B4-BE49-F238E27FC236}">
                    <a16:creationId xmlns:a16="http://schemas.microsoft.com/office/drawing/2014/main" id="{4D2FAEA6-A168-4371-8311-3460AF8F8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038" y="5753100"/>
                <a:ext cx="61913" cy="66675"/>
              </a:xfrm>
              <a:custGeom>
                <a:avLst/>
                <a:gdLst>
                  <a:gd name="T0" fmla="*/ 5 w 39"/>
                  <a:gd name="T1" fmla="*/ 32 h 42"/>
                  <a:gd name="T2" fmla="*/ 8 w 39"/>
                  <a:gd name="T3" fmla="*/ 28 h 42"/>
                  <a:gd name="T4" fmla="*/ 7 w 39"/>
                  <a:gd name="T5" fmla="*/ 24 h 42"/>
                  <a:gd name="T6" fmla="*/ 5 w 39"/>
                  <a:gd name="T7" fmla="*/ 28 h 42"/>
                  <a:gd name="T8" fmla="*/ 0 w 39"/>
                  <a:gd name="T9" fmla="*/ 24 h 42"/>
                  <a:gd name="T10" fmla="*/ 2 w 39"/>
                  <a:gd name="T11" fmla="*/ 23 h 42"/>
                  <a:gd name="T12" fmla="*/ 1 w 39"/>
                  <a:gd name="T13" fmla="*/ 17 h 42"/>
                  <a:gd name="T14" fmla="*/ 4 w 39"/>
                  <a:gd name="T15" fmla="*/ 15 h 42"/>
                  <a:gd name="T16" fmla="*/ 5 w 39"/>
                  <a:gd name="T17" fmla="*/ 12 h 42"/>
                  <a:gd name="T18" fmla="*/ 7 w 39"/>
                  <a:gd name="T19" fmla="*/ 7 h 42"/>
                  <a:gd name="T20" fmla="*/ 6 w 39"/>
                  <a:gd name="T21" fmla="*/ 5 h 42"/>
                  <a:gd name="T22" fmla="*/ 10 w 39"/>
                  <a:gd name="T23" fmla="*/ 3 h 42"/>
                  <a:gd name="T24" fmla="*/ 14 w 39"/>
                  <a:gd name="T25" fmla="*/ 0 h 42"/>
                  <a:gd name="T26" fmla="*/ 22 w 39"/>
                  <a:gd name="T27" fmla="*/ 5 h 42"/>
                  <a:gd name="T28" fmla="*/ 23 w 39"/>
                  <a:gd name="T29" fmla="*/ 5 h 42"/>
                  <a:gd name="T30" fmla="*/ 24 w 39"/>
                  <a:gd name="T31" fmla="*/ 7 h 42"/>
                  <a:gd name="T32" fmla="*/ 30 w 39"/>
                  <a:gd name="T33" fmla="*/ 8 h 42"/>
                  <a:gd name="T34" fmla="*/ 31 w 39"/>
                  <a:gd name="T35" fmla="*/ 7 h 42"/>
                  <a:gd name="T36" fmla="*/ 35 w 39"/>
                  <a:gd name="T37" fmla="*/ 9 h 42"/>
                  <a:gd name="T38" fmla="*/ 39 w 39"/>
                  <a:gd name="T39" fmla="*/ 11 h 42"/>
                  <a:gd name="T40" fmla="*/ 39 w 39"/>
                  <a:gd name="T41" fmla="*/ 15 h 42"/>
                  <a:gd name="T42" fmla="*/ 37 w 39"/>
                  <a:gd name="T43" fmla="*/ 20 h 42"/>
                  <a:gd name="T44" fmla="*/ 30 w 39"/>
                  <a:gd name="T45" fmla="*/ 26 h 42"/>
                  <a:gd name="T46" fmla="*/ 22 w 39"/>
                  <a:gd name="T47" fmla="*/ 30 h 42"/>
                  <a:gd name="T48" fmla="*/ 17 w 39"/>
                  <a:gd name="T49" fmla="*/ 35 h 42"/>
                  <a:gd name="T50" fmla="*/ 16 w 39"/>
                  <a:gd name="T51" fmla="*/ 40 h 42"/>
                  <a:gd name="T52" fmla="*/ 12 w 39"/>
                  <a:gd name="T53" fmla="*/ 42 h 42"/>
                  <a:gd name="T54" fmla="*/ 10 w 39"/>
                  <a:gd name="T55" fmla="*/ 40 h 42"/>
                  <a:gd name="T56" fmla="*/ 7 w 39"/>
                  <a:gd name="T57" fmla="*/ 38 h 42"/>
                  <a:gd name="T58" fmla="*/ 4 w 39"/>
                  <a:gd name="T59" fmla="*/ 40 h 42"/>
                  <a:gd name="T60" fmla="*/ 4 w 39"/>
                  <a:gd name="T61" fmla="*/ 36 h 42"/>
                  <a:gd name="T62" fmla="*/ 6 w 39"/>
                  <a:gd name="T63" fmla="*/ 35 h 42"/>
                  <a:gd name="T64" fmla="*/ 5 w 39"/>
                  <a:gd name="T65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5" y="32"/>
                    </a:moveTo>
                    <a:lnTo>
                      <a:pt x="8" y="28"/>
                    </a:lnTo>
                    <a:lnTo>
                      <a:pt x="7" y="24"/>
                    </a:lnTo>
                    <a:lnTo>
                      <a:pt x="5" y="28"/>
                    </a:lnTo>
                    <a:lnTo>
                      <a:pt x="0" y="24"/>
                    </a:lnTo>
                    <a:lnTo>
                      <a:pt x="2" y="23"/>
                    </a:lnTo>
                    <a:lnTo>
                      <a:pt x="1" y="17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5" y="9"/>
                    </a:lnTo>
                    <a:lnTo>
                      <a:pt x="39" y="11"/>
                    </a:lnTo>
                    <a:lnTo>
                      <a:pt x="39" y="15"/>
                    </a:lnTo>
                    <a:lnTo>
                      <a:pt x="37" y="20"/>
                    </a:lnTo>
                    <a:lnTo>
                      <a:pt x="30" y="26"/>
                    </a:lnTo>
                    <a:lnTo>
                      <a:pt x="22" y="30"/>
                    </a:lnTo>
                    <a:lnTo>
                      <a:pt x="17" y="35"/>
                    </a:lnTo>
                    <a:lnTo>
                      <a:pt x="16" y="40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7" y="38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6" y="35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54">
                <a:extLst>
                  <a:ext uri="{FF2B5EF4-FFF2-40B4-BE49-F238E27FC236}">
                    <a16:creationId xmlns:a16="http://schemas.microsoft.com/office/drawing/2014/main" id="{ABB4A06F-233D-4166-B3FE-2B17812DA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175" y="6400800"/>
                <a:ext cx="36513" cy="19050"/>
              </a:xfrm>
              <a:custGeom>
                <a:avLst/>
                <a:gdLst>
                  <a:gd name="T0" fmla="*/ 0 w 23"/>
                  <a:gd name="T1" fmla="*/ 8 h 12"/>
                  <a:gd name="T2" fmla="*/ 8 w 23"/>
                  <a:gd name="T3" fmla="*/ 1 h 12"/>
                  <a:gd name="T4" fmla="*/ 14 w 23"/>
                  <a:gd name="T5" fmla="*/ 4 h 12"/>
                  <a:gd name="T6" fmla="*/ 18 w 23"/>
                  <a:gd name="T7" fmla="*/ 0 h 12"/>
                  <a:gd name="T8" fmla="*/ 23 w 23"/>
                  <a:gd name="T9" fmla="*/ 4 h 12"/>
                  <a:gd name="T10" fmla="*/ 22 w 23"/>
                  <a:gd name="T11" fmla="*/ 9 h 12"/>
                  <a:gd name="T12" fmla="*/ 12 w 23"/>
                  <a:gd name="T13" fmla="*/ 11 h 12"/>
                  <a:gd name="T14" fmla="*/ 10 w 23"/>
                  <a:gd name="T15" fmla="*/ 8 h 12"/>
                  <a:gd name="T16" fmla="*/ 3 w 23"/>
                  <a:gd name="T17" fmla="*/ 12 h 12"/>
                  <a:gd name="T18" fmla="*/ 0 w 23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">
                    <a:moveTo>
                      <a:pt x="0" y="8"/>
                    </a:moveTo>
                    <a:lnTo>
                      <a:pt x="8" y="1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23" y="4"/>
                    </a:lnTo>
                    <a:lnTo>
                      <a:pt x="22" y="9"/>
                    </a:lnTo>
                    <a:lnTo>
                      <a:pt x="12" y="11"/>
                    </a:lnTo>
                    <a:lnTo>
                      <a:pt x="10" y="8"/>
                    </a:lnTo>
                    <a:lnTo>
                      <a:pt x="3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61">
                <a:extLst>
                  <a:ext uri="{FF2B5EF4-FFF2-40B4-BE49-F238E27FC236}">
                    <a16:creationId xmlns:a16="http://schemas.microsoft.com/office/drawing/2014/main" id="{D9BBF39A-8733-4345-80E5-A95090D69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613" y="5707063"/>
                <a:ext cx="30163" cy="39688"/>
              </a:xfrm>
              <a:custGeom>
                <a:avLst/>
                <a:gdLst>
                  <a:gd name="T0" fmla="*/ 13 w 19"/>
                  <a:gd name="T1" fmla="*/ 22 h 25"/>
                  <a:gd name="T2" fmla="*/ 10 w 19"/>
                  <a:gd name="T3" fmla="*/ 24 h 25"/>
                  <a:gd name="T4" fmla="*/ 7 w 19"/>
                  <a:gd name="T5" fmla="*/ 25 h 25"/>
                  <a:gd name="T6" fmla="*/ 7 w 19"/>
                  <a:gd name="T7" fmla="*/ 23 h 25"/>
                  <a:gd name="T8" fmla="*/ 4 w 19"/>
                  <a:gd name="T9" fmla="*/ 23 h 25"/>
                  <a:gd name="T10" fmla="*/ 3 w 19"/>
                  <a:gd name="T11" fmla="*/ 24 h 25"/>
                  <a:gd name="T12" fmla="*/ 0 w 19"/>
                  <a:gd name="T13" fmla="*/ 23 h 25"/>
                  <a:gd name="T14" fmla="*/ 2 w 19"/>
                  <a:gd name="T15" fmla="*/ 20 h 25"/>
                  <a:gd name="T16" fmla="*/ 2 w 19"/>
                  <a:gd name="T17" fmla="*/ 17 h 25"/>
                  <a:gd name="T18" fmla="*/ 3 w 19"/>
                  <a:gd name="T19" fmla="*/ 14 h 25"/>
                  <a:gd name="T20" fmla="*/ 1 w 19"/>
                  <a:gd name="T21" fmla="*/ 11 h 25"/>
                  <a:gd name="T22" fmla="*/ 1 w 19"/>
                  <a:gd name="T23" fmla="*/ 6 h 25"/>
                  <a:gd name="T24" fmla="*/ 3 w 19"/>
                  <a:gd name="T25" fmla="*/ 0 h 25"/>
                  <a:gd name="T26" fmla="*/ 6 w 19"/>
                  <a:gd name="T27" fmla="*/ 1 h 25"/>
                  <a:gd name="T28" fmla="*/ 10 w 19"/>
                  <a:gd name="T29" fmla="*/ 2 h 25"/>
                  <a:gd name="T30" fmla="*/ 18 w 19"/>
                  <a:gd name="T31" fmla="*/ 8 h 25"/>
                  <a:gd name="T32" fmla="*/ 19 w 19"/>
                  <a:gd name="T33" fmla="*/ 11 h 25"/>
                  <a:gd name="T34" fmla="*/ 15 w 19"/>
                  <a:gd name="T35" fmla="*/ 17 h 25"/>
                  <a:gd name="T36" fmla="*/ 13 w 19"/>
                  <a:gd name="T3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5">
                    <a:moveTo>
                      <a:pt x="13" y="22"/>
                    </a:moveTo>
                    <a:lnTo>
                      <a:pt x="10" y="24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2"/>
                    </a:lnTo>
                    <a:lnTo>
                      <a:pt x="18" y="8"/>
                    </a:lnTo>
                    <a:lnTo>
                      <a:pt x="19" y="11"/>
                    </a:lnTo>
                    <a:lnTo>
                      <a:pt x="15" y="17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68">
                <a:extLst>
                  <a:ext uri="{FF2B5EF4-FFF2-40B4-BE49-F238E27FC236}">
                    <a16:creationId xmlns:a16="http://schemas.microsoft.com/office/drawing/2014/main" id="{68FD58E1-037B-4701-A3DA-174CE17E6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5576888"/>
                <a:ext cx="42863" cy="46038"/>
              </a:xfrm>
              <a:custGeom>
                <a:avLst/>
                <a:gdLst>
                  <a:gd name="T0" fmla="*/ 15 w 27"/>
                  <a:gd name="T1" fmla="*/ 29 h 29"/>
                  <a:gd name="T2" fmla="*/ 11 w 27"/>
                  <a:gd name="T3" fmla="*/ 27 h 29"/>
                  <a:gd name="T4" fmla="*/ 6 w 27"/>
                  <a:gd name="T5" fmla="*/ 27 h 29"/>
                  <a:gd name="T6" fmla="*/ 4 w 27"/>
                  <a:gd name="T7" fmla="*/ 25 h 29"/>
                  <a:gd name="T8" fmla="*/ 0 w 27"/>
                  <a:gd name="T9" fmla="*/ 23 h 29"/>
                  <a:gd name="T10" fmla="*/ 0 w 27"/>
                  <a:gd name="T11" fmla="*/ 20 h 29"/>
                  <a:gd name="T12" fmla="*/ 1 w 27"/>
                  <a:gd name="T13" fmla="*/ 19 h 29"/>
                  <a:gd name="T14" fmla="*/ 0 w 27"/>
                  <a:gd name="T15" fmla="*/ 18 h 29"/>
                  <a:gd name="T16" fmla="*/ 4 w 27"/>
                  <a:gd name="T17" fmla="*/ 12 h 29"/>
                  <a:gd name="T18" fmla="*/ 12 w 27"/>
                  <a:gd name="T19" fmla="*/ 12 h 29"/>
                  <a:gd name="T20" fmla="*/ 12 w 27"/>
                  <a:gd name="T21" fmla="*/ 9 h 29"/>
                  <a:gd name="T22" fmla="*/ 11 w 27"/>
                  <a:gd name="T23" fmla="*/ 9 h 29"/>
                  <a:gd name="T24" fmla="*/ 10 w 27"/>
                  <a:gd name="T25" fmla="*/ 8 h 29"/>
                  <a:gd name="T26" fmla="*/ 7 w 27"/>
                  <a:gd name="T27" fmla="*/ 6 h 29"/>
                  <a:gd name="T28" fmla="*/ 5 w 27"/>
                  <a:gd name="T29" fmla="*/ 3 h 29"/>
                  <a:gd name="T30" fmla="*/ 9 w 27"/>
                  <a:gd name="T31" fmla="*/ 3 h 29"/>
                  <a:gd name="T32" fmla="*/ 9 w 27"/>
                  <a:gd name="T33" fmla="*/ 0 h 29"/>
                  <a:gd name="T34" fmla="*/ 15 w 27"/>
                  <a:gd name="T35" fmla="*/ 0 h 29"/>
                  <a:gd name="T36" fmla="*/ 21 w 27"/>
                  <a:gd name="T37" fmla="*/ 0 h 29"/>
                  <a:gd name="T38" fmla="*/ 21 w 27"/>
                  <a:gd name="T39" fmla="*/ 6 h 29"/>
                  <a:gd name="T40" fmla="*/ 21 w 27"/>
                  <a:gd name="T41" fmla="*/ 13 h 29"/>
                  <a:gd name="T42" fmla="*/ 22 w 27"/>
                  <a:gd name="T43" fmla="*/ 13 h 29"/>
                  <a:gd name="T44" fmla="*/ 24 w 27"/>
                  <a:gd name="T45" fmla="*/ 14 h 29"/>
                  <a:gd name="T46" fmla="*/ 25 w 27"/>
                  <a:gd name="T47" fmla="*/ 13 h 29"/>
                  <a:gd name="T48" fmla="*/ 27 w 27"/>
                  <a:gd name="T49" fmla="*/ 14 h 29"/>
                  <a:gd name="T50" fmla="*/ 24 w 27"/>
                  <a:gd name="T51" fmla="*/ 17 h 29"/>
                  <a:gd name="T52" fmla="*/ 21 w 27"/>
                  <a:gd name="T53" fmla="*/ 19 h 29"/>
                  <a:gd name="T54" fmla="*/ 21 w 27"/>
                  <a:gd name="T55" fmla="*/ 20 h 29"/>
                  <a:gd name="T56" fmla="*/ 21 w 27"/>
                  <a:gd name="T57" fmla="*/ 21 h 29"/>
                  <a:gd name="T58" fmla="*/ 19 w 27"/>
                  <a:gd name="T59" fmla="*/ 24 h 29"/>
                  <a:gd name="T60" fmla="*/ 18 w 27"/>
                  <a:gd name="T61" fmla="*/ 24 h 29"/>
                  <a:gd name="T62" fmla="*/ 18 w 27"/>
                  <a:gd name="T63" fmla="*/ 25 h 29"/>
                  <a:gd name="T64" fmla="*/ 17 w 27"/>
                  <a:gd name="T65" fmla="*/ 25 h 29"/>
                  <a:gd name="T66" fmla="*/ 15 w 27"/>
                  <a:gd name="T67" fmla="*/ 27 h 29"/>
                  <a:gd name="T68" fmla="*/ 15 w 27"/>
                  <a:gd name="T6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29">
                    <a:moveTo>
                      <a:pt x="15" y="29"/>
                    </a:moveTo>
                    <a:lnTo>
                      <a:pt x="11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7" y="6"/>
                    </a:lnTo>
                    <a:lnTo>
                      <a:pt x="5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7" y="14"/>
                    </a:lnTo>
                    <a:lnTo>
                      <a:pt x="24" y="17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5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70">
                <a:extLst>
                  <a:ext uri="{FF2B5EF4-FFF2-40B4-BE49-F238E27FC236}">
                    <a16:creationId xmlns:a16="http://schemas.microsoft.com/office/drawing/2014/main" id="{15416742-DC15-48EE-934A-BB1EF0958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588" y="5680075"/>
                <a:ext cx="50800" cy="74613"/>
              </a:xfrm>
              <a:custGeom>
                <a:avLst/>
                <a:gdLst>
                  <a:gd name="T0" fmla="*/ 11 w 32"/>
                  <a:gd name="T1" fmla="*/ 0 h 47"/>
                  <a:gd name="T2" fmla="*/ 15 w 32"/>
                  <a:gd name="T3" fmla="*/ 2 h 47"/>
                  <a:gd name="T4" fmla="*/ 19 w 32"/>
                  <a:gd name="T5" fmla="*/ 6 h 47"/>
                  <a:gd name="T6" fmla="*/ 19 w 32"/>
                  <a:gd name="T7" fmla="*/ 10 h 47"/>
                  <a:gd name="T8" fmla="*/ 23 w 32"/>
                  <a:gd name="T9" fmla="*/ 10 h 47"/>
                  <a:gd name="T10" fmla="*/ 26 w 32"/>
                  <a:gd name="T11" fmla="*/ 13 h 47"/>
                  <a:gd name="T12" fmla="*/ 29 w 32"/>
                  <a:gd name="T13" fmla="*/ 16 h 47"/>
                  <a:gd name="T14" fmla="*/ 27 w 32"/>
                  <a:gd name="T15" fmla="*/ 22 h 47"/>
                  <a:gd name="T16" fmla="*/ 23 w 32"/>
                  <a:gd name="T17" fmla="*/ 24 h 47"/>
                  <a:gd name="T18" fmla="*/ 24 w 32"/>
                  <a:gd name="T19" fmla="*/ 25 h 47"/>
                  <a:gd name="T20" fmla="*/ 23 w 32"/>
                  <a:gd name="T21" fmla="*/ 29 h 47"/>
                  <a:gd name="T22" fmla="*/ 25 w 32"/>
                  <a:gd name="T23" fmla="*/ 34 h 47"/>
                  <a:gd name="T24" fmla="*/ 27 w 32"/>
                  <a:gd name="T25" fmla="*/ 34 h 47"/>
                  <a:gd name="T26" fmla="*/ 29 w 32"/>
                  <a:gd name="T27" fmla="*/ 37 h 47"/>
                  <a:gd name="T28" fmla="*/ 32 w 32"/>
                  <a:gd name="T29" fmla="*/ 43 h 47"/>
                  <a:gd name="T30" fmla="*/ 31 w 32"/>
                  <a:gd name="T31" fmla="*/ 43 h 47"/>
                  <a:gd name="T32" fmla="*/ 27 w 32"/>
                  <a:gd name="T33" fmla="*/ 42 h 47"/>
                  <a:gd name="T34" fmla="*/ 25 w 32"/>
                  <a:gd name="T35" fmla="*/ 45 h 47"/>
                  <a:gd name="T36" fmla="*/ 21 w 32"/>
                  <a:gd name="T37" fmla="*/ 46 h 47"/>
                  <a:gd name="T38" fmla="*/ 20 w 32"/>
                  <a:gd name="T39" fmla="*/ 46 h 47"/>
                  <a:gd name="T40" fmla="*/ 19 w 32"/>
                  <a:gd name="T41" fmla="*/ 47 h 47"/>
                  <a:gd name="T42" fmla="*/ 15 w 32"/>
                  <a:gd name="T43" fmla="*/ 47 h 47"/>
                  <a:gd name="T44" fmla="*/ 12 w 32"/>
                  <a:gd name="T45" fmla="*/ 43 h 47"/>
                  <a:gd name="T46" fmla="*/ 11 w 32"/>
                  <a:gd name="T47" fmla="*/ 41 h 47"/>
                  <a:gd name="T48" fmla="*/ 9 w 32"/>
                  <a:gd name="T49" fmla="*/ 37 h 47"/>
                  <a:gd name="T50" fmla="*/ 11 w 32"/>
                  <a:gd name="T51" fmla="*/ 31 h 47"/>
                  <a:gd name="T52" fmla="*/ 12 w 32"/>
                  <a:gd name="T53" fmla="*/ 29 h 47"/>
                  <a:gd name="T54" fmla="*/ 11 w 32"/>
                  <a:gd name="T55" fmla="*/ 26 h 47"/>
                  <a:gd name="T56" fmla="*/ 8 w 32"/>
                  <a:gd name="T57" fmla="*/ 25 h 47"/>
                  <a:gd name="T58" fmla="*/ 9 w 32"/>
                  <a:gd name="T59" fmla="*/ 22 h 47"/>
                  <a:gd name="T60" fmla="*/ 8 w 32"/>
                  <a:gd name="T61" fmla="*/ 20 h 47"/>
                  <a:gd name="T62" fmla="*/ 4 w 32"/>
                  <a:gd name="T63" fmla="*/ 20 h 47"/>
                  <a:gd name="T64" fmla="*/ 0 w 32"/>
                  <a:gd name="T65" fmla="*/ 16 h 47"/>
                  <a:gd name="T66" fmla="*/ 2 w 32"/>
                  <a:gd name="T67" fmla="*/ 14 h 47"/>
                  <a:gd name="T68" fmla="*/ 1 w 32"/>
                  <a:gd name="T69" fmla="*/ 11 h 47"/>
                  <a:gd name="T70" fmla="*/ 6 w 32"/>
                  <a:gd name="T71" fmla="*/ 10 h 47"/>
                  <a:gd name="T72" fmla="*/ 7 w 32"/>
                  <a:gd name="T73" fmla="*/ 8 h 47"/>
                  <a:gd name="T74" fmla="*/ 4 w 32"/>
                  <a:gd name="T75" fmla="*/ 6 h 47"/>
                  <a:gd name="T76" fmla="*/ 6 w 32"/>
                  <a:gd name="T77" fmla="*/ 3 h 47"/>
                  <a:gd name="T78" fmla="*/ 11 w 32"/>
                  <a:gd name="T7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47">
                    <a:moveTo>
                      <a:pt x="11" y="0"/>
                    </a:moveTo>
                    <a:lnTo>
                      <a:pt x="15" y="2"/>
                    </a:lnTo>
                    <a:lnTo>
                      <a:pt x="19" y="6"/>
                    </a:lnTo>
                    <a:lnTo>
                      <a:pt x="19" y="10"/>
                    </a:lnTo>
                    <a:lnTo>
                      <a:pt x="23" y="10"/>
                    </a:lnTo>
                    <a:lnTo>
                      <a:pt x="26" y="13"/>
                    </a:lnTo>
                    <a:lnTo>
                      <a:pt x="29" y="16"/>
                    </a:lnTo>
                    <a:lnTo>
                      <a:pt x="27" y="22"/>
                    </a:lnTo>
                    <a:lnTo>
                      <a:pt x="23" y="24"/>
                    </a:lnTo>
                    <a:lnTo>
                      <a:pt x="24" y="25"/>
                    </a:lnTo>
                    <a:lnTo>
                      <a:pt x="23" y="29"/>
                    </a:lnTo>
                    <a:lnTo>
                      <a:pt x="25" y="34"/>
                    </a:lnTo>
                    <a:lnTo>
                      <a:pt x="27" y="34"/>
                    </a:lnTo>
                    <a:lnTo>
                      <a:pt x="29" y="37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27" y="42"/>
                    </a:lnTo>
                    <a:lnTo>
                      <a:pt x="25" y="45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19" y="47"/>
                    </a:lnTo>
                    <a:lnTo>
                      <a:pt x="15" y="47"/>
                    </a:lnTo>
                    <a:lnTo>
                      <a:pt x="12" y="43"/>
                    </a:lnTo>
                    <a:lnTo>
                      <a:pt x="11" y="41"/>
                    </a:lnTo>
                    <a:lnTo>
                      <a:pt x="9" y="37"/>
                    </a:lnTo>
                    <a:lnTo>
                      <a:pt x="11" y="31"/>
                    </a:lnTo>
                    <a:lnTo>
                      <a:pt x="12" y="29"/>
                    </a:lnTo>
                    <a:lnTo>
                      <a:pt x="11" y="26"/>
                    </a:lnTo>
                    <a:lnTo>
                      <a:pt x="8" y="25"/>
                    </a:lnTo>
                    <a:lnTo>
                      <a:pt x="9" y="22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1" y="11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71">
                <a:extLst>
                  <a:ext uri="{FF2B5EF4-FFF2-40B4-BE49-F238E27FC236}">
                    <a16:creationId xmlns:a16="http://schemas.microsoft.com/office/drawing/2014/main" id="{05F9D19D-91F7-4E7A-816D-20B652B4D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138" y="5597525"/>
                <a:ext cx="66675" cy="31750"/>
              </a:xfrm>
              <a:custGeom>
                <a:avLst/>
                <a:gdLst>
                  <a:gd name="T0" fmla="*/ 14 w 42"/>
                  <a:gd name="T1" fmla="*/ 20 h 20"/>
                  <a:gd name="T2" fmla="*/ 13 w 42"/>
                  <a:gd name="T3" fmla="*/ 18 h 20"/>
                  <a:gd name="T4" fmla="*/ 11 w 42"/>
                  <a:gd name="T5" fmla="*/ 18 h 20"/>
                  <a:gd name="T6" fmla="*/ 11 w 42"/>
                  <a:gd name="T7" fmla="*/ 14 h 20"/>
                  <a:gd name="T8" fmla="*/ 10 w 42"/>
                  <a:gd name="T9" fmla="*/ 14 h 20"/>
                  <a:gd name="T10" fmla="*/ 9 w 42"/>
                  <a:gd name="T11" fmla="*/ 13 h 20"/>
                  <a:gd name="T12" fmla="*/ 6 w 42"/>
                  <a:gd name="T13" fmla="*/ 14 h 20"/>
                  <a:gd name="T14" fmla="*/ 5 w 42"/>
                  <a:gd name="T15" fmla="*/ 13 h 20"/>
                  <a:gd name="T16" fmla="*/ 4 w 42"/>
                  <a:gd name="T17" fmla="*/ 12 h 20"/>
                  <a:gd name="T18" fmla="*/ 3 w 42"/>
                  <a:gd name="T19" fmla="*/ 11 h 20"/>
                  <a:gd name="T20" fmla="*/ 0 w 42"/>
                  <a:gd name="T21" fmla="*/ 11 h 20"/>
                  <a:gd name="T22" fmla="*/ 2 w 42"/>
                  <a:gd name="T23" fmla="*/ 8 h 20"/>
                  <a:gd name="T24" fmla="*/ 2 w 42"/>
                  <a:gd name="T25" fmla="*/ 7 h 20"/>
                  <a:gd name="T26" fmla="*/ 2 w 42"/>
                  <a:gd name="T27" fmla="*/ 6 h 20"/>
                  <a:gd name="T28" fmla="*/ 5 w 42"/>
                  <a:gd name="T29" fmla="*/ 4 h 20"/>
                  <a:gd name="T30" fmla="*/ 8 w 42"/>
                  <a:gd name="T31" fmla="*/ 1 h 20"/>
                  <a:gd name="T32" fmla="*/ 9 w 42"/>
                  <a:gd name="T33" fmla="*/ 1 h 20"/>
                  <a:gd name="T34" fmla="*/ 10 w 42"/>
                  <a:gd name="T35" fmla="*/ 0 h 20"/>
                  <a:gd name="T36" fmla="*/ 13 w 42"/>
                  <a:gd name="T37" fmla="*/ 0 h 20"/>
                  <a:gd name="T38" fmla="*/ 13 w 42"/>
                  <a:gd name="T39" fmla="*/ 1 h 20"/>
                  <a:gd name="T40" fmla="*/ 14 w 42"/>
                  <a:gd name="T41" fmla="*/ 1 h 20"/>
                  <a:gd name="T42" fmla="*/ 17 w 42"/>
                  <a:gd name="T43" fmla="*/ 1 h 20"/>
                  <a:gd name="T44" fmla="*/ 20 w 42"/>
                  <a:gd name="T45" fmla="*/ 1 h 20"/>
                  <a:gd name="T46" fmla="*/ 22 w 42"/>
                  <a:gd name="T47" fmla="*/ 0 h 20"/>
                  <a:gd name="T48" fmla="*/ 23 w 42"/>
                  <a:gd name="T49" fmla="*/ 0 h 20"/>
                  <a:gd name="T50" fmla="*/ 25 w 42"/>
                  <a:gd name="T51" fmla="*/ 0 h 20"/>
                  <a:gd name="T52" fmla="*/ 27 w 42"/>
                  <a:gd name="T53" fmla="*/ 0 h 20"/>
                  <a:gd name="T54" fmla="*/ 28 w 42"/>
                  <a:gd name="T55" fmla="*/ 0 h 20"/>
                  <a:gd name="T56" fmla="*/ 29 w 42"/>
                  <a:gd name="T57" fmla="*/ 0 h 20"/>
                  <a:gd name="T58" fmla="*/ 33 w 42"/>
                  <a:gd name="T59" fmla="*/ 0 h 20"/>
                  <a:gd name="T60" fmla="*/ 34 w 42"/>
                  <a:gd name="T61" fmla="*/ 1 h 20"/>
                  <a:gd name="T62" fmla="*/ 35 w 42"/>
                  <a:gd name="T63" fmla="*/ 2 h 20"/>
                  <a:gd name="T64" fmla="*/ 38 w 42"/>
                  <a:gd name="T65" fmla="*/ 4 h 20"/>
                  <a:gd name="T66" fmla="*/ 40 w 42"/>
                  <a:gd name="T67" fmla="*/ 5 h 20"/>
                  <a:gd name="T68" fmla="*/ 42 w 42"/>
                  <a:gd name="T69" fmla="*/ 6 h 20"/>
                  <a:gd name="T70" fmla="*/ 39 w 42"/>
                  <a:gd name="T71" fmla="*/ 6 h 20"/>
                  <a:gd name="T72" fmla="*/ 39 w 42"/>
                  <a:gd name="T73" fmla="*/ 7 h 20"/>
                  <a:gd name="T74" fmla="*/ 37 w 42"/>
                  <a:gd name="T75" fmla="*/ 8 h 20"/>
                  <a:gd name="T76" fmla="*/ 34 w 42"/>
                  <a:gd name="T77" fmla="*/ 8 h 20"/>
                  <a:gd name="T78" fmla="*/ 33 w 42"/>
                  <a:gd name="T79" fmla="*/ 10 h 20"/>
                  <a:gd name="T80" fmla="*/ 32 w 42"/>
                  <a:gd name="T81" fmla="*/ 8 h 20"/>
                  <a:gd name="T82" fmla="*/ 31 w 42"/>
                  <a:gd name="T83" fmla="*/ 7 h 20"/>
                  <a:gd name="T84" fmla="*/ 31 w 42"/>
                  <a:gd name="T85" fmla="*/ 8 h 20"/>
                  <a:gd name="T86" fmla="*/ 29 w 42"/>
                  <a:gd name="T87" fmla="*/ 10 h 20"/>
                  <a:gd name="T88" fmla="*/ 28 w 42"/>
                  <a:gd name="T89" fmla="*/ 10 h 20"/>
                  <a:gd name="T90" fmla="*/ 28 w 42"/>
                  <a:gd name="T91" fmla="*/ 11 h 20"/>
                  <a:gd name="T92" fmla="*/ 26 w 42"/>
                  <a:gd name="T93" fmla="*/ 13 h 20"/>
                  <a:gd name="T94" fmla="*/ 25 w 42"/>
                  <a:gd name="T95" fmla="*/ 13 h 20"/>
                  <a:gd name="T96" fmla="*/ 25 w 42"/>
                  <a:gd name="T97" fmla="*/ 14 h 20"/>
                  <a:gd name="T98" fmla="*/ 22 w 42"/>
                  <a:gd name="T99" fmla="*/ 13 h 20"/>
                  <a:gd name="T100" fmla="*/ 21 w 42"/>
                  <a:gd name="T101" fmla="*/ 14 h 20"/>
                  <a:gd name="T102" fmla="*/ 20 w 42"/>
                  <a:gd name="T103" fmla="*/ 14 h 20"/>
                  <a:gd name="T104" fmla="*/ 17 w 42"/>
                  <a:gd name="T105" fmla="*/ 14 h 20"/>
                  <a:gd name="T106" fmla="*/ 17 w 42"/>
                  <a:gd name="T107" fmla="*/ 18 h 20"/>
                  <a:gd name="T108" fmla="*/ 17 w 42"/>
                  <a:gd name="T109" fmla="*/ 18 h 20"/>
                  <a:gd name="T110" fmla="*/ 16 w 42"/>
                  <a:gd name="T111" fmla="*/ 20 h 20"/>
                  <a:gd name="T112" fmla="*/ 14 w 42"/>
                  <a:gd name="T1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" h="20">
                    <a:moveTo>
                      <a:pt x="14" y="20"/>
                    </a:moveTo>
                    <a:lnTo>
                      <a:pt x="13" y="18"/>
                    </a:lnTo>
                    <a:lnTo>
                      <a:pt x="11" y="18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8" y="4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3" y="10"/>
                    </a:lnTo>
                    <a:lnTo>
                      <a:pt x="32" y="8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2" y="13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6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Freeform 73">
                <a:extLst>
                  <a:ext uri="{FF2B5EF4-FFF2-40B4-BE49-F238E27FC236}">
                    <a16:creationId xmlns:a16="http://schemas.microsoft.com/office/drawing/2014/main" id="{0B1C5E20-7914-416E-BAA2-A23B79040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475" y="5553075"/>
                <a:ext cx="28575" cy="20638"/>
              </a:xfrm>
              <a:custGeom>
                <a:avLst/>
                <a:gdLst>
                  <a:gd name="T0" fmla="*/ 8 w 18"/>
                  <a:gd name="T1" fmla="*/ 0 h 13"/>
                  <a:gd name="T2" fmla="*/ 12 w 18"/>
                  <a:gd name="T3" fmla="*/ 0 h 13"/>
                  <a:gd name="T4" fmla="*/ 18 w 18"/>
                  <a:gd name="T5" fmla="*/ 1 h 13"/>
                  <a:gd name="T6" fmla="*/ 18 w 18"/>
                  <a:gd name="T7" fmla="*/ 5 h 13"/>
                  <a:gd name="T8" fmla="*/ 18 w 18"/>
                  <a:gd name="T9" fmla="*/ 9 h 13"/>
                  <a:gd name="T10" fmla="*/ 17 w 18"/>
                  <a:gd name="T11" fmla="*/ 10 h 13"/>
                  <a:gd name="T12" fmla="*/ 18 w 18"/>
                  <a:gd name="T13" fmla="*/ 11 h 13"/>
                  <a:gd name="T14" fmla="*/ 18 w 18"/>
                  <a:gd name="T15" fmla="*/ 13 h 13"/>
                  <a:gd name="T16" fmla="*/ 13 w 18"/>
                  <a:gd name="T17" fmla="*/ 12 h 13"/>
                  <a:gd name="T18" fmla="*/ 11 w 18"/>
                  <a:gd name="T19" fmla="*/ 12 h 13"/>
                  <a:gd name="T20" fmla="*/ 6 w 18"/>
                  <a:gd name="T21" fmla="*/ 12 h 13"/>
                  <a:gd name="T22" fmla="*/ 3 w 18"/>
                  <a:gd name="T23" fmla="*/ 13 h 13"/>
                  <a:gd name="T24" fmla="*/ 0 w 18"/>
                  <a:gd name="T25" fmla="*/ 11 h 13"/>
                  <a:gd name="T26" fmla="*/ 0 w 18"/>
                  <a:gd name="T27" fmla="*/ 9 h 13"/>
                  <a:gd name="T28" fmla="*/ 6 w 18"/>
                  <a:gd name="T29" fmla="*/ 10 h 13"/>
                  <a:gd name="T30" fmla="*/ 11 w 18"/>
                  <a:gd name="T31" fmla="*/ 11 h 13"/>
                  <a:gd name="T32" fmla="*/ 13 w 18"/>
                  <a:gd name="T33" fmla="*/ 9 h 13"/>
                  <a:gd name="T34" fmla="*/ 11 w 18"/>
                  <a:gd name="T35" fmla="*/ 6 h 13"/>
                  <a:gd name="T36" fmla="*/ 11 w 18"/>
                  <a:gd name="T37" fmla="*/ 3 h 13"/>
                  <a:gd name="T38" fmla="*/ 6 w 18"/>
                  <a:gd name="T39" fmla="*/ 3 h 13"/>
                  <a:gd name="T40" fmla="*/ 8 w 1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3">
                    <a:moveTo>
                      <a:pt x="8" y="0"/>
                    </a:moveTo>
                    <a:lnTo>
                      <a:pt x="12" y="0"/>
                    </a:lnTo>
                    <a:lnTo>
                      <a:pt x="18" y="1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6" y="10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6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Freeform 83">
                <a:extLst>
                  <a:ext uri="{FF2B5EF4-FFF2-40B4-BE49-F238E27FC236}">
                    <a16:creationId xmlns:a16="http://schemas.microsoft.com/office/drawing/2014/main" id="{BDDEA3D5-5340-491E-A918-80A764998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613" y="5568950"/>
                <a:ext cx="23813" cy="9525"/>
              </a:xfrm>
              <a:custGeom>
                <a:avLst/>
                <a:gdLst>
                  <a:gd name="T0" fmla="*/ 5 w 15"/>
                  <a:gd name="T1" fmla="*/ 0 h 6"/>
                  <a:gd name="T2" fmla="*/ 10 w 15"/>
                  <a:gd name="T3" fmla="*/ 1 h 6"/>
                  <a:gd name="T4" fmla="*/ 13 w 15"/>
                  <a:gd name="T5" fmla="*/ 2 h 6"/>
                  <a:gd name="T6" fmla="*/ 15 w 15"/>
                  <a:gd name="T7" fmla="*/ 5 h 6"/>
                  <a:gd name="T8" fmla="*/ 10 w 15"/>
                  <a:gd name="T9" fmla="*/ 5 h 6"/>
                  <a:gd name="T10" fmla="*/ 7 w 15"/>
                  <a:gd name="T11" fmla="*/ 6 h 6"/>
                  <a:gd name="T12" fmla="*/ 4 w 15"/>
                  <a:gd name="T13" fmla="*/ 5 h 6"/>
                  <a:gd name="T14" fmla="*/ 0 w 15"/>
                  <a:gd name="T15" fmla="*/ 2 h 6"/>
                  <a:gd name="T16" fmla="*/ 1 w 15"/>
                  <a:gd name="T17" fmla="*/ 0 h 6"/>
                  <a:gd name="T18" fmla="*/ 4 w 15"/>
                  <a:gd name="T19" fmla="*/ 0 h 6"/>
                  <a:gd name="T20" fmla="*/ 5 w 1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6">
                    <a:moveTo>
                      <a:pt x="5" y="0"/>
                    </a:moveTo>
                    <a:lnTo>
                      <a:pt x="10" y="1"/>
                    </a:lnTo>
                    <a:lnTo>
                      <a:pt x="13" y="2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7" y="6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120">
                <a:extLst>
                  <a:ext uri="{FF2B5EF4-FFF2-40B4-BE49-F238E27FC236}">
                    <a16:creationId xmlns:a16="http://schemas.microsoft.com/office/drawing/2014/main" id="{127D5873-051B-4BFB-BD60-A998A5252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600" y="5607050"/>
                <a:ext cx="49213" cy="47625"/>
              </a:xfrm>
              <a:custGeom>
                <a:avLst/>
                <a:gdLst>
                  <a:gd name="T0" fmla="*/ 14 w 31"/>
                  <a:gd name="T1" fmla="*/ 28 h 30"/>
                  <a:gd name="T2" fmla="*/ 11 w 31"/>
                  <a:gd name="T3" fmla="*/ 25 h 30"/>
                  <a:gd name="T4" fmla="*/ 9 w 31"/>
                  <a:gd name="T5" fmla="*/ 23 h 30"/>
                  <a:gd name="T6" fmla="*/ 6 w 31"/>
                  <a:gd name="T7" fmla="*/ 20 h 30"/>
                  <a:gd name="T8" fmla="*/ 4 w 31"/>
                  <a:gd name="T9" fmla="*/ 18 h 30"/>
                  <a:gd name="T10" fmla="*/ 0 w 31"/>
                  <a:gd name="T11" fmla="*/ 14 h 30"/>
                  <a:gd name="T12" fmla="*/ 2 w 31"/>
                  <a:gd name="T13" fmla="*/ 13 h 30"/>
                  <a:gd name="T14" fmla="*/ 3 w 31"/>
                  <a:gd name="T15" fmla="*/ 14 h 30"/>
                  <a:gd name="T16" fmla="*/ 3 w 31"/>
                  <a:gd name="T17" fmla="*/ 14 h 30"/>
                  <a:gd name="T18" fmla="*/ 5 w 31"/>
                  <a:gd name="T19" fmla="*/ 14 h 30"/>
                  <a:gd name="T20" fmla="*/ 6 w 31"/>
                  <a:gd name="T21" fmla="*/ 12 h 30"/>
                  <a:gd name="T22" fmla="*/ 6 w 31"/>
                  <a:gd name="T23" fmla="*/ 12 h 30"/>
                  <a:gd name="T24" fmla="*/ 6 w 31"/>
                  <a:gd name="T25" fmla="*/ 8 h 30"/>
                  <a:gd name="T26" fmla="*/ 9 w 31"/>
                  <a:gd name="T27" fmla="*/ 8 h 30"/>
                  <a:gd name="T28" fmla="*/ 10 w 31"/>
                  <a:gd name="T29" fmla="*/ 8 h 30"/>
                  <a:gd name="T30" fmla="*/ 11 w 31"/>
                  <a:gd name="T31" fmla="*/ 7 h 30"/>
                  <a:gd name="T32" fmla="*/ 14 w 31"/>
                  <a:gd name="T33" fmla="*/ 8 h 30"/>
                  <a:gd name="T34" fmla="*/ 14 w 31"/>
                  <a:gd name="T35" fmla="*/ 7 h 30"/>
                  <a:gd name="T36" fmla="*/ 15 w 31"/>
                  <a:gd name="T37" fmla="*/ 7 h 30"/>
                  <a:gd name="T38" fmla="*/ 17 w 31"/>
                  <a:gd name="T39" fmla="*/ 5 h 30"/>
                  <a:gd name="T40" fmla="*/ 17 w 31"/>
                  <a:gd name="T41" fmla="*/ 4 h 30"/>
                  <a:gd name="T42" fmla="*/ 18 w 31"/>
                  <a:gd name="T43" fmla="*/ 4 h 30"/>
                  <a:gd name="T44" fmla="*/ 20 w 31"/>
                  <a:gd name="T45" fmla="*/ 2 h 30"/>
                  <a:gd name="T46" fmla="*/ 20 w 31"/>
                  <a:gd name="T47" fmla="*/ 1 h 30"/>
                  <a:gd name="T48" fmla="*/ 21 w 31"/>
                  <a:gd name="T49" fmla="*/ 2 h 30"/>
                  <a:gd name="T50" fmla="*/ 22 w 31"/>
                  <a:gd name="T51" fmla="*/ 4 h 30"/>
                  <a:gd name="T52" fmla="*/ 23 w 31"/>
                  <a:gd name="T53" fmla="*/ 2 h 30"/>
                  <a:gd name="T54" fmla="*/ 26 w 31"/>
                  <a:gd name="T55" fmla="*/ 2 h 30"/>
                  <a:gd name="T56" fmla="*/ 28 w 31"/>
                  <a:gd name="T57" fmla="*/ 1 h 30"/>
                  <a:gd name="T58" fmla="*/ 28 w 31"/>
                  <a:gd name="T59" fmla="*/ 0 h 30"/>
                  <a:gd name="T60" fmla="*/ 31 w 31"/>
                  <a:gd name="T61" fmla="*/ 0 h 30"/>
                  <a:gd name="T62" fmla="*/ 31 w 31"/>
                  <a:gd name="T63" fmla="*/ 1 h 30"/>
                  <a:gd name="T64" fmla="*/ 31 w 31"/>
                  <a:gd name="T65" fmla="*/ 2 h 30"/>
                  <a:gd name="T66" fmla="*/ 31 w 31"/>
                  <a:gd name="T67" fmla="*/ 5 h 30"/>
                  <a:gd name="T68" fmla="*/ 29 w 31"/>
                  <a:gd name="T69" fmla="*/ 7 h 30"/>
                  <a:gd name="T70" fmla="*/ 28 w 31"/>
                  <a:gd name="T71" fmla="*/ 11 h 30"/>
                  <a:gd name="T72" fmla="*/ 28 w 31"/>
                  <a:gd name="T73" fmla="*/ 13 h 30"/>
                  <a:gd name="T74" fmla="*/ 28 w 31"/>
                  <a:gd name="T75" fmla="*/ 16 h 30"/>
                  <a:gd name="T76" fmla="*/ 29 w 31"/>
                  <a:gd name="T77" fmla="*/ 18 h 30"/>
                  <a:gd name="T78" fmla="*/ 28 w 31"/>
                  <a:gd name="T79" fmla="*/ 19 h 30"/>
                  <a:gd name="T80" fmla="*/ 27 w 31"/>
                  <a:gd name="T81" fmla="*/ 22 h 30"/>
                  <a:gd name="T82" fmla="*/ 28 w 31"/>
                  <a:gd name="T83" fmla="*/ 24 h 30"/>
                  <a:gd name="T84" fmla="*/ 26 w 31"/>
                  <a:gd name="T85" fmla="*/ 25 h 30"/>
                  <a:gd name="T86" fmla="*/ 27 w 31"/>
                  <a:gd name="T87" fmla="*/ 27 h 30"/>
                  <a:gd name="T88" fmla="*/ 28 w 31"/>
                  <a:gd name="T89" fmla="*/ 28 h 30"/>
                  <a:gd name="T90" fmla="*/ 26 w 31"/>
                  <a:gd name="T91" fmla="*/ 30 h 30"/>
                  <a:gd name="T92" fmla="*/ 24 w 31"/>
                  <a:gd name="T93" fmla="*/ 29 h 30"/>
                  <a:gd name="T94" fmla="*/ 23 w 31"/>
                  <a:gd name="T95" fmla="*/ 28 h 30"/>
                  <a:gd name="T96" fmla="*/ 21 w 31"/>
                  <a:gd name="T97" fmla="*/ 28 h 30"/>
                  <a:gd name="T98" fmla="*/ 20 w 31"/>
                  <a:gd name="T99" fmla="*/ 28 h 30"/>
                  <a:gd name="T100" fmla="*/ 15 w 31"/>
                  <a:gd name="T101" fmla="*/ 27 h 30"/>
                  <a:gd name="T102" fmla="*/ 14 w 31"/>
                  <a:gd name="T103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" h="30">
                    <a:moveTo>
                      <a:pt x="14" y="28"/>
                    </a:moveTo>
                    <a:lnTo>
                      <a:pt x="11" y="25"/>
                    </a:lnTo>
                    <a:lnTo>
                      <a:pt x="9" y="23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5"/>
                    </a:lnTo>
                    <a:lnTo>
                      <a:pt x="29" y="7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6"/>
                    </a:lnTo>
                    <a:lnTo>
                      <a:pt x="29" y="18"/>
                    </a:lnTo>
                    <a:lnTo>
                      <a:pt x="28" y="19"/>
                    </a:lnTo>
                    <a:lnTo>
                      <a:pt x="27" y="22"/>
                    </a:lnTo>
                    <a:lnTo>
                      <a:pt x="28" y="24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26" y="30"/>
                    </a:lnTo>
                    <a:lnTo>
                      <a:pt x="24" y="29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5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Freeform 126">
                <a:extLst>
                  <a:ext uri="{FF2B5EF4-FFF2-40B4-BE49-F238E27FC236}">
                    <a16:creationId xmlns:a16="http://schemas.microsoft.com/office/drawing/2014/main" id="{3288377B-85F7-4123-8E56-8DA8DBDA6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5665788"/>
                <a:ext cx="60325" cy="25400"/>
              </a:xfrm>
              <a:custGeom>
                <a:avLst/>
                <a:gdLst>
                  <a:gd name="T0" fmla="*/ 35 w 38"/>
                  <a:gd name="T1" fmla="*/ 16 h 16"/>
                  <a:gd name="T2" fmla="*/ 32 w 38"/>
                  <a:gd name="T3" fmla="*/ 15 h 16"/>
                  <a:gd name="T4" fmla="*/ 31 w 38"/>
                  <a:gd name="T5" fmla="*/ 11 h 16"/>
                  <a:gd name="T6" fmla="*/ 32 w 38"/>
                  <a:gd name="T7" fmla="*/ 9 h 16"/>
                  <a:gd name="T8" fmla="*/ 31 w 38"/>
                  <a:gd name="T9" fmla="*/ 9 h 16"/>
                  <a:gd name="T10" fmla="*/ 30 w 38"/>
                  <a:gd name="T11" fmla="*/ 6 h 16"/>
                  <a:gd name="T12" fmla="*/ 26 w 38"/>
                  <a:gd name="T13" fmla="*/ 4 h 16"/>
                  <a:gd name="T14" fmla="*/ 23 w 38"/>
                  <a:gd name="T15" fmla="*/ 5 h 16"/>
                  <a:gd name="T16" fmla="*/ 21 w 38"/>
                  <a:gd name="T17" fmla="*/ 8 h 16"/>
                  <a:gd name="T18" fmla="*/ 19 w 38"/>
                  <a:gd name="T19" fmla="*/ 9 h 16"/>
                  <a:gd name="T20" fmla="*/ 18 w 38"/>
                  <a:gd name="T21" fmla="*/ 9 h 16"/>
                  <a:gd name="T22" fmla="*/ 17 w 38"/>
                  <a:gd name="T23" fmla="*/ 10 h 16"/>
                  <a:gd name="T24" fmla="*/ 20 w 38"/>
                  <a:gd name="T25" fmla="*/ 14 h 16"/>
                  <a:gd name="T26" fmla="*/ 18 w 38"/>
                  <a:gd name="T27" fmla="*/ 15 h 16"/>
                  <a:gd name="T28" fmla="*/ 18 w 38"/>
                  <a:gd name="T29" fmla="*/ 16 h 16"/>
                  <a:gd name="T30" fmla="*/ 14 w 38"/>
                  <a:gd name="T31" fmla="*/ 16 h 16"/>
                  <a:gd name="T32" fmla="*/ 13 w 38"/>
                  <a:gd name="T33" fmla="*/ 12 h 16"/>
                  <a:gd name="T34" fmla="*/ 12 w 38"/>
                  <a:gd name="T35" fmla="*/ 14 h 16"/>
                  <a:gd name="T36" fmla="*/ 9 w 38"/>
                  <a:gd name="T37" fmla="*/ 12 h 16"/>
                  <a:gd name="T38" fmla="*/ 8 w 38"/>
                  <a:gd name="T39" fmla="*/ 10 h 16"/>
                  <a:gd name="T40" fmla="*/ 6 w 38"/>
                  <a:gd name="T41" fmla="*/ 10 h 16"/>
                  <a:gd name="T42" fmla="*/ 5 w 38"/>
                  <a:gd name="T43" fmla="*/ 9 h 16"/>
                  <a:gd name="T44" fmla="*/ 1 w 38"/>
                  <a:gd name="T45" fmla="*/ 9 h 16"/>
                  <a:gd name="T46" fmla="*/ 1 w 38"/>
                  <a:gd name="T47" fmla="*/ 10 h 16"/>
                  <a:gd name="T48" fmla="*/ 0 w 38"/>
                  <a:gd name="T49" fmla="*/ 10 h 16"/>
                  <a:gd name="T50" fmla="*/ 1 w 38"/>
                  <a:gd name="T51" fmla="*/ 8 h 16"/>
                  <a:gd name="T52" fmla="*/ 1 w 38"/>
                  <a:gd name="T53" fmla="*/ 6 h 16"/>
                  <a:gd name="T54" fmla="*/ 1 w 38"/>
                  <a:gd name="T55" fmla="*/ 5 h 16"/>
                  <a:gd name="T56" fmla="*/ 2 w 38"/>
                  <a:gd name="T57" fmla="*/ 5 h 16"/>
                  <a:gd name="T58" fmla="*/ 1 w 38"/>
                  <a:gd name="T59" fmla="*/ 4 h 16"/>
                  <a:gd name="T60" fmla="*/ 1 w 38"/>
                  <a:gd name="T61" fmla="*/ 2 h 16"/>
                  <a:gd name="T62" fmla="*/ 3 w 38"/>
                  <a:gd name="T63" fmla="*/ 0 h 16"/>
                  <a:gd name="T64" fmla="*/ 6 w 38"/>
                  <a:gd name="T65" fmla="*/ 3 h 16"/>
                  <a:gd name="T66" fmla="*/ 6 w 38"/>
                  <a:gd name="T67" fmla="*/ 4 h 16"/>
                  <a:gd name="T68" fmla="*/ 8 w 38"/>
                  <a:gd name="T69" fmla="*/ 5 h 16"/>
                  <a:gd name="T70" fmla="*/ 8 w 38"/>
                  <a:gd name="T71" fmla="*/ 4 h 16"/>
                  <a:gd name="T72" fmla="*/ 11 w 38"/>
                  <a:gd name="T73" fmla="*/ 5 h 16"/>
                  <a:gd name="T74" fmla="*/ 14 w 38"/>
                  <a:gd name="T75" fmla="*/ 5 h 16"/>
                  <a:gd name="T76" fmla="*/ 17 w 38"/>
                  <a:gd name="T77" fmla="*/ 4 h 16"/>
                  <a:gd name="T78" fmla="*/ 20 w 38"/>
                  <a:gd name="T79" fmla="*/ 2 h 16"/>
                  <a:gd name="T80" fmla="*/ 23 w 38"/>
                  <a:gd name="T81" fmla="*/ 0 h 16"/>
                  <a:gd name="T82" fmla="*/ 26 w 38"/>
                  <a:gd name="T83" fmla="*/ 0 h 16"/>
                  <a:gd name="T84" fmla="*/ 26 w 38"/>
                  <a:gd name="T85" fmla="*/ 2 h 16"/>
                  <a:gd name="T86" fmla="*/ 30 w 38"/>
                  <a:gd name="T87" fmla="*/ 2 h 16"/>
                  <a:gd name="T88" fmla="*/ 34 w 38"/>
                  <a:gd name="T89" fmla="*/ 3 h 16"/>
                  <a:gd name="T90" fmla="*/ 35 w 38"/>
                  <a:gd name="T91" fmla="*/ 5 h 16"/>
                  <a:gd name="T92" fmla="*/ 38 w 38"/>
                  <a:gd name="T93" fmla="*/ 6 h 16"/>
                  <a:gd name="T94" fmla="*/ 37 w 38"/>
                  <a:gd name="T95" fmla="*/ 8 h 16"/>
                  <a:gd name="T96" fmla="*/ 38 w 38"/>
                  <a:gd name="T97" fmla="*/ 11 h 16"/>
                  <a:gd name="T98" fmla="*/ 37 w 38"/>
                  <a:gd name="T99" fmla="*/ 14 h 16"/>
                  <a:gd name="T100" fmla="*/ 35 w 38"/>
                  <a:gd name="T101" fmla="*/ 12 h 16"/>
                  <a:gd name="T102" fmla="*/ 35 w 38"/>
                  <a:gd name="T10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6">
                    <a:moveTo>
                      <a:pt x="35" y="16"/>
                    </a:moveTo>
                    <a:lnTo>
                      <a:pt x="32" y="15"/>
                    </a:lnTo>
                    <a:lnTo>
                      <a:pt x="31" y="11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23" y="5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20" y="14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5" y="5"/>
                    </a:lnTo>
                    <a:lnTo>
                      <a:pt x="38" y="6"/>
                    </a:lnTo>
                    <a:lnTo>
                      <a:pt x="37" y="8"/>
                    </a:lnTo>
                    <a:lnTo>
                      <a:pt x="38" y="11"/>
                    </a:lnTo>
                    <a:lnTo>
                      <a:pt x="37" y="14"/>
                    </a:lnTo>
                    <a:lnTo>
                      <a:pt x="35" y="12"/>
                    </a:lnTo>
                    <a:lnTo>
                      <a:pt x="35" y="16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127">
                <a:extLst>
                  <a:ext uri="{FF2B5EF4-FFF2-40B4-BE49-F238E27FC236}">
                    <a16:creationId xmlns:a16="http://schemas.microsoft.com/office/drawing/2014/main" id="{AA728631-DD6B-4E63-88FE-9B54A1C22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863" y="5767388"/>
                <a:ext cx="134938" cy="198438"/>
              </a:xfrm>
              <a:custGeom>
                <a:avLst/>
                <a:gdLst>
                  <a:gd name="T0" fmla="*/ 77 w 85"/>
                  <a:gd name="T1" fmla="*/ 124 h 125"/>
                  <a:gd name="T2" fmla="*/ 67 w 85"/>
                  <a:gd name="T3" fmla="*/ 121 h 125"/>
                  <a:gd name="T4" fmla="*/ 53 w 85"/>
                  <a:gd name="T5" fmla="*/ 112 h 125"/>
                  <a:gd name="T6" fmla="*/ 36 w 85"/>
                  <a:gd name="T7" fmla="*/ 100 h 125"/>
                  <a:gd name="T8" fmla="*/ 35 w 85"/>
                  <a:gd name="T9" fmla="*/ 91 h 125"/>
                  <a:gd name="T10" fmla="*/ 21 w 85"/>
                  <a:gd name="T11" fmla="*/ 71 h 125"/>
                  <a:gd name="T12" fmla="*/ 13 w 85"/>
                  <a:gd name="T13" fmla="*/ 54 h 125"/>
                  <a:gd name="T14" fmla="*/ 6 w 85"/>
                  <a:gd name="T15" fmla="*/ 44 h 125"/>
                  <a:gd name="T16" fmla="*/ 3 w 85"/>
                  <a:gd name="T17" fmla="*/ 39 h 125"/>
                  <a:gd name="T18" fmla="*/ 2 w 85"/>
                  <a:gd name="T19" fmla="*/ 27 h 125"/>
                  <a:gd name="T20" fmla="*/ 8 w 85"/>
                  <a:gd name="T21" fmla="*/ 26 h 125"/>
                  <a:gd name="T22" fmla="*/ 6 w 85"/>
                  <a:gd name="T23" fmla="*/ 31 h 125"/>
                  <a:gd name="T24" fmla="*/ 12 w 85"/>
                  <a:gd name="T25" fmla="*/ 31 h 125"/>
                  <a:gd name="T26" fmla="*/ 18 w 85"/>
                  <a:gd name="T27" fmla="*/ 31 h 125"/>
                  <a:gd name="T28" fmla="*/ 24 w 85"/>
                  <a:gd name="T29" fmla="*/ 21 h 125"/>
                  <a:gd name="T30" fmla="*/ 39 w 85"/>
                  <a:gd name="T31" fmla="*/ 11 h 125"/>
                  <a:gd name="T32" fmla="*/ 41 w 85"/>
                  <a:gd name="T33" fmla="*/ 2 h 125"/>
                  <a:gd name="T34" fmla="*/ 47 w 85"/>
                  <a:gd name="T35" fmla="*/ 4 h 125"/>
                  <a:gd name="T36" fmla="*/ 52 w 85"/>
                  <a:gd name="T37" fmla="*/ 9 h 125"/>
                  <a:gd name="T38" fmla="*/ 60 w 85"/>
                  <a:gd name="T39" fmla="*/ 17 h 125"/>
                  <a:gd name="T40" fmla="*/ 67 w 85"/>
                  <a:gd name="T41" fmla="*/ 16 h 125"/>
                  <a:gd name="T42" fmla="*/ 76 w 85"/>
                  <a:gd name="T43" fmla="*/ 19 h 125"/>
                  <a:gd name="T44" fmla="*/ 73 w 85"/>
                  <a:gd name="T45" fmla="*/ 26 h 125"/>
                  <a:gd name="T46" fmla="*/ 71 w 85"/>
                  <a:gd name="T47" fmla="*/ 29 h 125"/>
                  <a:gd name="T48" fmla="*/ 65 w 85"/>
                  <a:gd name="T49" fmla="*/ 31 h 125"/>
                  <a:gd name="T50" fmla="*/ 56 w 85"/>
                  <a:gd name="T51" fmla="*/ 39 h 125"/>
                  <a:gd name="T52" fmla="*/ 55 w 85"/>
                  <a:gd name="T53" fmla="*/ 45 h 125"/>
                  <a:gd name="T54" fmla="*/ 52 w 85"/>
                  <a:gd name="T55" fmla="*/ 50 h 125"/>
                  <a:gd name="T56" fmla="*/ 53 w 85"/>
                  <a:gd name="T57" fmla="*/ 57 h 125"/>
                  <a:gd name="T58" fmla="*/ 54 w 85"/>
                  <a:gd name="T59" fmla="*/ 65 h 125"/>
                  <a:gd name="T60" fmla="*/ 61 w 85"/>
                  <a:gd name="T61" fmla="*/ 68 h 125"/>
                  <a:gd name="T62" fmla="*/ 73 w 85"/>
                  <a:gd name="T63" fmla="*/ 65 h 125"/>
                  <a:gd name="T64" fmla="*/ 76 w 85"/>
                  <a:gd name="T65" fmla="*/ 75 h 125"/>
                  <a:gd name="T66" fmla="*/ 85 w 85"/>
                  <a:gd name="T67" fmla="*/ 85 h 125"/>
                  <a:gd name="T68" fmla="*/ 83 w 85"/>
                  <a:gd name="T69" fmla="*/ 92 h 125"/>
                  <a:gd name="T70" fmla="*/ 81 w 85"/>
                  <a:gd name="T71" fmla="*/ 102 h 125"/>
                  <a:gd name="T72" fmla="*/ 81 w 85"/>
                  <a:gd name="T73" fmla="*/ 107 h 125"/>
                  <a:gd name="T74" fmla="*/ 79 w 85"/>
                  <a:gd name="T75" fmla="*/ 12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" h="125">
                    <a:moveTo>
                      <a:pt x="79" y="120"/>
                    </a:moveTo>
                    <a:lnTo>
                      <a:pt x="77" y="124"/>
                    </a:lnTo>
                    <a:lnTo>
                      <a:pt x="73" y="125"/>
                    </a:lnTo>
                    <a:lnTo>
                      <a:pt x="67" y="121"/>
                    </a:lnTo>
                    <a:lnTo>
                      <a:pt x="66" y="118"/>
                    </a:lnTo>
                    <a:lnTo>
                      <a:pt x="53" y="112"/>
                    </a:lnTo>
                    <a:lnTo>
                      <a:pt x="41" y="103"/>
                    </a:lnTo>
                    <a:lnTo>
                      <a:pt x="36" y="100"/>
                    </a:lnTo>
                    <a:lnTo>
                      <a:pt x="33" y="94"/>
                    </a:lnTo>
                    <a:lnTo>
                      <a:pt x="35" y="91"/>
                    </a:lnTo>
                    <a:lnTo>
                      <a:pt x="29" y="83"/>
                    </a:lnTo>
                    <a:lnTo>
                      <a:pt x="21" y="71"/>
                    </a:lnTo>
                    <a:lnTo>
                      <a:pt x="15" y="57"/>
                    </a:lnTo>
                    <a:lnTo>
                      <a:pt x="13" y="54"/>
                    </a:lnTo>
                    <a:lnTo>
                      <a:pt x="10" y="49"/>
                    </a:lnTo>
                    <a:lnTo>
                      <a:pt x="6" y="44"/>
                    </a:lnTo>
                    <a:lnTo>
                      <a:pt x="1" y="42"/>
                    </a:lnTo>
                    <a:lnTo>
                      <a:pt x="3" y="39"/>
                    </a:lnTo>
                    <a:lnTo>
                      <a:pt x="0" y="32"/>
                    </a:lnTo>
                    <a:lnTo>
                      <a:pt x="2" y="27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6" y="27"/>
                    </a:lnTo>
                    <a:lnTo>
                      <a:pt x="6" y="31"/>
                    </a:lnTo>
                    <a:lnTo>
                      <a:pt x="9" y="29"/>
                    </a:lnTo>
                    <a:lnTo>
                      <a:pt x="12" y="31"/>
                    </a:lnTo>
                    <a:lnTo>
                      <a:pt x="14" y="33"/>
                    </a:lnTo>
                    <a:lnTo>
                      <a:pt x="18" y="31"/>
                    </a:lnTo>
                    <a:lnTo>
                      <a:pt x="19" y="26"/>
                    </a:lnTo>
                    <a:lnTo>
                      <a:pt x="24" y="21"/>
                    </a:lnTo>
                    <a:lnTo>
                      <a:pt x="32" y="17"/>
                    </a:lnTo>
                    <a:lnTo>
                      <a:pt x="39" y="11"/>
                    </a:lnTo>
                    <a:lnTo>
                      <a:pt x="41" y="6"/>
                    </a:lnTo>
                    <a:lnTo>
                      <a:pt x="41" y="2"/>
                    </a:lnTo>
                    <a:lnTo>
                      <a:pt x="42" y="0"/>
                    </a:lnTo>
                    <a:lnTo>
                      <a:pt x="47" y="4"/>
                    </a:lnTo>
                    <a:lnTo>
                      <a:pt x="48" y="8"/>
                    </a:lnTo>
                    <a:lnTo>
                      <a:pt x="52" y="9"/>
                    </a:lnTo>
                    <a:lnTo>
                      <a:pt x="55" y="16"/>
                    </a:lnTo>
                    <a:lnTo>
                      <a:pt x="60" y="17"/>
                    </a:lnTo>
                    <a:lnTo>
                      <a:pt x="65" y="15"/>
                    </a:lnTo>
                    <a:lnTo>
                      <a:pt x="67" y="16"/>
                    </a:lnTo>
                    <a:lnTo>
                      <a:pt x="71" y="16"/>
                    </a:lnTo>
                    <a:lnTo>
                      <a:pt x="76" y="19"/>
                    </a:lnTo>
                    <a:lnTo>
                      <a:pt x="72" y="26"/>
                    </a:lnTo>
                    <a:lnTo>
                      <a:pt x="73" y="26"/>
                    </a:lnTo>
                    <a:lnTo>
                      <a:pt x="77" y="29"/>
                    </a:lnTo>
                    <a:lnTo>
                      <a:pt x="71" y="29"/>
                    </a:lnTo>
                    <a:lnTo>
                      <a:pt x="70" y="29"/>
                    </a:lnTo>
                    <a:lnTo>
                      <a:pt x="65" y="31"/>
                    </a:lnTo>
                    <a:lnTo>
                      <a:pt x="56" y="35"/>
                    </a:lnTo>
                    <a:lnTo>
                      <a:pt x="56" y="39"/>
                    </a:lnTo>
                    <a:lnTo>
                      <a:pt x="54" y="42"/>
                    </a:lnTo>
                    <a:lnTo>
                      <a:pt x="55" y="45"/>
                    </a:lnTo>
                    <a:lnTo>
                      <a:pt x="52" y="46"/>
                    </a:lnTo>
                    <a:lnTo>
                      <a:pt x="52" y="50"/>
                    </a:lnTo>
                    <a:lnTo>
                      <a:pt x="49" y="51"/>
                    </a:lnTo>
                    <a:lnTo>
                      <a:pt x="53" y="57"/>
                    </a:lnTo>
                    <a:lnTo>
                      <a:pt x="56" y="61"/>
                    </a:lnTo>
                    <a:lnTo>
                      <a:pt x="54" y="65"/>
                    </a:lnTo>
                    <a:lnTo>
                      <a:pt x="59" y="65"/>
                    </a:lnTo>
                    <a:lnTo>
                      <a:pt x="61" y="68"/>
                    </a:lnTo>
                    <a:lnTo>
                      <a:pt x="67" y="68"/>
                    </a:lnTo>
                    <a:lnTo>
                      <a:pt x="73" y="65"/>
                    </a:lnTo>
                    <a:lnTo>
                      <a:pt x="72" y="74"/>
                    </a:lnTo>
                    <a:lnTo>
                      <a:pt x="76" y="75"/>
                    </a:lnTo>
                    <a:lnTo>
                      <a:pt x="79" y="74"/>
                    </a:lnTo>
                    <a:lnTo>
                      <a:pt x="85" y="85"/>
                    </a:lnTo>
                    <a:lnTo>
                      <a:pt x="84" y="87"/>
                    </a:lnTo>
                    <a:lnTo>
                      <a:pt x="83" y="92"/>
                    </a:lnTo>
                    <a:lnTo>
                      <a:pt x="83" y="98"/>
                    </a:lnTo>
                    <a:lnTo>
                      <a:pt x="81" y="102"/>
                    </a:lnTo>
                    <a:lnTo>
                      <a:pt x="82" y="104"/>
                    </a:lnTo>
                    <a:lnTo>
                      <a:pt x="81" y="107"/>
                    </a:lnTo>
                    <a:lnTo>
                      <a:pt x="83" y="112"/>
                    </a:lnTo>
                    <a:lnTo>
                      <a:pt x="79" y="12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132">
                <a:extLst>
                  <a:ext uri="{FF2B5EF4-FFF2-40B4-BE49-F238E27FC236}">
                    <a16:creationId xmlns:a16="http://schemas.microsoft.com/office/drawing/2014/main" id="{1C2FF4F9-83BE-437A-94E1-81847CC48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675" y="5568950"/>
                <a:ext cx="17463" cy="4763"/>
              </a:xfrm>
              <a:custGeom>
                <a:avLst/>
                <a:gdLst>
                  <a:gd name="T0" fmla="*/ 6 w 11"/>
                  <a:gd name="T1" fmla="*/ 0 h 3"/>
                  <a:gd name="T2" fmla="*/ 10 w 11"/>
                  <a:gd name="T3" fmla="*/ 1 h 3"/>
                  <a:gd name="T4" fmla="*/ 11 w 11"/>
                  <a:gd name="T5" fmla="*/ 2 h 3"/>
                  <a:gd name="T6" fmla="*/ 8 w 11"/>
                  <a:gd name="T7" fmla="*/ 3 h 3"/>
                  <a:gd name="T8" fmla="*/ 4 w 11"/>
                  <a:gd name="T9" fmla="*/ 3 h 3"/>
                  <a:gd name="T10" fmla="*/ 0 w 11"/>
                  <a:gd name="T11" fmla="*/ 3 h 3"/>
                  <a:gd name="T12" fmla="*/ 0 w 11"/>
                  <a:gd name="T13" fmla="*/ 1 h 3"/>
                  <a:gd name="T14" fmla="*/ 0 w 11"/>
                  <a:gd name="T15" fmla="*/ 0 h 3"/>
                  <a:gd name="T16" fmla="*/ 6 w 1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6" y="0"/>
                    </a:moveTo>
                    <a:lnTo>
                      <a:pt x="10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135">
                <a:extLst>
                  <a:ext uri="{FF2B5EF4-FFF2-40B4-BE49-F238E27FC236}">
                    <a16:creationId xmlns:a16="http://schemas.microsoft.com/office/drawing/2014/main" id="{64F5A7DA-48C7-49AF-AFD6-1B7283756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300" y="5976938"/>
                <a:ext cx="90488" cy="93663"/>
              </a:xfrm>
              <a:custGeom>
                <a:avLst/>
                <a:gdLst>
                  <a:gd name="T0" fmla="*/ 0 w 57"/>
                  <a:gd name="T1" fmla="*/ 21 h 59"/>
                  <a:gd name="T2" fmla="*/ 3 w 57"/>
                  <a:gd name="T3" fmla="*/ 12 h 59"/>
                  <a:gd name="T4" fmla="*/ 3 w 57"/>
                  <a:gd name="T5" fmla="*/ 9 h 59"/>
                  <a:gd name="T6" fmla="*/ 6 w 57"/>
                  <a:gd name="T7" fmla="*/ 3 h 59"/>
                  <a:gd name="T8" fmla="*/ 18 w 57"/>
                  <a:gd name="T9" fmla="*/ 0 h 59"/>
                  <a:gd name="T10" fmla="*/ 24 w 57"/>
                  <a:gd name="T11" fmla="*/ 0 h 59"/>
                  <a:gd name="T12" fmla="*/ 30 w 57"/>
                  <a:gd name="T13" fmla="*/ 4 h 59"/>
                  <a:gd name="T14" fmla="*/ 30 w 57"/>
                  <a:gd name="T15" fmla="*/ 6 h 59"/>
                  <a:gd name="T16" fmla="*/ 33 w 57"/>
                  <a:gd name="T17" fmla="*/ 10 h 59"/>
                  <a:gd name="T18" fmla="*/ 32 w 57"/>
                  <a:gd name="T19" fmla="*/ 20 h 59"/>
                  <a:gd name="T20" fmla="*/ 39 w 57"/>
                  <a:gd name="T21" fmla="*/ 21 h 59"/>
                  <a:gd name="T22" fmla="*/ 41 w 57"/>
                  <a:gd name="T23" fmla="*/ 20 h 59"/>
                  <a:gd name="T24" fmla="*/ 46 w 57"/>
                  <a:gd name="T25" fmla="*/ 22 h 59"/>
                  <a:gd name="T26" fmla="*/ 47 w 57"/>
                  <a:gd name="T27" fmla="*/ 23 h 59"/>
                  <a:gd name="T28" fmla="*/ 48 w 57"/>
                  <a:gd name="T29" fmla="*/ 30 h 59"/>
                  <a:gd name="T30" fmla="*/ 48 w 57"/>
                  <a:gd name="T31" fmla="*/ 33 h 59"/>
                  <a:gd name="T32" fmla="*/ 51 w 57"/>
                  <a:gd name="T33" fmla="*/ 34 h 59"/>
                  <a:gd name="T34" fmla="*/ 55 w 57"/>
                  <a:gd name="T35" fmla="*/ 33 h 59"/>
                  <a:gd name="T36" fmla="*/ 57 w 57"/>
                  <a:gd name="T37" fmla="*/ 34 h 59"/>
                  <a:gd name="T38" fmla="*/ 57 w 57"/>
                  <a:gd name="T39" fmla="*/ 38 h 59"/>
                  <a:gd name="T40" fmla="*/ 56 w 57"/>
                  <a:gd name="T41" fmla="*/ 42 h 59"/>
                  <a:gd name="T42" fmla="*/ 55 w 57"/>
                  <a:gd name="T43" fmla="*/ 46 h 59"/>
                  <a:gd name="T44" fmla="*/ 53 w 57"/>
                  <a:gd name="T45" fmla="*/ 53 h 59"/>
                  <a:gd name="T46" fmla="*/ 47 w 57"/>
                  <a:gd name="T47" fmla="*/ 58 h 59"/>
                  <a:gd name="T48" fmla="*/ 41 w 57"/>
                  <a:gd name="T49" fmla="*/ 59 h 59"/>
                  <a:gd name="T50" fmla="*/ 34 w 57"/>
                  <a:gd name="T51" fmla="*/ 58 h 59"/>
                  <a:gd name="T52" fmla="*/ 28 w 57"/>
                  <a:gd name="T53" fmla="*/ 57 h 59"/>
                  <a:gd name="T54" fmla="*/ 34 w 57"/>
                  <a:gd name="T55" fmla="*/ 45 h 59"/>
                  <a:gd name="T56" fmla="*/ 33 w 57"/>
                  <a:gd name="T57" fmla="*/ 42 h 59"/>
                  <a:gd name="T58" fmla="*/ 27 w 57"/>
                  <a:gd name="T59" fmla="*/ 39 h 59"/>
                  <a:gd name="T60" fmla="*/ 18 w 57"/>
                  <a:gd name="T61" fmla="*/ 34 h 59"/>
                  <a:gd name="T62" fmla="*/ 12 w 57"/>
                  <a:gd name="T63" fmla="*/ 33 h 59"/>
                  <a:gd name="T64" fmla="*/ 0 w 57"/>
                  <a:gd name="T65" fmla="*/ 2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59">
                    <a:moveTo>
                      <a:pt x="0" y="21"/>
                    </a:moveTo>
                    <a:lnTo>
                      <a:pt x="3" y="12"/>
                    </a:lnTo>
                    <a:lnTo>
                      <a:pt x="3" y="9"/>
                    </a:lnTo>
                    <a:lnTo>
                      <a:pt x="6" y="3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3" y="10"/>
                    </a:lnTo>
                    <a:lnTo>
                      <a:pt x="32" y="20"/>
                    </a:lnTo>
                    <a:lnTo>
                      <a:pt x="39" y="21"/>
                    </a:lnTo>
                    <a:lnTo>
                      <a:pt x="41" y="20"/>
                    </a:lnTo>
                    <a:lnTo>
                      <a:pt x="46" y="22"/>
                    </a:lnTo>
                    <a:lnTo>
                      <a:pt x="47" y="23"/>
                    </a:lnTo>
                    <a:lnTo>
                      <a:pt x="48" y="30"/>
                    </a:lnTo>
                    <a:lnTo>
                      <a:pt x="48" y="33"/>
                    </a:lnTo>
                    <a:lnTo>
                      <a:pt x="51" y="34"/>
                    </a:lnTo>
                    <a:lnTo>
                      <a:pt x="55" y="33"/>
                    </a:lnTo>
                    <a:lnTo>
                      <a:pt x="57" y="34"/>
                    </a:lnTo>
                    <a:lnTo>
                      <a:pt x="57" y="38"/>
                    </a:lnTo>
                    <a:lnTo>
                      <a:pt x="56" y="42"/>
                    </a:lnTo>
                    <a:lnTo>
                      <a:pt x="55" y="46"/>
                    </a:lnTo>
                    <a:lnTo>
                      <a:pt x="53" y="53"/>
                    </a:lnTo>
                    <a:lnTo>
                      <a:pt x="47" y="58"/>
                    </a:lnTo>
                    <a:lnTo>
                      <a:pt x="41" y="59"/>
                    </a:lnTo>
                    <a:lnTo>
                      <a:pt x="34" y="58"/>
                    </a:lnTo>
                    <a:lnTo>
                      <a:pt x="28" y="57"/>
                    </a:lnTo>
                    <a:lnTo>
                      <a:pt x="34" y="45"/>
                    </a:lnTo>
                    <a:lnTo>
                      <a:pt x="33" y="42"/>
                    </a:lnTo>
                    <a:lnTo>
                      <a:pt x="27" y="39"/>
                    </a:lnTo>
                    <a:lnTo>
                      <a:pt x="18" y="34"/>
                    </a:lnTo>
                    <a:lnTo>
                      <a:pt x="12" y="3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152">
                <a:extLst>
                  <a:ext uri="{FF2B5EF4-FFF2-40B4-BE49-F238E27FC236}">
                    <a16:creationId xmlns:a16="http://schemas.microsoft.com/office/drawing/2014/main" id="{F646E197-C70F-459E-8D82-EC2E56D46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100" y="5705475"/>
                <a:ext cx="41275" cy="42863"/>
              </a:xfrm>
              <a:custGeom>
                <a:avLst/>
                <a:gdLst>
                  <a:gd name="T0" fmla="*/ 6 w 26"/>
                  <a:gd name="T1" fmla="*/ 0 h 27"/>
                  <a:gd name="T2" fmla="*/ 13 w 26"/>
                  <a:gd name="T3" fmla="*/ 1 h 27"/>
                  <a:gd name="T4" fmla="*/ 14 w 26"/>
                  <a:gd name="T5" fmla="*/ 0 h 27"/>
                  <a:gd name="T6" fmla="*/ 19 w 26"/>
                  <a:gd name="T7" fmla="*/ 0 h 27"/>
                  <a:gd name="T8" fmla="*/ 26 w 26"/>
                  <a:gd name="T9" fmla="*/ 1 h 27"/>
                  <a:gd name="T10" fmla="*/ 24 w 26"/>
                  <a:gd name="T11" fmla="*/ 7 h 27"/>
                  <a:gd name="T12" fmla="*/ 24 w 26"/>
                  <a:gd name="T13" fmla="*/ 12 h 27"/>
                  <a:gd name="T14" fmla="*/ 26 w 26"/>
                  <a:gd name="T15" fmla="*/ 15 h 27"/>
                  <a:gd name="T16" fmla="*/ 25 w 26"/>
                  <a:gd name="T17" fmla="*/ 18 h 27"/>
                  <a:gd name="T18" fmla="*/ 25 w 26"/>
                  <a:gd name="T19" fmla="*/ 21 h 27"/>
                  <a:gd name="T20" fmla="*/ 23 w 26"/>
                  <a:gd name="T21" fmla="*/ 24 h 27"/>
                  <a:gd name="T22" fmla="*/ 19 w 26"/>
                  <a:gd name="T23" fmla="*/ 23 h 27"/>
                  <a:gd name="T24" fmla="*/ 15 w 26"/>
                  <a:gd name="T25" fmla="*/ 24 h 27"/>
                  <a:gd name="T26" fmla="*/ 13 w 26"/>
                  <a:gd name="T27" fmla="*/ 23 h 27"/>
                  <a:gd name="T28" fmla="*/ 13 w 26"/>
                  <a:gd name="T29" fmla="*/ 25 h 27"/>
                  <a:gd name="T30" fmla="*/ 14 w 26"/>
                  <a:gd name="T31" fmla="*/ 26 h 27"/>
                  <a:gd name="T32" fmla="*/ 13 w 26"/>
                  <a:gd name="T33" fmla="*/ 27 h 27"/>
                  <a:gd name="T34" fmla="*/ 9 w 26"/>
                  <a:gd name="T35" fmla="*/ 27 h 27"/>
                  <a:gd name="T36" fmla="*/ 6 w 26"/>
                  <a:gd name="T37" fmla="*/ 21 h 27"/>
                  <a:gd name="T38" fmla="*/ 4 w 26"/>
                  <a:gd name="T39" fmla="*/ 18 h 27"/>
                  <a:gd name="T40" fmla="*/ 2 w 26"/>
                  <a:gd name="T41" fmla="*/ 18 h 27"/>
                  <a:gd name="T42" fmla="*/ 0 w 26"/>
                  <a:gd name="T43" fmla="*/ 13 h 27"/>
                  <a:gd name="T44" fmla="*/ 1 w 26"/>
                  <a:gd name="T45" fmla="*/ 9 h 27"/>
                  <a:gd name="T46" fmla="*/ 0 w 26"/>
                  <a:gd name="T47" fmla="*/ 8 h 27"/>
                  <a:gd name="T48" fmla="*/ 4 w 26"/>
                  <a:gd name="T49" fmla="*/ 6 h 27"/>
                  <a:gd name="T50" fmla="*/ 6 w 26"/>
                  <a:gd name="T5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6" y="0"/>
                    </a:moveTo>
                    <a:lnTo>
                      <a:pt x="13" y="1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24" y="7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25" y="18"/>
                    </a:lnTo>
                    <a:lnTo>
                      <a:pt x="25" y="21"/>
                    </a:lnTo>
                    <a:lnTo>
                      <a:pt x="23" y="24"/>
                    </a:lnTo>
                    <a:lnTo>
                      <a:pt x="19" y="23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154">
                <a:extLst>
                  <a:ext uri="{FF2B5EF4-FFF2-40B4-BE49-F238E27FC236}">
                    <a16:creationId xmlns:a16="http://schemas.microsoft.com/office/drawing/2014/main" id="{40F11E92-821F-4FF5-A1CA-2563DDD68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788" y="5614988"/>
                <a:ext cx="23813" cy="12700"/>
              </a:xfrm>
              <a:custGeom>
                <a:avLst/>
                <a:gdLst>
                  <a:gd name="T0" fmla="*/ 15 w 15"/>
                  <a:gd name="T1" fmla="*/ 7 h 8"/>
                  <a:gd name="T2" fmla="*/ 14 w 15"/>
                  <a:gd name="T3" fmla="*/ 8 h 8"/>
                  <a:gd name="T4" fmla="*/ 10 w 15"/>
                  <a:gd name="T5" fmla="*/ 8 h 8"/>
                  <a:gd name="T6" fmla="*/ 8 w 15"/>
                  <a:gd name="T7" fmla="*/ 7 h 8"/>
                  <a:gd name="T8" fmla="*/ 4 w 15"/>
                  <a:gd name="T9" fmla="*/ 6 h 8"/>
                  <a:gd name="T10" fmla="*/ 1 w 15"/>
                  <a:gd name="T11" fmla="*/ 6 h 8"/>
                  <a:gd name="T12" fmla="*/ 0 w 15"/>
                  <a:gd name="T13" fmla="*/ 5 h 8"/>
                  <a:gd name="T14" fmla="*/ 0 w 15"/>
                  <a:gd name="T15" fmla="*/ 3 h 8"/>
                  <a:gd name="T16" fmla="*/ 2 w 15"/>
                  <a:gd name="T17" fmla="*/ 1 h 8"/>
                  <a:gd name="T18" fmla="*/ 3 w 15"/>
                  <a:gd name="T19" fmla="*/ 1 h 8"/>
                  <a:gd name="T20" fmla="*/ 3 w 15"/>
                  <a:gd name="T21" fmla="*/ 0 h 8"/>
                  <a:gd name="T22" fmla="*/ 4 w 15"/>
                  <a:gd name="T23" fmla="*/ 0 h 8"/>
                  <a:gd name="T24" fmla="*/ 7 w 15"/>
                  <a:gd name="T25" fmla="*/ 0 h 8"/>
                  <a:gd name="T26" fmla="*/ 8 w 15"/>
                  <a:gd name="T27" fmla="*/ 1 h 8"/>
                  <a:gd name="T28" fmla="*/ 9 w 15"/>
                  <a:gd name="T29" fmla="*/ 2 h 8"/>
                  <a:gd name="T30" fmla="*/ 10 w 15"/>
                  <a:gd name="T31" fmla="*/ 3 h 8"/>
                  <a:gd name="T32" fmla="*/ 13 w 15"/>
                  <a:gd name="T33" fmla="*/ 2 h 8"/>
                  <a:gd name="T34" fmla="*/ 14 w 15"/>
                  <a:gd name="T35" fmla="*/ 3 h 8"/>
                  <a:gd name="T36" fmla="*/ 15 w 15"/>
                  <a:gd name="T37" fmla="*/ 3 h 8"/>
                  <a:gd name="T38" fmla="*/ 15 w 15"/>
                  <a:gd name="T3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8">
                    <a:moveTo>
                      <a:pt x="15" y="7"/>
                    </a:moveTo>
                    <a:lnTo>
                      <a:pt x="14" y="8"/>
                    </a:lnTo>
                    <a:lnTo>
                      <a:pt x="10" y="8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 166">
                <a:extLst>
                  <a:ext uri="{FF2B5EF4-FFF2-40B4-BE49-F238E27FC236}">
                    <a16:creationId xmlns:a16="http://schemas.microsoft.com/office/drawing/2014/main" id="{C95A065D-AA32-49B4-B94C-C4DF95C03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238" y="5653088"/>
                <a:ext cx="11113" cy="9525"/>
              </a:xfrm>
              <a:custGeom>
                <a:avLst/>
                <a:gdLst>
                  <a:gd name="T0" fmla="*/ 2 w 7"/>
                  <a:gd name="T1" fmla="*/ 0 h 6"/>
                  <a:gd name="T2" fmla="*/ 6 w 7"/>
                  <a:gd name="T3" fmla="*/ 0 h 6"/>
                  <a:gd name="T4" fmla="*/ 7 w 7"/>
                  <a:gd name="T5" fmla="*/ 0 h 6"/>
                  <a:gd name="T6" fmla="*/ 7 w 7"/>
                  <a:gd name="T7" fmla="*/ 5 h 6"/>
                  <a:gd name="T8" fmla="*/ 1 w 7"/>
                  <a:gd name="T9" fmla="*/ 6 h 6"/>
                  <a:gd name="T10" fmla="*/ 0 w 7"/>
                  <a:gd name="T11" fmla="*/ 5 h 6"/>
                  <a:gd name="T12" fmla="*/ 2 w 7"/>
                  <a:gd name="T13" fmla="*/ 4 h 6"/>
                  <a:gd name="T14" fmla="*/ 2 w 7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7" y="5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172">
                <a:extLst>
                  <a:ext uri="{FF2B5EF4-FFF2-40B4-BE49-F238E27FC236}">
                    <a16:creationId xmlns:a16="http://schemas.microsoft.com/office/drawing/2014/main" id="{4B6DC32D-0C61-4B8D-9B87-48EB78DC6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338" y="6102350"/>
                <a:ext cx="55563" cy="60325"/>
              </a:xfrm>
              <a:custGeom>
                <a:avLst/>
                <a:gdLst>
                  <a:gd name="T0" fmla="*/ 5 w 35"/>
                  <a:gd name="T1" fmla="*/ 1 h 38"/>
                  <a:gd name="T2" fmla="*/ 10 w 35"/>
                  <a:gd name="T3" fmla="*/ 0 h 38"/>
                  <a:gd name="T4" fmla="*/ 16 w 35"/>
                  <a:gd name="T5" fmla="*/ 6 h 38"/>
                  <a:gd name="T6" fmla="*/ 18 w 35"/>
                  <a:gd name="T7" fmla="*/ 6 h 38"/>
                  <a:gd name="T8" fmla="*/ 26 w 35"/>
                  <a:gd name="T9" fmla="*/ 11 h 38"/>
                  <a:gd name="T10" fmla="*/ 30 w 35"/>
                  <a:gd name="T11" fmla="*/ 15 h 38"/>
                  <a:gd name="T12" fmla="*/ 35 w 35"/>
                  <a:gd name="T13" fmla="*/ 20 h 38"/>
                  <a:gd name="T14" fmla="*/ 32 w 35"/>
                  <a:gd name="T15" fmla="*/ 25 h 38"/>
                  <a:gd name="T16" fmla="*/ 34 w 35"/>
                  <a:gd name="T17" fmla="*/ 29 h 38"/>
                  <a:gd name="T18" fmla="*/ 30 w 35"/>
                  <a:gd name="T19" fmla="*/ 34 h 38"/>
                  <a:gd name="T20" fmla="*/ 23 w 35"/>
                  <a:gd name="T21" fmla="*/ 38 h 38"/>
                  <a:gd name="T22" fmla="*/ 18 w 35"/>
                  <a:gd name="T23" fmla="*/ 37 h 38"/>
                  <a:gd name="T24" fmla="*/ 15 w 35"/>
                  <a:gd name="T25" fmla="*/ 38 h 38"/>
                  <a:gd name="T26" fmla="*/ 9 w 35"/>
                  <a:gd name="T27" fmla="*/ 35 h 38"/>
                  <a:gd name="T28" fmla="*/ 4 w 35"/>
                  <a:gd name="T29" fmla="*/ 35 h 38"/>
                  <a:gd name="T30" fmla="*/ 0 w 35"/>
                  <a:gd name="T31" fmla="*/ 30 h 38"/>
                  <a:gd name="T32" fmla="*/ 0 w 35"/>
                  <a:gd name="T33" fmla="*/ 25 h 38"/>
                  <a:gd name="T34" fmla="*/ 1 w 35"/>
                  <a:gd name="T35" fmla="*/ 23 h 38"/>
                  <a:gd name="T36" fmla="*/ 1 w 35"/>
                  <a:gd name="T37" fmla="*/ 15 h 38"/>
                  <a:gd name="T38" fmla="*/ 4 w 35"/>
                  <a:gd name="T39" fmla="*/ 7 h 38"/>
                  <a:gd name="T40" fmla="*/ 5 w 35"/>
                  <a:gd name="T41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8">
                    <a:moveTo>
                      <a:pt x="5" y="1"/>
                    </a:moveTo>
                    <a:lnTo>
                      <a:pt x="10" y="0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5" y="20"/>
                    </a:lnTo>
                    <a:lnTo>
                      <a:pt x="32" y="25"/>
                    </a:lnTo>
                    <a:lnTo>
                      <a:pt x="34" y="29"/>
                    </a:lnTo>
                    <a:lnTo>
                      <a:pt x="30" y="34"/>
                    </a:lnTo>
                    <a:lnTo>
                      <a:pt x="23" y="38"/>
                    </a:lnTo>
                    <a:lnTo>
                      <a:pt x="18" y="37"/>
                    </a:lnTo>
                    <a:lnTo>
                      <a:pt x="15" y="38"/>
                    </a:lnTo>
                    <a:lnTo>
                      <a:pt x="9" y="35"/>
                    </a:lnTo>
                    <a:lnTo>
                      <a:pt x="4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1" y="15"/>
                    </a:lnTo>
                    <a:lnTo>
                      <a:pt x="4" y="7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174">
                <a:extLst>
                  <a:ext uri="{FF2B5EF4-FFF2-40B4-BE49-F238E27FC236}">
                    <a16:creationId xmlns:a16="http://schemas.microsoft.com/office/drawing/2014/main" id="{683DB939-495A-4B25-A7C8-D27676942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88" y="5638800"/>
                <a:ext cx="144463" cy="122238"/>
              </a:xfrm>
              <a:custGeom>
                <a:avLst/>
                <a:gdLst>
                  <a:gd name="T0" fmla="*/ 13 w 91"/>
                  <a:gd name="T1" fmla="*/ 4 h 77"/>
                  <a:gd name="T2" fmla="*/ 11 w 91"/>
                  <a:gd name="T3" fmla="*/ 8 h 77"/>
                  <a:gd name="T4" fmla="*/ 8 w 91"/>
                  <a:gd name="T5" fmla="*/ 15 h 77"/>
                  <a:gd name="T6" fmla="*/ 13 w 91"/>
                  <a:gd name="T7" fmla="*/ 20 h 77"/>
                  <a:gd name="T8" fmla="*/ 13 w 91"/>
                  <a:gd name="T9" fmla="*/ 13 h 77"/>
                  <a:gd name="T10" fmla="*/ 22 w 91"/>
                  <a:gd name="T11" fmla="*/ 5 h 77"/>
                  <a:gd name="T12" fmla="*/ 23 w 91"/>
                  <a:gd name="T13" fmla="*/ 0 h 77"/>
                  <a:gd name="T14" fmla="*/ 30 w 91"/>
                  <a:gd name="T15" fmla="*/ 5 h 77"/>
                  <a:gd name="T16" fmla="*/ 34 w 91"/>
                  <a:gd name="T17" fmla="*/ 11 h 77"/>
                  <a:gd name="T18" fmla="*/ 47 w 91"/>
                  <a:gd name="T19" fmla="*/ 10 h 77"/>
                  <a:gd name="T20" fmla="*/ 57 w 91"/>
                  <a:gd name="T21" fmla="*/ 14 h 77"/>
                  <a:gd name="T22" fmla="*/ 60 w 91"/>
                  <a:gd name="T23" fmla="*/ 10 h 77"/>
                  <a:gd name="T24" fmla="*/ 76 w 91"/>
                  <a:gd name="T25" fmla="*/ 10 h 77"/>
                  <a:gd name="T26" fmla="*/ 74 w 91"/>
                  <a:gd name="T27" fmla="*/ 15 h 77"/>
                  <a:gd name="T28" fmla="*/ 83 w 91"/>
                  <a:gd name="T29" fmla="*/ 19 h 77"/>
                  <a:gd name="T30" fmla="*/ 88 w 91"/>
                  <a:gd name="T31" fmla="*/ 23 h 77"/>
                  <a:gd name="T32" fmla="*/ 86 w 91"/>
                  <a:gd name="T33" fmla="*/ 29 h 77"/>
                  <a:gd name="T34" fmla="*/ 87 w 91"/>
                  <a:gd name="T35" fmla="*/ 34 h 77"/>
                  <a:gd name="T36" fmla="*/ 81 w 91"/>
                  <a:gd name="T37" fmla="*/ 37 h 77"/>
                  <a:gd name="T38" fmla="*/ 80 w 91"/>
                  <a:gd name="T39" fmla="*/ 42 h 77"/>
                  <a:gd name="T40" fmla="*/ 86 w 91"/>
                  <a:gd name="T41" fmla="*/ 49 h 77"/>
                  <a:gd name="T42" fmla="*/ 75 w 91"/>
                  <a:gd name="T43" fmla="*/ 54 h 77"/>
                  <a:gd name="T44" fmla="*/ 69 w 91"/>
                  <a:gd name="T45" fmla="*/ 56 h 77"/>
                  <a:gd name="T46" fmla="*/ 58 w 91"/>
                  <a:gd name="T47" fmla="*/ 54 h 77"/>
                  <a:gd name="T48" fmla="*/ 60 w 91"/>
                  <a:gd name="T49" fmla="*/ 56 h 77"/>
                  <a:gd name="T50" fmla="*/ 60 w 91"/>
                  <a:gd name="T51" fmla="*/ 65 h 77"/>
                  <a:gd name="T52" fmla="*/ 66 w 91"/>
                  <a:gd name="T53" fmla="*/ 67 h 77"/>
                  <a:gd name="T54" fmla="*/ 62 w 91"/>
                  <a:gd name="T55" fmla="*/ 72 h 77"/>
                  <a:gd name="T56" fmla="*/ 53 w 91"/>
                  <a:gd name="T57" fmla="*/ 74 h 77"/>
                  <a:gd name="T58" fmla="*/ 47 w 91"/>
                  <a:gd name="T59" fmla="*/ 77 h 77"/>
                  <a:gd name="T60" fmla="*/ 41 w 91"/>
                  <a:gd name="T61" fmla="*/ 67 h 77"/>
                  <a:gd name="T62" fmla="*/ 37 w 91"/>
                  <a:gd name="T63" fmla="*/ 63 h 77"/>
                  <a:gd name="T64" fmla="*/ 40 w 91"/>
                  <a:gd name="T65" fmla="*/ 58 h 77"/>
                  <a:gd name="T66" fmla="*/ 36 w 91"/>
                  <a:gd name="T67" fmla="*/ 51 h 77"/>
                  <a:gd name="T68" fmla="*/ 39 w 91"/>
                  <a:gd name="T69" fmla="*/ 44 h 77"/>
                  <a:gd name="T70" fmla="*/ 37 w 91"/>
                  <a:gd name="T71" fmla="*/ 39 h 77"/>
                  <a:gd name="T72" fmla="*/ 29 w 91"/>
                  <a:gd name="T73" fmla="*/ 40 h 77"/>
                  <a:gd name="T74" fmla="*/ 22 w 91"/>
                  <a:gd name="T75" fmla="*/ 36 h 77"/>
                  <a:gd name="T76" fmla="*/ 8 w 91"/>
                  <a:gd name="T77" fmla="*/ 34 h 77"/>
                  <a:gd name="T78" fmla="*/ 6 w 91"/>
                  <a:gd name="T79" fmla="*/ 32 h 77"/>
                  <a:gd name="T80" fmla="*/ 6 w 91"/>
                  <a:gd name="T81" fmla="*/ 28 h 77"/>
                  <a:gd name="T82" fmla="*/ 5 w 91"/>
                  <a:gd name="T83" fmla="*/ 23 h 77"/>
                  <a:gd name="T84" fmla="*/ 0 w 91"/>
                  <a:gd name="T85" fmla="*/ 20 h 77"/>
                  <a:gd name="T86" fmla="*/ 2 w 91"/>
                  <a:gd name="T87" fmla="*/ 11 h 77"/>
                  <a:gd name="T88" fmla="*/ 7 w 91"/>
                  <a:gd name="T89" fmla="*/ 7 h 77"/>
                  <a:gd name="T90" fmla="*/ 13 w 91"/>
                  <a:gd name="T91" fmla="*/ 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77">
                    <a:moveTo>
                      <a:pt x="13" y="3"/>
                    </a:moveTo>
                    <a:lnTo>
                      <a:pt x="13" y="4"/>
                    </a:lnTo>
                    <a:lnTo>
                      <a:pt x="10" y="5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11" y="21"/>
                    </a:lnTo>
                    <a:lnTo>
                      <a:pt x="13" y="20"/>
                    </a:lnTo>
                    <a:lnTo>
                      <a:pt x="16" y="15"/>
                    </a:lnTo>
                    <a:lnTo>
                      <a:pt x="13" y="13"/>
                    </a:lnTo>
                    <a:lnTo>
                      <a:pt x="1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30" y="5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40" y="11"/>
                    </a:lnTo>
                    <a:lnTo>
                      <a:pt x="47" y="10"/>
                    </a:lnTo>
                    <a:lnTo>
                      <a:pt x="51" y="14"/>
                    </a:lnTo>
                    <a:lnTo>
                      <a:pt x="57" y="14"/>
                    </a:lnTo>
                    <a:lnTo>
                      <a:pt x="60" y="11"/>
                    </a:lnTo>
                    <a:lnTo>
                      <a:pt x="60" y="10"/>
                    </a:lnTo>
                    <a:lnTo>
                      <a:pt x="69" y="10"/>
                    </a:lnTo>
                    <a:lnTo>
                      <a:pt x="76" y="10"/>
                    </a:lnTo>
                    <a:lnTo>
                      <a:pt x="71" y="11"/>
                    </a:lnTo>
                    <a:lnTo>
                      <a:pt x="74" y="15"/>
                    </a:lnTo>
                    <a:lnTo>
                      <a:pt x="78" y="15"/>
                    </a:lnTo>
                    <a:lnTo>
                      <a:pt x="83" y="19"/>
                    </a:lnTo>
                    <a:lnTo>
                      <a:pt x="84" y="25"/>
                    </a:lnTo>
                    <a:lnTo>
                      <a:pt x="88" y="23"/>
                    </a:lnTo>
                    <a:lnTo>
                      <a:pt x="91" y="26"/>
                    </a:lnTo>
                    <a:lnTo>
                      <a:pt x="86" y="29"/>
                    </a:lnTo>
                    <a:lnTo>
                      <a:pt x="84" y="32"/>
                    </a:lnTo>
                    <a:lnTo>
                      <a:pt x="87" y="34"/>
                    </a:lnTo>
                    <a:lnTo>
                      <a:pt x="86" y="36"/>
                    </a:lnTo>
                    <a:lnTo>
                      <a:pt x="81" y="37"/>
                    </a:lnTo>
                    <a:lnTo>
                      <a:pt x="82" y="40"/>
                    </a:lnTo>
                    <a:lnTo>
                      <a:pt x="80" y="42"/>
                    </a:lnTo>
                    <a:lnTo>
                      <a:pt x="84" y="46"/>
                    </a:lnTo>
                    <a:lnTo>
                      <a:pt x="86" y="49"/>
                    </a:lnTo>
                    <a:lnTo>
                      <a:pt x="83" y="51"/>
                    </a:lnTo>
                    <a:lnTo>
                      <a:pt x="75" y="54"/>
                    </a:lnTo>
                    <a:lnTo>
                      <a:pt x="70" y="55"/>
                    </a:lnTo>
                    <a:lnTo>
                      <a:pt x="69" y="56"/>
                    </a:lnTo>
                    <a:lnTo>
                      <a:pt x="63" y="55"/>
                    </a:lnTo>
                    <a:lnTo>
                      <a:pt x="58" y="54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59" y="61"/>
                    </a:lnTo>
                    <a:lnTo>
                      <a:pt x="60" y="65"/>
                    </a:lnTo>
                    <a:lnTo>
                      <a:pt x="66" y="66"/>
                    </a:lnTo>
                    <a:lnTo>
                      <a:pt x="66" y="67"/>
                    </a:lnTo>
                    <a:lnTo>
                      <a:pt x="62" y="69"/>
                    </a:lnTo>
                    <a:lnTo>
                      <a:pt x="62" y="72"/>
                    </a:lnTo>
                    <a:lnTo>
                      <a:pt x="58" y="73"/>
                    </a:lnTo>
                    <a:lnTo>
                      <a:pt x="53" y="74"/>
                    </a:lnTo>
                    <a:lnTo>
                      <a:pt x="52" y="77"/>
                    </a:lnTo>
                    <a:lnTo>
                      <a:pt x="47" y="77"/>
                    </a:lnTo>
                    <a:lnTo>
                      <a:pt x="43" y="73"/>
                    </a:lnTo>
                    <a:lnTo>
                      <a:pt x="41" y="67"/>
                    </a:lnTo>
                    <a:lnTo>
                      <a:pt x="40" y="65"/>
                    </a:lnTo>
                    <a:lnTo>
                      <a:pt x="37" y="63"/>
                    </a:lnTo>
                    <a:lnTo>
                      <a:pt x="40" y="60"/>
                    </a:lnTo>
                    <a:lnTo>
                      <a:pt x="40" y="58"/>
                    </a:lnTo>
                    <a:lnTo>
                      <a:pt x="39" y="56"/>
                    </a:lnTo>
                    <a:lnTo>
                      <a:pt x="36" y="51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40" y="40"/>
                    </a:lnTo>
                    <a:lnTo>
                      <a:pt x="37" y="39"/>
                    </a:lnTo>
                    <a:lnTo>
                      <a:pt x="34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2" y="36"/>
                    </a:lnTo>
                    <a:lnTo>
                      <a:pt x="18" y="34"/>
                    </a:lnTo>
                    <a:lnTo>
                      <a:pt x="8" y="34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5" y="23"/>
                    </a:lnTo>
                    <a:lnTo>
                      <a:pt x="4" y="21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4A927B7-C49B-4F5F-BC7A-4B3D3290720A}"/>
                </a:ext>
              </a:extLst>
            </p:cNvPr>
            <p:cNvGrpSpPr/>
            <p:nvPr/>
          </p:nvGrpSpPr>
          <p:grpSpPr>
            <a:xfrm>
              <a:off x="3653750" y="5463255"/>
              <a:ext cx="1292819" cy="1214938"/>
              <a:chOff x="3671888" y="5264150"/>
              <a:chExt cx="1185863" cy="1114425"/>
            </a:xfrm>
            <a:solidFill>
              <a:srgbClr val="98A3AD"/>
            </a:solidFill>
          </p:grpSpPr>
          <p:sp>
            <p:nvSpPr>
              <p:cNvPr id="176" name="Freeform 15">
                <a:extLst>
                  <a:ext uri="{FF2B5EF4-FFF2-40B4-BE49-F238E27FC236}">
                    <a16:creationId xmlns:a16="http://schemas.microsoft.com/office/drawing/2014/main" id="{28259F13-D7EB-4EE7-9DC2-B89C30795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263" y="5478463"/>
                <a:ext cx="47625" cy="66675"/>
              </a:xfrm>
              <a:custGeom>
                <a:avLst/>
                <a:gdLst>
                  <a:gd name="T0" fmla="*/ 30 w 30"/>
                  <a:gd name="T1" fmla="*/ 31 h 42"/>
                  <a:gd name="T2" fmla="*/ 30 w 30"/>
                  <a:gd name="T3" fmla="*/ 37 h 42"/>
                  <a:gd name="T4" fmla="*/ 28 w 30"/>
                  <a:gd name="T5" fmla="*/ 36 h 42"/>
                  <a:gd name="T6" fmla="*/ 29 w 30"/>
                  <a:gd name="T7" fmla="*/ 42 h 42"/>
                  <a:gd name="T8" fmla="*/ 27 w 30"/>
                  <a:gd name="T9" fmla="*/ 37 h 42"/>
                  <a:gd name="T10" fmla="*/ 27 w 30"/>
                  <a:gd name="T11" fmla="*/ 34 h 42"/>
                  <a:gd name="T12" fmla="*/ 25 w 30"/>
                  <a:gd name="T13" fmla="*/ 31 h 42"/>
                  <a:gd name="T14" fmla="*/ 22 w 30"/>
                  <a:gd name="T15" fmla="*/ 27 h 42"/>
                  <a:gd name="T16" fmla="*/ 16 w 30"/>
                  <a:gd name="T17" fmla="*/ 27 h 42"/>
                  <a:gd name="T18" fmla="*/ 17 w 30"/>
                  <a:gd name="T19" fmla="*/ 29 h 42"/>
                  <a:gd name="T20" fmla="*/ 15 w 30"/>
                  <a:gd name="T21" fmla="*/ 34 h 42"/>
                  <a:gd name="T22" fmla="*/ 12 w 30"/>
                  <a:gd name="T23" fmla="*/ 31 h 42"/>
                  <a:gd name="T24" fmla="*/ 11 w 30"/>
                  <a:gd name="T25" fmla="*/ 33 h 42"/>
                  <a:gd name="T26" fmla="*/ 8 w 30"/>
                  <a:gd name="T27" fmla="*/ 33 h 42"/>
                  <a:gd name="T28" fmla="*/ 6 w 30"/>
                  <a:gd name="T29" fmla="*/ 31 h 42"/>
                  <a:gd name="T30" fmla="*/ 5 w 30"/>
                  <a:gd name="T31" fmla="*/ 25 h 42"/>
                  <a:gd name="T32" fmla="*/ 2 w 30"/>
                  <a:gd name="T33" fmla="*/ 21 h 42"/>
                  <a:gd name="T34" fmla="*/ 4 w 30"/>
                  <a:gd name="T35" fmla="*/ 16 h 42"/>
                  <a:gd name="T36" fmla="*/ 0 w 30"/>
                  <a:gd name="T37" fmla="*/ 14 h 42"/>
                  <a:gd name="T38" fmla="*/ 1 w 30"/>
                  <a:gd name="T39" fmla="*/ 11 h 42"/>
                  <a:gd name="T40" fmla="*/ 6 w 30"/>
                  <a:gd name="T41" fmla="*/ 8 h 42"/>
                  <a:gd name="T42" fmla="*/ 1 w 30"/>
                  <a:gd name="T43" fmla="*/ 5 h 42"/>
                  <a:gd name="T44" fmla="*/ 4 w 30"/>
                  <a:gd name="T45" fmla="*/ 0 h 42"/>
                  <a:gd name="T46" fmla="*/ 8 w 30"/>
                  <a:gd name="T47" fmla="*/ 2 h 42"/>
                  <a:gd name="T48" fmla="*/ 12 w 30"/>
                  <a:gd name="T49" fmla="*/ 4 h 42"/>
                  <a:gd name="T50" fmla="*/ 12 w 30"/>
                  <a:gd name="T51" fmla="*/ 8 h 42"/>
                  <a:gd name="T52" fmla="*/ 18 w 30"/>
                  <a:gd name="T53" fmla="*/ 10 h 42"/>
                  <a:gd name="T54" fmla="*/ 25 w 30"/>
                  <a:gd name="T55" fmla="*/ 10 h 42"/>
                  <a:gd name="T56" fmla="*/ 29 w 30"/>
                  <a:gd name="T57" fmla="*/ 11 h 42"/>
                  <a:gd name="T58" fmla="*/ 25 w 30"/>
                  <a:gd name="T59" fmla="*/ 17 h 42"/>
                  <a:gd name="T60" fmla="*/ 23 w 30"/>
                  <a:gd name="T61" fmla="*/ 17 h 42"/>
                  <a:gd name="T62" fmla="*/ 21 w 30"/>
                  <a:gd name="T63" fmla="*/ 22 h 42"/>
                  <a:gd name="T64" fmla="*/ 24 w 30"/>
                  <a:gd name="T65" fmla="*/ 25 h 42"/>
                  <a:gd name="T66" fmla="*/ 25 w 30"/>
                  <a:gd name="T67" fmla="*/ 21 h 42"/>
                  <a:gd name="T68" fmla="*/ 27 w 30"/>
                  <a:gd name="T69" fmla="*/ 21 h 42"/>
                  <a:gd name="T70" fmla="*/ 30 w 30"/>
                  <a:gd name="T71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42">
                    <a:moveTo>
                      <a:pt x="30" y="31"/>
                    </a:moveTo>
                    <a:lnTo>
                      <a:pt x="30" y="37"/>
                    </a:lnTo>
                    <a:lnTo>
                      <a:pt x="28" y="36"/>
                    </a:lnTo>
                    <a:lnTo>
                      <a:pt x="29" y="42"/>
                    </a:lnTo>
                    <a:lnTo>
                      <a:pt x="27" y="37"/>
                    </a:lnTo>
                    <a:lnTo>
                      <a:pt x="27" y="34"/>
                    </a:lnTo>
                    <a:lnTo>
                      <a:pt x="25" y="31"/>
                    </a:lnTo>
                    <a:lnTo>
                      <a:pt x="22" y="27"/>
                    </a:lnTo>
                    <a:lnTo>
                      <a:pt x="16" y="27"/>
                    </a:lnTo>
                    <a:lnTo>
                      <a:pt x="17" y="29"/>
                    </a:lnTo>
                    <a:lnTo>
                      <a:pt x="15" y="34"/>
                    </a:lnTo>
                    <a:lnTo>
                      <a:pt x="12" y="31"/>
                    </a:lnTo>
                    <a:lnTo>
                      <a:pt x="11" y="33"/>
                    </a:lnTo>
                    <a:lnTo>
                      <a:pt x="8" y="33"/>
                    </a:lnTo>
                    <a:lnTo>
                      <a:pt x="6" y="31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6" y="8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8" y="10"/>
                    </a:lnTo>
                    <a:lnTo>
                      <a:pt x="25" y="10"/>
                    </a:lnTo>
                    <a:lnTo>
                      <a:pt x="29" y="11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1" y="22"/>
                    </a:lnTo>
                    <a:lnTo>
                      <a:pt x="24" y="25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30" y="3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25">
                <a:extLst>
                  <a:ext uri="{FF2B5EF4-FFF2-40B4-BE49-F238E27FC236}">
                    <a16:creationId xmlns:a16="http://schemas.microsoft.com/office/drawing/2014/main" id="{A700094C-6236-4BB8-A3F8-C7F2CFACE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0" y="5454650"/>
                <a:ext cx="34925" cy="20638"/>
              </a:xfrm>
              <a:custGeom>
                <a:avLst/>
                <a:gdLst>
                  <a:gd name="T0" fmla="*/ 19 w 22"/>
                  <a:gd name="T1" fmla="*/ 4 h 13"/>
                  <a:gd name="T2" fmla="*/ 22 w 22"/>
                  <a:gd name="T3" fmla="*/ 7 h 13"/>
                  <a:gd name="T4" fmla="*/ 22 w 22"/>
                  <a:gd name="T5" fmla="*/ 11 h 13"/>
                  <a:gd name="T6" fmla="*/ 16 w 22"/>
                  <a:gd name="T7" fmla="*/ 11 h 13"/>
                  <a:gd name="T8" fmla="*/ 11 w 22"/>
                  <a:gd name="T9" fmla="*/ 11 h 13"/>
                  <a:gd name="T10" fmla="*/ 6 w 22"/>
                  <a:gd name="T11" fmla="*/ 13 h 13"/>
                  <a:gd name="T12" fmla="*/ 0 w 22"/>
                  <a:gd name="T13" fmla="*/ 10 h 13"/>
                  <a:gd name="T14" fmla="*/ 0 w 22"/>
                  <a:gd name="T15" fmla="*/ 8 h 13"/>
                  <a:gd name="T16" fmla="*/ 5 w 22"/>
                  <a:gd name="T17" fmla="*/ 3 h 13"/>
                  <a:gd name="T18" fmla="*/ 8 w 22"/>
                  <a:gd name="T19" fmla="*/ 0 h 13"/>
                  <a:gd name="T20" fmla="*/ 13 w 22"/>
                  <a:gd name="T21" fmla="*/ 3 h 13"/>
                  <a:gd name="T22" fmla="*/ 17 w 22"/>
                  <a:gd name="T23" fmla="*/ 3 h 13"/>
                  <a:gd name="T24" fmla="*/ 19 w 22"/>
                  <a:gd name="T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3">
                    <a:moveTo>
                      <a:pt x="19" y="4"/>
                    </a:moveTo>
                    <a:lnTo>
                      <a:pt x="22" y="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6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56">
                <a:extLst>
                  <a:ext uri="{FF2B5EF4-FFF2-40B4-BE49-F238E27FC236}">
                    <a16:creationId xmlns:a16="http://schemas.microsoft.com/office/drawing/2014/main" id="{00FF7690-B9CF-479B-8887-57F9F3864C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7588" y="5940425"/>
                <a:ext cx="30163" cy="25400"/>
              </a:xfrm>
              <a:custGeom>
                <a:avLst/>
                <a:gdLst>
                  <a:gd name="T0" fmla="*/ 19 w 19"/>
                  <a:gd name="T1" fmla="*/ 0 h 16"/>
                  <a:gd name="T2" fmla="*/ 19 w 19"/>
                  <a:gd name="T3" fmla="*/ 3 h 16"/>
                  <a:gd name="T4" fmla="*/ 18 w 19"/>
                  <a:gd name="T5" fmla="*/ 4 h 16"/>
                  <a:gd name="T6" fmla="*/ 14 w 19"/>
                  <a:gd name="T7" fmla="*/ 5 h 16"/>
                  <a:gd name="T8" fmla="*/ 9 w 19"/>
                  <a:gd name="T9" fmla="*/ 6 h 16"/>
                  <a:gd name="T10" fmla="*/ 8 w 19"/>
                  <a:gd name="T11" fmla="*/ 4 h 16"/>
                  <a:gd name="T12" fmla="*/ 12 w 19"/>
                  <a:gd name="T13" fmla="*/ 3 h 16"/>
                  <a:gd name="T14" fmla="*/ 14 w 19"/>
                  <a:gd name="T15" fmla="*/ 3 h 16"/>
                  <a:gd name="T16" fmla="*/ 18 w 19"/>
                  <a:gd name="T17" fmla="*/ 0 h 16"/>
                  <a:gd name="T18" fmla="*/ 19 w 19"/>
                  <a:gd name="T19" fmla="*/ 0 h 16"/>
                  <a:gd name="T20" fmla="*/ 6 w 19"/>
                  <a:gd name="T21" fmla="*/ 10 h 16"/>
                  <a:gd name="T22" fmla="*/ 2 w 19"/>
                  <a:gd name="T23" fmla="*/ 9 h 16"/>
                  <a:gd name="T24" fmla="*/ 0 w 19"/>
                  <a:gd name="T25" fmla="*/ 11 h 16"/>
                  <a:gd name="T26" fmla="*/ 1 w 19"/>
                  <a:gd name="T27" fmla="*/ 15 h 16"/>
                  <a:gd name="T28" fmla="*/ 5 w 19"/>
                  <a:gd name="T29" fmla="*/ 16 h 16"/>
                  <a:gd name="T30" fmla="*/ 8 w 19"/>
                  <a:gd name="T31" fmla="*/ 15 h 16"/>
                  <a:gd name="T32" fmla="*/ 9 w 19"/>
                  <a:gd name="T33" fmla="*/ 11 h 16"/>
                  <a:gd name="T34" fmla="*/ 7 w 19"/>
                  <a:gd name="T35" fmla="*/ 9 h 16"/>
                  <a:gd name="T36" fmla="*/ 6 w 19"/>
                  <a:gd name="T3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6">
                    <a:moveTo>
                      <a:pt x="19" y="0"/>
                    </a:moveTo>
                    <a:lnTo>
                      <a:pt x="19" y="3"/>
                    </a:lnTo>
                    <a:lnTo>
                      <a:pt x="18" y="4"/>
                    </a:lnTo>
                    <a:lnTo>
                      <a:pt x="14" y="5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  <a:moveTo>
                      <a:pt x="6" y="10"/>
                    </a:moveTo>
                    <a:lnTo>
                      <a:pt x="2" y="9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8" y="15"/>
                    </a:lnTo>
                    <a:lnTo>
                      <a:pt x="9" y="11"/>
                    </a:lnTo>
                    <a:lnTo>
                      <a:pt x="7" y="9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Freeform 89">
                <a:extLst>
                  <a:ext uri="{FF2B5EF4-FFF2-40B4-BE49-F238E27FC236}">
                    <a16:creationId xmlns:a16="http://schemas.microsoft.com/office/drawing/2014/main" id="{4789CD02-E678-49ED-9B02-9BE38FB85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025" y="5264150"/>
                <a:ext cx="68263" cy="73025"/>
              </a:xfrm>
              <a:custGeom>
                <a:avLst/>
                <a:gdLst>
                  <a:gd name="T0" fmla="*/ 42 w 43"/>
                  <a:gd name="T1" fmla="*/ 4 h 46"/>
                  <a:gd name="T2" fmla="*/ 43 w 43"/>
                  <a:gd name="T3" fmla="*/ 7 h 46"/>
                  <a:gd name="T4" fmla="*/ 41 w 43"/>
                  <a:gd name="T5" fmla="*/ 6 h 46"/>
                  <a:gd name="T6" fmla="*/ 37 w 43"/>
                  <a:gd name="T7" fmla="*/ 9 h 46"/>
                  <a:gd name="T8" fmla="*/ 36 w 43"/>
                  <a:gd name="T9" fmla="*/ 12 h 46"/>
                  <a:gd name="T10" fmla="*/ 36 w 43"/>
                  <a:gd name="T11" fmla="*/ 18 h 46"/>
                  <a:gd name="T12" fmla="*/ 32 w 43"/>
                  <a:gd name="T13" fmla="*/ 20 h 46"/>
                  <a:gd name="T14" fmla="*/ 31 w 43"/>
                  <a:gd name="T15" fmla="*/ 21 h 46"/>
                  <a:gd name="T16" fmla="*/ 29 w 43"/>
                  <a:gd name="T17" fmla="*/ 24 h 46"/>
                  <a:gd name="T18" fmla="*/ 24 w 43"/>
                  <a:gd name="T19" fmla="*/ 26 h 46"/>
                  <a:gd name="T20" fmla="*/ 21 w 43"/>
                  <a:gd name="T21" fmla="*/ 29 h 46"/>
                  <a:gd name="T22" fmla="*/ 21 w 43"/>
                  <a:gd name="T23" fmla="*/ 32 h 46"/>
                  <a:gd name="T24" fmla="*/ 20 w 43"/>
                  <a:gd name="T25" fmla="*/ 32 h 46"/>
                  <a:gd name="T26" fmla="*/ 23 w 43"/>
                  <a:gd name="T27" fmla="*/ 35 h 46"/>
                  <a:gd name="T28" fmla="*/ 26 w 43"/>
                  <a:gd name="T29" fmla="*/ 38 h 46"/>
                  <a:gd name="T30" fmla="*/ 26 w 43"/>
                  <a:gd name="T31" fmla="*/ 40 h 46"/>
                  <a:gd name="T32" fmla="*/ 23 w 43"/>
                  <a:gd name="T33" fmla="*/ 41 h 46"/>
                  <a:gd name="T34" fmla="*/ 18 w 43"/>
                  <a:gd name="T35" fmla="*/ 41 h 46"/>
                  <a:gd name="T36" fmla="*/ 15 w 43"/>
                  <a:gd name="T37" fmla="*/ 44 h 46"/>
                  <a:gd name="T38" fmla="*/ 13 w 43"/>
                  <a:gd name="T39" fmla="*/ 44 h 46"/>
                  <a:gd name="T40" fmla="*/ 12 w 43"/>
                  <a:gd name="T41" fmla="*/ 46 h 46"/>
                  <a:gd name="T42" fmla="*/ 9 w 43"/>
                  <a:gd name="T43" fmla="*/ 43 h 46"/>
                  <a:gd name="T44" fmla="*/ 8 w 43"/>
                  <a:gd name="T45" fmla="*/ 46 h 46"/>
                  <a:gd name="T46" fmla="*/ 6 w 43"/>
                  <a:gd name="T47" fmla="*/ 46 h 46"/>
                  <a:gd name="T48" fmla="*/ 6 w 43"/>
                  <a:gd name="T49" fmla="*/ 44 h 46"/>
                  <a:gd name="T50" fmla="*/ 5 w 43"/>
                  <a:gd name="T51" fmla="*/ 43 h 46"/>
                  <a:gd name="T52" fmla="*/ 2 w 43"/>
                  <a:gd name="T53" fmla="*/ 42 h 46"/>
                  <a:gd name="T54" fmla="*/ 5 w 43"/>
                  <a:gd name="T55" fmla="*/ 38 h 46"/>
                  <a:gd name="T56" fmla="*/ 6 w 43"/>
                  <a:gd name="T57" fmla="*/ 37 h 46"/>
                  <a:gd name="T58" fmla="*/ 6 w 43"/>
                  <a:gd name="T59" fmla="*/ 36 h 46"/>
                  <a:gd name="T60" fmla="*/ 7 w 43"/>
                  <a:gd name="T61" fmla="*/ 31 h 46"/>
                  <a:gd name="T62" fmla="*/ 7 w 43"/>
                  <a:gd name="T63" fmla="*/ 30 h 46"/>
                  <a:gd name="T64" fmla="*/ 2 w 43"/>
                  <a:gd name="T65" fmla="*/ 29 h 46"/>
                  <a:gd name="T66" fmla="*/ 0 w 43"/>
                  <a:gd name="T67" fmla="*/ 26 h 46"/>
                  <a:gd name="T68" fmla="*/ 5 w 43"/>
                  <a:gd name="T69" fmla="*/ 21 h 46"/>
                  <a:gd name="T70" fmla="*/ 12 w 43"/>
                  <a:gd name="T71" fmla="*/ 17 h 46"/>
                  <a:gd name="T72" fmla="*/ 17 w 43"/>
                  <a:gd name="T73" fmla="*/ 9 h 46"/>
                  <a:gd name="T74" fmla="*/ 20 w 43"/>
                  <a:gd name="T75" fmla="*/ 13 h 46"/>
                  <a:gd name="T76" fmla="*/ 26 w 43"/>
                  <a:gd name="T77" fmla="*/ 13 h 46"/>
                  <a:gd name="T78" fmla="*/ 25 w 43"/>
                  <a:gd name="T79" fmla="*/ 8 h 46"/>
                  <a:gd name="T80" fmla="*/ 35 w 43"/>
                  <a:gd name="T81" fmla="*/ 4 h 46"/>
                  <a:gd name="T82" fmla="*/ 38 w 43"/>
                  <a:gd name="T83" fmla="*/ 0 h 46"/>
                  <a:gd name="T84" fmla="*/ 42 w 43"/>
                  <a:gd name="T85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46">
                    <a:moveTo>
                      <a:pt x="42" y="4"/>
                    </a:moveTo>
                    <a:lnTo>
                      <a:pt x="43" y="7"/>
                    </a:lnTo>
                    <a:lnTo>
                      <a:pt x="41" y="6"/>
                    </a:lnTo>
                    <a:lnTo>
                      <a:pt x="37" y="9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2" y="20"/>
                    </a:lnTo>
                    <a:lnTo>
                      <a:pt x="31" y="21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21" y="29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23" y="35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2" y="46"/>
                    </a:lnTo>
                    <a:lnTo>
                      <a:pt x="9" y="43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5" y="43"/>
                    </a:lnTo>
                    <a:lnTo>
                      <a:pt x="2" y="42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12" y="17"/>
                    </a:lnTo>
                    <a:lnTo>
                      <a:pt x="17" y="9"/>
                    </a:lnTo>
                    <a:lnTo>
                      <a:pt x="20" y="13"/>
                    </a:lnTo>
                    <a:lnTo>
                      <a:pt x="26" y="13"/>
                    </a:lnTo>
                    <a:lnTo>
                      <a:pt x="25" y="8"/>
                    </a:lnTo>
                    <a:lnTo>
                      <a:pt x="35" y="4"/>
                    </a:lnTo>
                    <a:lnTo>
                      <a:pt x="38" y="0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Freeform 90">
                <a:extLst>
                  <a:ext uri="{FF2B5EF4-FFF2-40B4-BE49-F238E27FC236}">
                    <a16:creationId xmlns:a16="http://schemas.microsoft.com/office/drawing/2014/main" id="{A103B6EE-15ED-4589-A354-FCE7CE0E8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075" y="5324475"/>
                <a:ext cx="36513" cy="55563"/>
              </a:xfrm>
              <a:custGeom>
                <a:avLst/>
                <a:gdLst>
                  <a:gd name="T0" fmla="*/ 14 w 23"/>
                  <a:gd name="T1" fmla="*/ 0 h 35"/>
                  <a:gd name="T2" fmla="*/ 20 w 23"/>
                  <a:gd name="T3" fmla="*/ 10 h 35"/>
                  <a:gd name="T4" fmla="*/ 23 w 23"/>
                  <a:gd name="T5" fmla="*/ 15 h 35"/>
                  <a:gd name="T6" fmla="*/ 23 w 23"/>
                  <a:gd name="T7" fmla="*/ 24 h 35"/>
                  <a:gd name="T8" fmla="*/ 20 w 23"/>
                  <a:gd name="T9" fmla="*/ 29 h 35"/>
                  <a:gd name="T10" fmla="*/ 14 w 23"/>
                  <a:gd name="T11" fmla="*/ 31 h 35"/>
                  <a:gd name="T12" fmla="*/ 8 w 23"/>
                  <a:gd name="T13" fmla="*/ 34 h 35"/>
                  <a:gd name="T14" fmla="*/ 2 w 23"/>
                  <a:gd name="T15" fmla="*/ 35 h 35"/>
                  <a:gd name="T16" fmla="*/ 2 w 23"/>
                  <a:gd name="T17" fmla="*/ 31 h 35"/>
                  <a:gd name="T18" fmla="*/ 3 w 23"/>
                  <a:gd name="T19" fmla="*/ 24 h 35"/>
                  <a:gd name="T20" fmla="*/ 0 w 23"/>
                  <a:gd name="T21" fmla="*/ 16 h 35"/>
                  <a:gd name="T22" fmla="*/ 5 w 23"/>
                  <a:gd name="T23" fmla="*/ 15 h 35"/>
                  <a:gd name="T24" fmla="*/ 0 w 23"/>
                  <a:gd name="T25" fmla="*/ 8 h 35"/>
                  <a:gd name="T26" fmla="*/ 1 w 23"/>
                  <a:gd name="T27" fmla="*/ 6 h 35"/>
                  <a:gd name="T28" fmla="*/ 3 w 23"/>
                  <a:gd name="T29" fmla="*/ 6 h 35"/>
                  <a:gd name="T30" fmla="*/ 6 w 23"/>
                  <a:gd name="T31" fmla="*/ 3 h 35"/>
                  <a:gd name="T32" fmla="*/ 11 w 23"/>
                  <a:gd name="T33" fmla="*/ 3 h 35"/>
                  <a:gd name="T34" fmla="*/ 14 w 23"/>
                  <a:gd name="T35" fmla="*/ 2 h 35"/>
                  <a:gd name="T36" fmla="*/ 14 w 23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5">
                    <a:moveTo>
                      <a:pt x="14" y="0"/>
                    </a:moveTo>
                    <a:lnTo>
                      <a:pt x="20" y="10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0" y="29"/>
                    </a:lnTo>
                    <a:lnTo>
                      <a:pt x="14" y="31"/>
                    </a:lnTo>
                    <a:lnTo>
                      <a:pt x="8" y="34"/>
                    </a:lnTo>
                    <a:lnTo>
                      <a:pt x="2" y="35"/>
                    </a:lnTo>
                    <a:lnTo>
                      <a:pt x="2" y="31"/>
                    </a:lnTo>
                    <a:lnTo>
                      <a:pt x="3" y="24"/>
                    </a:lnTo>
                    <a:lnTo>
                      <a:pt x="0" y="16"/>
                    </a:lnTo>
                    <a:lnTo>
                      <a:pt x="5" y="15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1" y="3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Freeform 96">
                <a:extLst>
                  <a:ext uri="{FF2B5EF4-FFF2-40B4-BE49-F238E27FC236}">
                    <a16:creationId xmlns:a16="http://schemas.microsoft.com/office/drawing/2014/main" id="{E9E63A35-7E86-4C66-BF78-E30451672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5" y="5664200"/>
                <a:ext cx="23813" cy="41275"/>
              </a:xfrm>
              <a:custGeom>
                <a:avLst/>
                <a:gdLst>
                  <a:gd name="T0" fmla="*/ 15 w 15"/>
                  <a:gd name="T1" fmla="*/ 15 h 26"/>
                  <a:gd name="T2" fmla="*/ 14 w 15"/>
                  <a:gd name="T3" fmla="*/ 22 h 26"/>
                  <a:gd name="T4" fmla="*/ 11 w 15"/>
                  <a:gd name="T5" fmla="*/ 24 h 26"/>
                  <a:gd name="T6" fmla="*/ 5 w 15"/>
                  <a:gd name="T7" fmla="*/ 26 h 26"/>
                  <a:gd name="T8" fmla="*/ 1 w 15"/>
                  <a:gd name="T9" fmla="*/ 21 h 26"/>
                  <a:gd name="T10" fmla="*/ 0 w 15"/>
                  <a:gd name="T11" fmla="*/ 11 h 26"/>
                  <a:gd name="T12" fmla="*/ 4 w 15"/>
                  <a:gd name="T13" fmla="*/ 0 h 26"/>
                  <a:gd name="T14" fmla="*/ 9 w 15"/>
                  <a:gd name="T15" fmla="*/ 4 h 26"/>
                  <a:gd name="T16" fmla="*/ 11 w 15"/>
                  <a:gd name="T17" fmla="*/ 9 h 26"/>
                  <a:gd name="T18" fmla="*/ 15 w 15"/>
                  <a:gd name="T1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26">
                    <a:moveTo>
                      <a:pt x="15" y="15"/>
                    </a:moveTo>
                    <a:lnTo>
                      <a:pt x="14" y="22"/>
                    </a:lnTo>
                    <a:lnTo>
                      <a:pt x="11" y="24"/>
                    </a:lnTo>
                    <a:lnTo>
                      <a:pt x="5" y="26"/>
                    </a:lnTo>
                    <a:lnTo>
                      <a:pt x="1" y="21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11" y="9"/>
                    </a:lnTo>
                    <a:lnTo>
                      <a:pt x="15" y="1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09">
                <a:extLst>
                  <a:ext uri="{FF2B5EF4-FFF2-40B4-BE49-F238E27FC236}">
                    <a16:creationId xmlns:a16="http://schemas.microsoft.com/office/drawing/2014/main" id="{A44CBC94-049E-4CD9-9562-37B001062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713" y="5454650"/>
                <a:ext cx="95250" cy="207963"/>
              </a:xfrm>
              <a:custGeom>
                <a:avLst/>
                <a:gdLst>
                  <a:gd name="T0" fmla="*/ 44 w 60"/>
                  <a:gd name="T1" fmla="*/ 63 h 131"/>
                  <a:gd name="T2" fmla="*/ 37 w 60"/>
                  <a:gd name="T3" fmla="*/ 71 h 131"/>
                  <a:gd name="T4" fmla="*/ 37 w 60"/>
                  <a:gd name="T5" fmla="*/ 79 h 131"/>
                  <a:gd name="T6" fmla="*/ 44 w 60"/>
                  <a:gd name="T7" fmla="*/ 89 h 131"/>
                  <a:gd name="T8" fmla="*/ 40 w 60"/>
                  <a:gd name="T9" fmla="*/ 96 h 131"/>
                  <a:gd name="T10" fmla="*/ 46 w 60"/>
                  <a:gd name="T11" fmla="*/ 104 h 131"/>
                  <a:gd name="T12" fmla="*/ 47 w 60"/>
                  <a:gd name="T13" fmla="*/ 112 h 131"/>
                  <a:gd name="T14" fmla="*/ 46 w 60"/>
                  <a:gd name="T15" fmla="*/ 124 h 131"/>
                  <a:gd name="T16" fmla="*/ 42 w 60"/>
                  <a:gd name="T17" fmla="*/ 126 h 131"/>
                  <a:gd name="T18" fmla="*/ 41 w 60"/>
                  <a:gd name="T19" fmla="*/ 116 h 131"/>
                  <a:gd name="T20" fmla="*/ 40 w 60"/>
                  <a:gd name="T21" fmla="*/ 106 h 131"/>
                  <a:gd name="T22" fmla="*/ 36 w 60"/>
                  <a:gd name="T23" fmla="*/ 89 h 131"/>
                  <a:gd name="T24" fmla="*/ 29 w 60"/>
                  <a:gd name="T25" fmla="*/ 86 h 131"/>
                  <a:gd name="T26" fmla="*/ 17 w 60"/>
                  <a:gd name="T27" fmla="*/ 91 h 131"/>
                  <a:gd name="T28" fmla="*/ 15 w 60"/>
                  <a:gd name="T29" fmla="*/ 80 h 131"/>
                  <a:gd name="T30" fmla="*/ 8 w 60"/>
                  <a:gd name="T31" fmla="*/ 66 h 131"/>
                  <a:gd name="T32" fmla="*/ 6 w 60"/>
                  <a:gd name="T33" fmla="*/ 62 h 131"/>
                  <a:gd name="T34" fmla="*/ 0 w 60"/>
                  <a:gd name="T35" fmla="*/ 51 h 131"/>
                  <a:gd name="T36" fmla="*/ 2 w 60"/>
                  <a:gd name="T37" fmla="*/ 46 h 131"/>
                  <a:gd name="T38" fmla="*/ 6 w 60"/>
                  <a:gd name="T39" fmla="*/ 42 h 131"/>
                  <a:gd name="T40" fmla="*/ 7 w 60"/>
                  <a:gd name="T41" fmla="*/ 32 h 131"/>
                  <a:gd name="T42" fmla="*/ 15 w 60"/>
                  <a:gd name="T43" fmla="*/ 28 h 131"/>
                  <a:gd name="T44" fmla="*/ 19 w 60"/>
                  <a:gd name="T45" fmla="*/ 17 h 131"/>
                  <a:gd name="T46" fmla="*/ 28 w 60"/>
                  <a:gd name="T47" fmla="*/ 9 h 131"/>
                  <a:gd name="T48" fmla="*/ 32 w 60"/>
                  <a:gd name="T49" fmla="*/ 5 h 131"/>
                  <a:gd name="T50" fmla="*/ 34 w 60"/>
                  <a:gd name="T51" fmla="*/ 0 h 131"/>
                  <a:gd name="T52" fmla="*/ 40 w 60"/>
                  <a:gd name="T53" fmla="*/ 5 h 131"/>
                  <a:gd name="T54" fmla="*/ 43 w 60"/>
                  <a:gd name="T55" fmla="*/ 13 h 131"/>
                  <a:gd name="T56" fmla="*/ 36 w 60"/>
                  <a:gd name="T57" fmla="*/ 25 h 131"/>
                  <a:gd name="T58" fmla="*/ 43 w 60"/>
                  <a:gd name="T59" fmla="*/ 32 h 131"/>
                  <a:gd name="T60" fmla="*/ 49 w 60"/>
                  <a:gd name="T61" fmla="*/ 40 h 131"/>
                  <a:gd name="T62" fmla="*/ 52 w 60"/>
                  <a:gd name="T63" fmla="*/ 49 h 131"/>
                  <a:gd name="T64" fmla="*/ 59 w 60"/>
                  <a:gd name="T65" fmla="*/ 49 h 131"/>
                  <a:gd name="T66" fmla="*/ 54 w 60"/>
                  <a:gd name="T67" fmla="*/ 56 h 131"/>
                  <a:gd name="T68" fmla="*/ 49 w 60"/>
                  <a:gd name="T69" fmla="*/ 6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131">
                    <a:moveTo>
                      <a:pt x="49" y="60"/>
                    </a:moveTo>
                    <a:lnTo>
                      <a:pt x="44" y="63"/>
                    </a:lnTo>
                    <a:lnTo>
                      <a:pt x="40" y="63"/>
                    </a:lnTo>
                    <a:lnTo>
                      <a:pt x="37" y="71"/>
                    </a:lnTo>
                    <a:lnTo>
                      <a:pt x="35" y="73"/>
                    </a:lnTo>
                    <a:lnTo>
                      <a:pt x="37" y="79"/>
                    </a:lnTo>
                    <a:lnTo>
                      <a:pt x="42" y="84"/>
                    </a:lnTo>
                    <a:lnTo>
                      <a:pt x="44" y="89"/>
                    </a:lnTo>
                    <a:lnTo>
                      <a:pt x="42" y="95"/>
                    </a:lnTo>
                    <a:lnTo>
                      <a:pt x="40" y="96"/>
                    </a:lnTo>
                    <a:lnTo>
                      <a:pt x="41" y="100"/>
                    </a:lnTo>
                    <a:lnTo>
                      <a:pt x="46" y="104"/>
                    </a:lnTo>
                    <a:lnTo>
                      <a:pt x="47" y="108"/>
                    </a:lnTo>
                    <a:lnTo>
                      <a:pt x="47" y="112"/>
                    </a:lnTo>
                    <a:lnTo>
                      <a:pt x="49" y="118"/>
                    </a:lnTo>
                    <a:lnTo>
                      <a:pt x="46" y="124"/>
                    </a:lnTo>
                    <a:lnTo>
                      <a:pt x="42" y="131"/>
                    </a:lnTo>
                    <a:lnTo>
                      <a:pt x="42" y="126"/>
                    </a:lnTo>
                    <a:lnTo>
                      <a:pt x="43" y="121"/>
                    </a:lnTo>
                    <a:lnTo>
                      <a:pt x="41" y="116"/>
                    </a:lnTo>
                    <a:lnTo>
                      <a:pt x="42" y="109"/>
                    </a:lnTo>
                    <a:lnTo>
                      <a:pt x="40" y="106"/>
                    </a:lnTo>
                    <a:lnTo>
                      <a:pt x="37" y="97"/>
                    </a:lnTo>
                    <a:lnTo>
                      <a:pt x="36" y="89"/>
                    </a:lnTo>
                    <a:lnTo>
                      <a:pt x="32" y="83"/>
                    </a:lnTo>
                    <a:lnTo>
                      <a:pt x="29" y="86"/>
                    </a:lnTo>
                    <a:lnTo>
                      <a:pt x="20" y="91"/>
                    </a:lnTo>
                    <a:lnTo>
                      <a:pt x="17" y="91"/>
                    </a:lnTo>
                    <a:lnTo>
                      <a:pt x="13" y="89"/>
                    </a:lnTo>
                    <a:lnTo>
                      <a:pt x="15" y="80"/>
                    </a:lnTo>
                    <a:lnTo>
                      <a:pt x="14" y="74"/>
                    </a:lnTo>
                    <a:lnTo>
                      <a:pt x="8" y="66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1" y="57"/>
                    </a:lnTo>
                    <a:lnTo>
                      <a:pt x="0" y="51"/>
                    </a:lnTo>
                    <a:lnTo>
                      <a:pt x="2" y="52"/>
                    </a:lnTo>
                    <a:lnTo>
                      <a:pt x="2" y="46"/>
                    </a:lnTo>
                    <a:lnTo>
                      <a:pt x="6" y="45"/>
                    </a:lnTo>
                    <a:lnTo>
                      <a:pt x="6" y="42"/>
                    </a:lnTo>
                    <a:lnTo>
                      <a:pt x="7" y="39"/>
                    </a:lnTo>
                    <a:lnTo>
                      <a:pt x="7" y="32"/>
                    </a:lnTo>
                    <a:lnTo>
                      <a:pt x="12" y="34"/>
                    </a:lnTo>
                    <a:lnTo>
                      <a:pt x="15" y="28"/>
                    </a:lnTo>
                    <a:lnTo>
                      <a:pt x="15" y="25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32" y="10"/>
                    </a:lnTo>
                    <a:lnTo>
                      <a:pt x="32" y="5"/>
                    </a:lnTo>
                    <a:lnTo>
                      <a:pt x="35" y="4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0" y="5"/>
                    </a:lnTo>
                    <a:lnTo>
                      <a:pt x="43" y="7"/>
                    </a:lnTo>
                    <a:lnTo>
                      <a:pt x="43" y="13"/>
                    </a:lnTo>
                    <a:lnTo>
                      <a:pt x="43" y="19"/>
                    </a:lnTo>
                    <a:lnTo>
                      <a:pt x="36" y="25"/>
                    </a:lnTo>
                    <a:lnTo>
                      <a:pt x="36" y="33"/>
                    </a:lnTo>
                    <a:lnTo>
                      <a:pt x="43" y="32"/>
                    </a:lnTo>
                    <a:lnTo>
                      <a:pt x="44" y="39"/>
                    </a:lnTo>
                    <a:lnTo>
                      <a:pt x="49" y="40"/>
                    </a:lnTo>
                    <a:lnTo>
                      <a:pt x="47" y="46"/>
                    </a:lnTo>
                    <a:lnTo>
                      <a:pt x="52" y="49"/>
                    </a:lnTo>
                    <a:lnTo>
                      <a:pt x="54" y="50"/>
                    </a:lnTo>
                    <a:lnTo>
                      <a:pt x="59" y="49"/>
                    </a:lnTo>
                    <a:lnTo>
                      <a:pt x="60" y="51"/>
                    </a:lnTo>
                    <a:lnTo>
                      <a:pt x="54" y="56"/>
                    </a:lnTo>
                    <a:lnTo>
                      <a:pt x="53" y="58"/>
                    </a:lnTo>
                    <a:lnTo>
                      <a:pt x="49" y="6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23">
                <a:extLst>
                  <a:ext uri="{FF2B5EF4-FFF2-40B4-BE49-F238E27FC236}">
                    <a16:creationId xmlns:a16="http://schemas.microsoft.com/office/drawing/2014/main" id="{1CED2B43-B48A-427E-BBCB-831751875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125" y="5430838"/>
                <a:ext cx="84138" cy="47625"/>
              </a:xfrm>
              <a:custGeom>
                <a:avLst/>
                <a:gdLst>
                  <a:gd name="T0" fmla="*/ 53 w 53"/>
                  <a:gd name="T1" fmla="*/ 19 h 30"/>
                  <a:gd name="T2" fmla="*/ 53 w 53"/>
                  <a:gd name="T3" fmla="*/ 23 h 30"/>
                  <a:gd name="T4" fmla="*/ 53 w 53"/>
                  <a:gd name="T5" fmla="*/ 26 h 30"/>
                  <a:gd name="T6" fmla="*/ 53 w 53"/>
                  <a:gd name="T7" fmla="*/ 30 h 30"/>
                  <a:gd name="T8" fmla="*/ 47 w 53"/>
                  <a:gd name="T9" fmla="*/ 30 h 30"/>
                  <a:gd name="T10" fmla="*/ 40 w 53"/>
                  <a:gd name="T11" fmla="*/ 29 h 30"/>
                  <a:gd name="T12" fmla="*/ 34 w 53"/>
                  <a:gd name="T13" fmla="*/ 28 h 30"/>
                  <a:gd name="T14" fmla="*/ 30 w 53"/>
                  <a:gd name="T15" fmla="*/ 24 h 30"/>
                  <a:gd name="T16" fmla="*/ 20 w 53"/>
                  <a:gd name="T17" fmla="*/ 23 h 30"/>
                  <a:gd name="T18" fmla="*/ 12 w 53"/>
                  <a:gd name="T19" fmla="*/ 19 h 30"/>
                  <a:gd name="T20" fmla="*/ 6 w 53"/>
                  <a:gd name="T21" fmla="*/ 14 h 30"/>
                  <a:gd name="T22" fmla="*/ 0 w 53"/>
                  <a:gd name="T23" fmla="*/ 12 h 30"/>
                  <a:gd name="T24" fmla="*/ 2 w 53"/>
                  <a:gd name="T25" fmla="*/ 5 h 30"/>
                  <a:gd name="T26" fmla="*/ 6 w 53"/>
                  <a:gd name="T27" fmla="*/ 1 h 30"/>
                  <a:gd name="T28" fmla="*/ 10 w 53"/>
                  <a:gd name="T29" fmla="*/ 0 h 30"/>
                  <a:gd name="T30" fmla="*/ 14 w 53"/>
                  <a:gd name="T31" fmla="*/ 2 h 30"/>
                  <a:gd name="T32" fmla="*/ 22 w 53"/>
                  <a:gd name="T33" fmla="*/ 7 h 30"/>
                  <a:gd name="T34" fmla="*/ 25 w 53"/>
                  <a:gd name="T35" fmla="*/ 8 h 30"/>
                  <a:gd name="T36" fmla="*/ 28 w 53"/>
                  <a:gd name="T37" fmla="*/ 12 h 30"/>
                  <a:gd name="T38" fmla="*/ 32 w 53"/>
                  <a:gd name="T39" fmla="*/ 13 h 30"/>
                  <a:gd name="T40" fmla="*/ 37 w 53"/>
                  <a:gd name="T41" fmla="*/ 17 h 30"/>
                  <a:gd name="T42" fmla="*/ 46 w 53"/>
                  <a:gd name="T43" fmla="*/ 18 h 30"/>
                  <a:gd name="T44" fmla="*/ 53 w 53"/>
                  <a:gd name="T4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30">
                    <a:moveTo>
                      <a:pt x="53" y="19"/>
                    </a:moveTo>
                    <a:lnTo>
                      <a:pt x="53" y="23"/>
                    </a:lnTo>
                    <a:lnTo>
                      <a:pt x="53" y="26"/>
                    </a:lnTo>
                    <a:lnTo>
                      <a:pt x="53" y="30"/>
                    </a:lnTo>
                    <a:lnTo>
                      <a:pt x="47" y="30"/>
                    </a:lnTo>
                    <a:lnTo>
                      <a:pt x="40" y="29"/>
                    </a:lnTo>
                    <a:lnTo>
                      <a:pt x="34" y="28"/>
                    </a:lnTo>
                    <a:lnTo>
                      <a:pt x="30" y="24"/>
                    </a:lnTo>
                    <a:lnTo>
                      <a:pt x="20" y="23"/>
                    </a:lnTo>
                    <a:lnTo>
                      <a:pt x="12" y="19"/>
                    </a:lnTo>
                    <a:lnTo>
                      <a:pt x="6" y="14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22" y="7"/>
                    </a:lnTo>
                    <a:lnTo>
                      <a:pt x="25" y="8"/>
                    </a:lnTo>
                    <a:lnTo>
                      <a:pt x="28" y="12"/>
                    </a:lnTo>
                    <a:lnTo>
                      <a:pt x="32" y="13"/>
                    </a:lnTo>
                    <a:lnTo>
                      <a:pt x="37" y="17"/>
                    </a:lnTo>
                    <a:lnTo>
                      <a:pt x="46" y="18"/>
                    </a:lnTo>
                    <a:lnTo>
                      <a:pt x="53" y="19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7C4406DC-DEFD-454C-A67C-171AB111626C}"/>
                  </a:ext>
                </a:extLst>
              </p:cNvPr>
              <p:cNvGrpSpPr/>
              <p:nvPr/>
            </p:nvGrpSpPr>
            <p:grpSpPr>
              <a:xfrm>
                <a:off x="4146550" y="5881688"/>
                <a:ext cx="693738" cy="446088"/>
                <a:chOff x="4146550" y="5881688"/>
                <a:chExt cx="693738" cy="446088"/>
              </a:xfrm>
              <a:grpFill/>
            </p:grpSpPr>
            <p:sp>
              <p:nvSpPr>
                <p:cNvPr id="200" name="Freeform 12">
                  <a:extLst>
                    <a:ext uri="{FF2B5EF4-FFF2-40B4-BE49-F238E27FC236}">
                      <a16:creationId xmlns:a16="http://schemas.microsoft.com/office/drawing/2014/main" id="{96DB7218-D59C-4A2E-AB81-36BC14FA04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46550" y="5881688"/>
                  <a:ext cx="430213" cy="400050"/>
                </a:xfrm>
                <a:custGeom>
                  <a:avLst/>
                  <a:gdLst>
                    <a:gd name="T0" fmla="*/ 231 w 271"/>
                    <a:gd name="T1" fmla="*/ 227 h 252"/>
                    <a:gd name="T2" fmla="*/ 232 w 271"/>
                    <a:gd name="T3" fmla="*/ 249 h 252"/>
                    <a:gd name="T4" fmla="*/ 220 w 271"/>
                    <a:gd name="T5" fmla="*/ 252 h 252"/>
                    <a:gd name="T6" fmla="*/ 210 w 271"/>
                    <a:gd name="T7" fmla="*/ 226 h 252"/>
                    <a:gd name="T8" fmla="*/ 209 w 271"/>
                    <a:gd name="T9" fmla="*/ 24 h 252"/>
                    <a:gd name="T10" fmla="*/ 216 w 271"/>
                    <a:gd name="T11" fmla="*/ 38 h 252"/>
                    <a:gd name="T12" fmla="*/ 220 w 271"/>
                    <a:gd name="T13" fmla="*/ 53 h 252"/>
                    <a:gd name="T14" fmla="*/ 238 w 271"/>
                    <a:gd name="T15" fmla="*/ 67 h 252"/>
                    <a:gd name="T16" fmla="*/ 246 w 271"/>
                    <a:gd name="T17" fmla="*/ 80 h 252"/>
                    <a:gd name="T18" fmla="*/ 257 w 271"/>
                    <a:gd name="T19" fmla="*/ 94 h 252"/>
                    <a:gd name="T20" fmla="*/ 267 w 271"/>
                    <a:gd name="T21" fmla="*/ 113 h 252"/>
                    <a:gd name="T22" fmla="*/ 268 w 271"/>
                    <a:gd name="T23" fmla="*/ 134 h 252"/>
                    <a:gd name="T24" fmla="*/ 262 w 271"/>
                    <a:gd name="T25" fmla="*/ 158 h 252"/>
                    <a:gd name="T26" fmla="*/ 251 w 271"/>
                    <a:gd name="T27" fmla="*/ 180 h 252"/>
                    <a:gd name="T28" fmla="*/ 246 w 271"/>
                    <a:gd name="T29" fmla="*/ 198 h 252"/>
                    <a:gd name="T30" fmla="*/ 226 w 271"/>
                    <a:gd name="T31" fmla="*/ 208 h 252"/>
                    <a:gd name="T32" fmla="*/ 213 w 271"/>
                    <a:gd name="T33" fmla="*/ 202 h 252"/>
                    <a:gd name="T34" fmla="*/ 193 w 271"/>
                    <a:gd name="T35" fmla="*/ 206 h 252"/>
                    <a:gd name="T36" fmla="*/ 178 w 271"/>
                    <a:gd name="T37" fmla="*/ 192 h 252"/>
                    <a:gd name="T38" fmla="*/ 169 w 271"/>
                    <a:gd name="T39" fmla="*/ 179 h 252"/>
                    <a:gd name="T40" fmla="*/ 161 w 271"/>
                    <a:gd name="T41" fmla="*/ 176 h 252"/>
                    <a:gd name="T42" fmla="*/ 160 w 271"/>
                    <a:gd name="T43" fmla="*/ 168 h 252"/>
                    <a:gd name="T44" fmla="*/ 147 w 271"/>
                    <a:gd name="T45" fmla="*/ 170 h 252"/>
                    <a:gd name="T46" fmla="*/ 132 w 271"/>
                    <a:gd name="T47" fmla="*/ 154 h 252"/>
                    <a:gd name="T48" fmla="*/ 100 w 271"/>
                    <a:gd name="T49" fmla="*/ 153 h 252"/>
                    <a:gd name="T50" fmla="*/ 74 w 271"/>
                    <a:gd name="T51" fmla="*/ 162 h 252"/>
                    <a:gd name="T52" fmla="*/ 59 w 271"/>
                    <a:gd name="T53" fmla="*/ 170 h 252"/>
                    <a:gd name="T54" fmla="*/ 40 w 271"/>
                    <a:gd name="T55" fmla="*/ 174 h 252"/>
                    <a:gd name="T56" fmla="*/ 27 w 271"/>
                    <a:gd name="T57" fmla="*/ 179 h 252"/>
                    <a:gd name="T58" fmla="*/ 12 w 271"/>
                    <a:gd name="T59" fmla="*/ 167 h 252"/>
                    <a:gd name="T60" fmla="*/ 17 w 271"/>
                    <a:gd name="T61" fmla="*/ 156 h 252"/>
                    <a:gd name="T62" fmla="*/ 12 w 271"/>
                    <a:gd name="T63" fmla="*/ 134 h 252"/>
                    <a:gd name="T64" fmla="*/ 5 w 271"/>
                    <a:gd name="T65" fmla="*/ 118 h 252"/>
                    <a:gd name="T66" fmla="*/ 1 w 271"/>
                    <a:gd name="T67" fmla="*/ 105 h 252"/>
                    <a:gd name="T68" fmla="*/ 3 w 271"/>
                    <a:gd name="T69" fmla="*/ 101 h 252"/>
                    <a:gd name="T70" fmla="*/ 3 w 271"/>
                    <a:gd name="T71" fmla="*/ 90 h 252"/>
                    <a:gd name="T72" fmla="*/ 6 w 271"/>
                    <a:gd name="T73" fmla="*/ 83 h 252"/>
                    <a:gd name="T74" fmla="*/ 23 w 271"/>
                    <a:gd name="T75" fmla="*/ 70 h 252"/>
                    <a:gd name="T76" fmla="*/ 38 w 271"/>
                    <a:gd name="T77" fmla="*/ 66 h 252"/>
                    <a:gd name="T78" fmla="*/ 51 w 271"/>
                    <a:gd name="T79" fmla="*/ 63 h 252"/>
                    <a:gd name="T80" fmla="*/ 60 w 271"/>
                    <a:gd name="T81" fmla="*/ 49 h 252"/>
                    <a:gd name="T82" fmla="*/ 70 w 271"/>
                    <a:gd name="T83" fmla="*/ 44 h 252"/>
                    <a:gd name="T84" fmla="*/ 74 w 271"/>
                    <a:gd name="T85" fmla="*/ 34 h 252"/>
                    <a:gd name="T86" fmla="*/ 83 w 271"/>
                    <a:gd name="T87" fmla="*/ 24 h 252"/>
                    <a:gd name="T88" fmla="*/ 92 w 271"/>
                    <a:gd name="T89" fmla="*/ 22 h 252"/>
                    <a:gd name="T90" fmla="*/ 109 w 271"/>
                    <a:gd name="T91" fmla="*/ 30 h 252"/>
                    <a:gd name="T92" fmla="*/ 114 w 271"/>
                    <a:gd name="T93" fmla="*/ 17 h 252"/>
                    <a:gd name="T94" fmla="*/ 129 w 271"/>
                    <a:gd name="T95" fmla="*/ 9 h 252"/>
                    <a:gd name="T96" fmla="*/ 132 w 271"/>
                    <a:gd name="T97" fmla="*/ 5 h 252"/>
                    <a:gd name="T98" fmla="*/ 147 w 271"/>
                    <a:gd name="T99" fmla="*/ 11 h 252"/>
                    <a:gd name="T100" fmla="*/ 158 w 271"/>
                    <a:gd name="T101" fmla="*/ 12 h 252"/>
                    <a:gd name="T102" fmla="*/ 152 w 271"/>
                    <a:gd name="T103" fmla="*/ 22 h 252"/>
                    <a:gd name="T104" fmla="*/ 155 w 271"/>
                    <a:gd name="T105" fmla="*/ 34 h 252"/>
                    <a:gd name="T106" fmla="*/ 169 w 271"/>
                    <a:gd name="T107" fmla="*/ 42 h 252"/>
                    <a:gd name="T108" fmla="*/ 185 w 271"/>
                    <a:gd name="T109" fmla="*/ 46 h 252"/>
                    <a:gd name="T110" fmla="*/ 191 w 271"/>
                    <a:gd name="T111" fmla="*/ 30 h 252"/>
                    <a:gd name="T112" fmla="*/ 190 w 271"/>
                    <a:gd name="T113" fmla="*/ 15 h 252"/>
                    <a:gd name="T114" fmla="*/ 193 w 271"/>
                    <a:gd name="T115" fmla="*/ 5 h 252"/>
                    <a:gd name="T116" fmla="*/ 198 w 271"/>
                    <a:gd name="T117" fmla="*/ 8 h 252"/>
                    <a:gd name="T118" fmla="*/ 203 w 271"/>
                    <a:gd name="T119" fmla="*/ 19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1" h="252">
                      <a:moveTo>
                        <a:pt x="215" y="227"/>
                      </a:moveTo>
                      <a:lnTo>
                        <a:pt x="221" y="231"/>
                      </a:lnTo>
                      <a:lnTo>
                        <a:pt x="226" y="229"/>
                      </a:lnTo>
                      <a:lnTo>
                        <a:pt x="231" y="227"/>
                      </a:lnTo>
                      <a:lnTo>
                        <a:pt x="234" y="228"/>
                      </a:lnTo>
                      <a:lnTo>
                        <a:pt x="236" y="239"/>
                      </a:lnTo>
                      <a:lnTo>
                        <a:pt x="233" y="241"/>
                      </a:lnTo>
                      <a:lnTo>
                        <a:pt x="232" y="249"/>
                      </a:lnTo>
                      <a:lnTo>
                        <a:pt x="230" y="246"/>
                      </a:lnTo>
                      <a:lnTo>
                        <a:pt x="225" y="252"/>
                      </a:lnTo>
                      <a:lnTo>
                        <a:pt x="224" y="252"/>
                      </a:lnTo>
                      <a:lnTo>
                        <a:pt x="220" y="252"/>
                      </a:lnTo>
                      <a:lnTo>
                        <a:pt x="215" y="244"/>
                      </a:lnTo>
                      <a:lnTo>
                        <a:pt x="215" y="238"/>
                      </a:lnTo>
                      <a:lnTo>
                        <a:pt x="210" y="231"/>
                      </a:lnTo>
                      <a:lnTo>
                        <a:pt x="210" y="226"/>
                      </a:lnTo>
                      <a:lnTo>
                        <a:pt x="215" y="227"/>
                      </a:lnTo>
                      <a:close/>
                      <a:moveTo>
                        <a:pt x="203" y="22"/>
                      </a:moveTo>
                      <a:lnTo>
                        <a:pt x="205" y="26"/>
                      </a:lnTo>
                      <a:lnTo>
                        <a:pt x="209" y="24"/>
                      </a:lnTo>
                      <a:lnTo>
                        <a:pt x="211" y="26"/>
                      </a:lnTo>
                      <a:lnTo>
                        <a:pt x="215" y="30"/>
                      </a:lnTo>
                      <a:lnTo>
                        <a:pt x="214" y="32"/>
                      </a:lnTo>
                      <a:lnTo>
                        <a:pt x="216" y="38"/>
                      </a:lnTo>
                      <a:lnTo>
                        <a:pt x="216" y="42"/>
                      </a:lnTo>
                      <a:lnTo>
                        <a:pt x="219" y="43"/>
                      </a:lnTo>
                      <a:lnTo>
                        <a:pt x="220" y="49"/>
                      </a:lnTo>
                      <a:lnTo>
                        <a:pt x="220" y="53"/>
                      </a:lnTo>
                      <a:lnTo>
                        <a:pt x="222" y="58"/>
                      </a:lnTo>
                      <a:lnTo>
                        <a:pt x="230" y="61"/>
                      </a:lnTo>
                      <a:lnTo>
                        <a:pt x="234" y="64"/>
                      </a:lnTo>
                      <a:lnTo>
                        <a:pt x="238" y="67"/>
                      </a:lnTo>
                      <a:lnTo>
                        <a:pt x="238" y="69"/>
                      </a:lnTo>
                      <a:lnTo>
                        <a:pt x="242" y="73"/>
                      </a:lnTo>
                      <a:lnTo>
                        <a:pt x="244" y="82"/>
                      </a:lnTo>
                      <a:lnTo>
                        <a:pt x="246" y="80"/>
                      </a:lnTo>
                      <a:lnTo>
                        <a:pt x="249" y="83"/>
                      </a:lnTo>
                      <a:lnTo>
                        <a:pt x="251" y="82"/>
                      </a:lnTo>
                      <a:lnTo>
                        <a:pt x="252" y="89"/>
                      </a:lnTo>
                      <a:lnTo>
                        <a:pt x="257" y="94"/>
                      </a:lnTo>
                      <a:lnTo>
                        <a:pt x="260" y="96"/>
                      </a:lnTo>
                      <a:lnTo>
                        <a:pt x="266" y="102"/>
                      </a:lnTo>
                      <a:lnTo>
                        <a:pt x="267" y="109"/>
                      </a:lnTo>
                      <a:lnTo>
                        <a:pt x="267" y="113"/>
                      </a:lnTo>
                      <a:lnTo>
                        <a:pt x="267" y="118"/>
                      </a:lnTo>
                      <a:lnTo>
                        <a:pt x="271" y="124"/>
                      </a:lnTo>
                      <a:lnTo>
                        <a:pt x="269" y="130"/>
                      </a:lnTo>
                      <a:lnTo>
                        <a:pt x="268" y="134"/>
                      </a:lnTo>
                      <a:lnTo>
                        <a:pt x="267" y="141"/>
                      </a:lnTo>
                      <a:lnTo>
                        <a:pt x="267" y="146"/>
                      </a:lnTo>
                      <a:lnTo>
                        <a:pt x="266" y="151"/>
                      </a:lnTo>
                      <a:lnTo>
                        <a:pt x="262" y="158"/>
                      </a:lnTo>
                      <a:lnTo>
                        <a:pt x="257" y="162"/>
                      </a:lnTo>
                      <a:lnTo>
                        <a:pt x="255" y="169"/>
                      </a:lnTo>
                      <a:lnTo>
                        <a:pt x="252" y="173"/>
                      </a:lnTo>
                      <a:lnTo>
                        <a:pt x="251" y="180"/>
                      </a:lnTo>
                      <a:lnTo>
                        <a:pt x="249" y="183"/>
                      </a:lnTo>
                      <a:lnTo>
                        <a:pt x="246" y="189"/>
                      </a:lnTo>
                      <a:lnTo>
                        <a:pt x="245" y="196"/>
                      </a:lnTo>
                      <a:lnTo>
                        <a:pt x="246" y="198"/>
                      </a:lnTo>
                      <a:lnTo>
                        <a:pt x="242" y="202"/>
                      </a:lnTo>
                      <a:lnTo>
                        <a:pt x="234" y="202"/>
                      </a:lnTo>
                      <a:lnTo>
                        <a:pt x="228" y="205"/>
                      </a:lnTo>
                      <a:lnTo>
                        <a:pt x="226" y="208"/>
                      </a:lnTo>
                      <a:lnTo>
                        <a:pt x="221" y="211"/>
                      </a:lnTo>
                      <a:lnTo>
                        <a:pt x="216" y="208"/>
                      </a:lnTo>
                      <a:lnTo>
                        <a:pt x="211" y="206"/>
                      </a:lnTo>
                      <a:lnTo>
                        <a:pt x="213" y="202"/>
                      </a:lnTo>
                      <a:lnTo>
                        <a:pt x="209" y="204"/>
                      </a:lnTo>
                      <a:lnTo>
                        <a:pt x="203" y="210"/>
                      </a:lnTo>
                      <a:lnTo>
                        <a:pt x="197" y="208"/>
                      </a:lnTo>
                      <a:lnTo>
                        <a:pt x="193" y="206"/>
                      </a:lnTo>
                      <a:lnTo>
                        <a:pt x="190" y="205"/>
                      </a:lnTo>
                      <a:lnTo>
                        <a:pt x="184" y="203"/>
                      </a:lnTo>
                      <a:lnTo>
                        <a:pt x="179" y="198"/>
                      </a:lnTo>
                      <a:lnTo>
                        <a:pt x="178" y="192"/>
                      </a:lnTo>
                      <a:lnTo>
                        <a:pt x="176" y="187"/>
                      </a:lnTo>
                      <a:lnTo>
                        <a:pt x="173" y="185"/>
                      </a:lnTo>
                      <a:lnTo>
                        <a:pt x="167" y="183"/>
                      </a:lnTo>
                      <a:lnTo>
                        <a:pt x="169" y="179"/>
                      </a:lnTo>
                      <a:lnTo>
                        <a:pt x="167" y="173"/>
                      </a:lnTo>
                      <a:lnTo>
                        <a:pt x="164" y="179"/>
                      </a:lnTo>
                      <a:lnTo>
                        <a:pt x="158" y="180"/>
                      </a:lnTo>
                      <a:lnTo>
                        <a:pt x="161" y="176"/>
                      </a:lnTo>
                      <a:lnTo>
                        <a:pt x="162" y="171"/>
                      </a:lnTo>
                      <a:lnTo>
                        <a:pt x="164" y="167"/>
                      </a:lnTo>
                      <a:lnTo>
                        <a:pt x="164" y="162"/>
                      </a:lnTo>
                      <a:lnTo>
                        <a:pt x="160" y="168"/>
                      </a:lnTo>
                      <a:lnTo>
                        <a:pt x="155" y="171"/>
                      </a:lnTo>
                      <a:lnTo>
                        <a:pt x="152" y="177"/>
                      </a:lnTo>
                      <a:lnTo>
                        <a:pt x="147" y="174"/>
                      </a:lnTo>
                      <a:lnTo>
                        <a:pt x="147" y="170"/>
                      </a:lnTo>
                      <a:lnTo>
                        <a:pt x="143" y="164"/>
                      </a:lnTo>
                      <a:lnTo>
                        <a:pt x="139" y="160"/>
                      </a:lnTo>
                      <a:lnTo>
                        <a:pt x="140" y="159"/>
                      </a:lnTo>
                      <a:lnTo>
                        <a:pt x="132" y="154"/>
                      </a:lnTo>
                      <a:lnTo>
                        <a:pt x="127" y="154"/>
                      </a:lnTo>
                      <a:lnTo>
                        <a:pt x="121" y="150"/>
                      </a:lnTo>
                      <a:lnTo>
                        <a:pt x="109" y="151"/>
                      </a:lnTo>
                      <a:lnTo>
                        <a:pt x="100" y="153"/>
                      </a:lnTo>
                      <a:lnTo>
                        <a:pt x="93" y="157"/>
                      </a:lnTo>
                      <a:lnTo>
                        <a:pt x="86" y="156"/>
                      </a:lnTo>
                      <a:lnTo>
                        <a:pt x="79" y="159"/>
                      </a:lnTo>
                      <a:lnTo>
                        <a:pt x="74" y="162"/>
                      </a:lnTo>
                      <a:lnTo>
                        <a:pt x="73" y="165"/>
                      </a:lnTo>
                      <a:lnTo>
                        <a:pt x="69" y="169"/>
                      </a:lnTo>
                      <a:lnTo>
                        <a:pt x="64" y="169"/>
                      </a:lnTo>
                      <a:lnTo>
                        <a:pt x="59" y="170"/>
                      </a:lnTo>
                      <a:lnTo>
                        <a:pt x="53" y="169"/>
                      </a:lnTo>
                      <a:lnTo>
                        <a:pt x="48" y="169"/>
                      </a:lnTo>
                      <a:lnTo>
                        <a:pt x="45" y="170"/>
                      </a:lnTo>
                      <a:lnTo>
                        <a:pt x="40" y="174"/>
                      </a:lnTo>
                      <a:lnTo>
                        <a:pt x="39" y="174"/>
                      </a:lnTo>
                      <a:lnTo>
                        <a:pt x="35" y="176"/>
                      </a:lnTo>
                      <a:lnTo>
                        <a:pt x="31" y="179"/>
                      </a:lnTo>
                      <a:lnTo>
                        <a:pt x="27" y="179"/>
                      </a:lnTo>
                      <a:lnTo>
                        <a:pt x="22" y="179"/>
                      </a:lnTo>
                      <a:lnTo>
                        <a:pt x="16" y="173"/>
                      </a:lnTo>
                      <a:lnTo>
                        <a:pt x="12" y="171"/>
                      </a:lnTo>
                      <a:lnTo>
                        <a:pt x="12" y="167"/>
                      </a:lnTo>
                      <a:lnTo>
                        <a:pt x="15" y="165"/>
                      </a:lnTo>
                      <a:lnTo>
                        <a:pt x="16" y="164"/>
                      </a:lnTo>
                      <a:lnTo>
                        <a:pt x="16" y="162"/>
                      </a:lnTo>
                      <a:lnTo>
                        <a:pt x="17" y="156"/>
                      </a:lnTo>
                      <a:lnTo>
                        <a:pt x="16" y="151"/>
                      </a:lnTo>
                      <a:lnTo>
                        <a:pt x="12" y="144"/>
                      </a:lnTo>
                      <a:lnTo>
                        <a:pt x="11" y="139"/>
                      </a:lnTo>
                      <a:lnTo>
                        <a:pt x="12" y="134"/>
                      </a:lnTo>
                      <a:lnTo>
                        <a:pt x="9" y="129"/>
                      </a:lnTo>
                      <a:lnTo>
                        <a:pt x="9" y="127"/>
                      </a:lnTo>
                      <a:lnTo>
                        <a:pt x="6" y="124"/>
                      </a:lnTo>
                      <a:lnTo>
                        <a:pt x="5" y="118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4" y="112"/>
                      </a:lnTo>
                      <a:lnTo>
                        <a:pt x="1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6" y="106"/>
                      </a:lnTo>
                      <a:lnTo>
                        <a:pt x="3" y="101"/>
                      </a:lnTo>
                      <a:lnTo>
                        <a:pt x="3" y="99"/>
                      </a:lnTo>
                      <a:lnTo>
                        <a:pt x="0" y="96"/>
                      </a:lnTo>
                      <a:lnTo>
                        <a:pt x="1" y="92"/>
                      </a:lnTo>
                      <a:lnTo>
                        <a:pt x="3" y="90"/>
                      </a:lnTo>
                      <a:lnTo>
                        <a:pt x="4" y="87"/>
                      </a:lnTo>
                      <a:lnTo>
                        <a:pt x="3" y="82"/>
                      </a:lnTo>
                      <a:lnTo>
                        <a:pt x="6" y="77"/>
                      </a:lnTo>
                      <a:lnTo>
                        <a:pt x="6" y="83"/>
                      </a:lnTo>
                      <a:lnTo>
                        <a:pt x="9" y="78"/>
                      </a:lnTo>
                      <a:lnTo>
                        <a:pt x="15" y="76"/>
                      </a:lnTo>
                      <a:lnTo>
                        <a:pt x="18" y="72"/>
                      </a:lnTo>
                      <a:lnTo>
                        <a:pt x="23" y="70"/>
                      </a:lnTo>
                      <a:lnTo>
                        <a:pt x="25" y="69"/>
                      </a:lnTo>
                      <a:lnTo>
                        <a:pt x="28" y="70"/>
                      </a:lnTo>
                      <a:lnTo>
                        <a:pt x="33" y="67"/>
                      </a:lnTo>
                      <a:lnTo>
                        <a:pt x="38" y="66"/>
                      </a:lnTo>
                      <a:lnTo>
                        <a:pt x="38" y="65"/>
                      </a:lnTo>
                      <a:lnTo>
                        <a:pt x="40" y="64"/>
                      </a:lnTo>
                      <a:lnTo>
                        <a:pt x="44" y="65"/>
                      </a:lnTo>
                      <a:lnTo>
                        <a:pt x="51" y="63"/>
                      </a:lnTo>
                      <a:lnTo>
                        <a:pt x="54" y="59"/>
                      </a:lnTo>
                      <a:lnTo>
                        <a:pt x="56" y="55"/>
                      </a:lnTo>
                      <a:lnTo>
                        <a:pt x="60" y="52"/>
                      </a:lnTo>
                      <a:lnTo>
                        <a:pt x="60" y="49"/>
                      </a:lnTo>
                      <a:lnTo>
                        <a:pt x="60" y="46"/>
                      </a:lnTo>
                      <a:lnTo>
                        <a:pt x="65" y="40"/>
                      </a:lnTo>
                      <a:lnTo>
                        <a:pt x="68" y="46"/>
                      </a:lnTo>
                      <a:lnTo>
                        <a:pt x="70" y="44"/>
                      </a:lnTo>
                      <a:lnTo>
                        <a:pt x="68" y="41"/>
                      </a:lnTo>
                      <a:lnTo>
                        <a:pt x="70" y="37"/>
                      </a:lnTo>
                      <a:lnTo>
                        <a:pt x="74" y="38"/>
                      </a:lnTo>
                      <a:lnTo>
                        <a:pt x="74" y="34"/>
                      </a:lnTo>
                      <a:lnTo>
                        <a:pt x="77" y="30"/>
                      </a:lnTo>
                      <a:lnTo>
                        <a:pt x="80" y="28"/>
                      </a:lnTo>
                      <a:lnTo>
                        <a:pt x="83" y="26"/>
                      </a:lnTo>
                      <a:lnTo>
                        <a:pt x="83" y="24"/>
                      </a:lnTo>
                      <a:lnTo>
                        <a:pt x="86" y="25"/>
                      </a:lnTo>
                      <a:lnTo>
                        <a:pt x="86" y="24"/>
                      </a:lnTo>
                      <a:lnTo>
                        <a:pt x="89" y="23"/>
                      </a:lnTo>
                      <a:lnTo>
                        <a:pt x="92" y="22"/>
                      </a:lnTo>
                      <a:lnTo>
                        <a:pt x="97" y="25"/>
                      </a:lnTo>
                      <a:lnTo>
                        <a:pt x="100" y="29"/>
                      </a:lnTo>
                      <a:lnTo>
                        <a:pt x="105" y="29"/>
                      </a:lnTo>
                      <a:lnTo>
                        <a:pt x="109" y="30"/>
                      </a:lnTo>
                      <a:lnTo>
                        <a:pt x="108" y="25"/>
                      </a:lnTo>
                      <a:lnTo>
                        <a:pt x="111" y="20"/>
                      </a:lnTo>
                      <a:lnTo>
                        <a:pt x="114" y="18"/>
                      </a:lnTo>
                      <a:lnTo>
                        <a:pt x="114" y="17"/>
                      </a:lnTo>
                      <a:lnTo>
                        <a:pt x="116" y="13"/>
                      </a:lnTo>
                      <a:lnTo>
                        <a:pt x="120" y="11"/>
                      </a:lnTo>
                      <a:lnTo>
                        <a:pt x="123" y="12"/>
                      </a:lnTo>
                      <a:lnTo>
                        <a:pt x="129" y="9"/>
                      </a:lnTo>
                      <a:lnTo>
                        <a:pt x="129" y="7"/>
                      </a:lnTo>
                      <a:lnTo>
                        <a:pt x="124" y="5"/>
                      </a:lnTo>
                      <a:lnTo>
                        <a:pt x="128" y="3"/>
                      </a:lnTo>
                      <a:lnTo>
                        <a:pt x="132" y="5"/>
                      </a:lnTo>
                      <a:lnTo>
                        <a:pt x="135" y="8"/>
                      </a:lnTo>
                      <a:lnTo>
                        <a:pt x="141" y="9"/>
                      </a:lnTo>
                      <a:lnTo>
                        <a:pt x="144" y="8"/>
                      </a:lnTo>
                      <a:lnTo>
                        <a:pt x="147" y="11"/>
                      </a:lnTo>
                      <a:lnTo>
                        <a:pt x="151" y="9"/>
                      </a:lnTo>
                      <a:lnTo>
                        <a:pt x="153" y="9"/>
                      </a:lnTo>
                      <a:lnTo>
                        <a:pt x="156" y="8"/>
                      </a:lnTo>
                      <a:lnTo>
                        <a:pt x="158" y="12"/>
                      </a:lnTo>
                      <a:lnTo>
                        <a:pt x="157" y="15"/>
                      </a:lnTo>
                      <a:lnTo>
                        <a:pt x="155" y="18"/>
                      </a:lnTo>
                      <a:lnTo>
                        <a:pt x="152" y="18"/>
                      </a:lnTo>
                      <a:lnTo>
                        <a:pt x="152" y="22"/>
                      </a:lnTo>
                      <a:lnTo>
                        <a:pt x="151" y="24"/>
                      </a:lnTo>
                      <a:lnTo>
                        <a:pt x="149" y="28"/>
                      </a:lnTo>
                      <a:lnTo>
                        <a:pt x="149" y="30"/>
                      </a:lnTo>
                      <a:lnTo>
                        <a:pt x="155" y="34"/>
                      </a:lnTo>
                      <a:lnTo>
                        <a:pt x="160" y="36"/>
                      </a:lnTo>
                      <a:lnTo>
                        <a:pt x="163" y="38"/>
                      </a:lnTo>
                      <a:lnTo>
                        <a:pt x="168" y="42"/>
                      </a:lnTo>
                      <a:lnTo>
                        <a:pt x="169" y="42"/>
                      </a:lnTo>
                      <a:lnTo>
                        <a:pt x="173" y="44"/>
                      </a:lnTo>
                      <a:lnTo>
                        <a:pt x="174" y="46"/>
                      </a:lnTo>
                      <a:lnTo>
                        <a:pt x="180" y="48"/>
                      </a:lnTo>
                      <a:lnTo>
                        <a:pt x="185" y="46"/>
                      </a:lnTo>
                      <a:lnTo>
                        <a:pt x="186" y="42"/>
                      </a:lnTo>
                      <a:lnTo>
                        <a:pt x="187" y="40"/>
                      </a:lnTo>
                      <a:lnTo>
                        <a:pt x="188" y="36"/>
                      </a:lnTo>
                      <a:lnTo>
                        <a:pt x="191" y="30"/>
                      </a:lnTo>
                      <a:lnTo>
                        <a:pt x="190" y="26"/>
                      </a:lnTo>
                      <a:lnTo>
                        <a:pt x="190" y="25"/>
                      </a:lnTo>
                      <a:lnTo>
                        <a:pt x="190" y="20"/>
                      </a:lnTo>
                      <a:lnTo>
                        <a:pt x="190" y="15"/>
                      </a:lnTo>
                      <a:lnTo>
                        <a:pt x="191" y="14"/>
                      </a:lnTo>
                      <a:lnTo>
                        <a:pt x="190" y="12"/>
                      </a:lnTo>
                      <a:lnTo>
                        <a:pt x="192" y="8"/>
                      </a:lnTo>
                      <a:lnTo>
                        <a:pt x="193" y="5"/>
                      </a:lnTo>
                      <a:lnTo>
                        <a:pt x="193" y="2"/>
                      </a:lnTo>
                      <a:lnTo>
                        <a:pt x="196" y="0"/>
                      </a:lnTo>
                      <a:lnTo>
                        <a:pt x="198" y="3"/>
                      </a:lnTo>
                      <a:lnTo>
                        <a:pt x="198" y="8"/>
                      </a:lnTo>
                      <a:lnTo>
                        <a:pt x="199" y="8"/>
                      </a:lnTo>
                      <a:lnTo>
                        <a:pt x="201" y="12"/>
                      </a:lnTo>
                      <a:lnTo>
                        <a:pt x="203" y="15"/>
                      </a:lnTo>
                      <a:lnTo>
                        <a:pt x="203" y="19"/>
                      </a:lnTo>
                      <a:lnTo>
                        <a:pt x="203" y="22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117">
                  <a:extLst>
                    <a:ext uri="{FF2B5EF4-FFF2-40B4-BE49-F238E27FC236}">
                      <a16:creationId xmlns:a16="http://schemas.microsoft.com/office/drawing/2014/main" id="{EF080F66-6125-4AD3-ACC4-F99E15C29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7888" y="5984875"/>
                  <a:ext cx="31750" cy="26988"/>
                </a:xfrm>
                <a:custGeom>
                  <a:avLst/>
                  <a:gdLst>
                    <a:gd name="T0" fmla="*/ 11 w 20"/>
                    <a:gd name="T1" fmla="*/ 7 h 17"/>
                    <a:gd name="T2" fmla="*/ 17 w 20"/>
                    <a:gd name="T3" fmla="*/ 12 h 17"/>
                    <a:gd name="T4" fmla="*/ 20 w 20"/>
                    <a:gd name="T5" fmla="*/ 15 h 17"/>
                    <a:gd name="T6" fmla="*/ 18 w 20"/>
                    <a:gd name="T7" fmla="*/ 17 h 17"/>
                    <a:gd name="T8" fmla="*/ 14 w 20"/>
                    <a:gd name="T9" fmla="*/ 15 h 17"/>
                    <a:gd name="T10" fmla="*/ 9 w 20"/>
                    <a:gd name="T11" fmla="*/ 12 h 17"/>
                    <a:gd name="T12" fmla="*/ 4 w 20"/>
                    <a:gd name="T13" fmla="*/ 7 h 17"/>
                    <a:gd name="T14" fmla="*/ 0 w 20"/>
                    <a:gd name="T15" fmla="*/ 2 h 17"/>
                    <a:gd name="T16" fmla="*/ 0 w 20"/>
                    <a:gd name="T17" fmla="*/ 0 h 17"/>
                    <a:gd name="T18" fmla="*/ 2 w 20"/>
                    <a:gd name="T19" fmla="*/ 0 h 17"/>
                    <a:gd name="T20" fmla="*/ 6 w 20"/>
                    <a:gd name="T21" fmla="*/ 2 h 17"/>
                    <a:gd name="T22" fmla="*/ 8 w 20"/>
                    <a:gd name="T23" fmla="*/ 5 h 17"/>
                    <a:gd name="T24" fmla="*/ 11 w 20"/>
                    <a:gd name="T25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7">
                      <a:moveTo>
                        <a:pt x="11" y="7"/>
                      </a:moveTo>
                      <a:lnTo>
                        <a:pt x="17" y="12"/>
                      </a:lnTo>
                      <a:lnTo>
                        <a:pt x="20" y="15"/>
                      </a:lnTo>
                      <a:lnTo>
                        <a:pt x="18" y="17"/>
                      </a:lnTo>
                      <a:lnTo>
                        <a:pt x="14" y="15"/>
                      </a:lnTo>
                      <a:lnTo>
                        <a:pt x="9" y="12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124">
                  <a:extLst>
                    <a:ext uri="{FF2B5EF4-FFF2-40B4-BE49-F238E27FC236}">
                      <a16:creationId xmlns:a16="http://schemas.microsoft.com/office/drawing/2014/main" id="{51B8C9E7-9CDB-459A-AA80-23499CC048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11700" y="6157913"/>
                  <a:ext cx="128588" cy="169863"/>
                </a:xfrm>
                <a:custGeom>
                  <a:avLst/>
                  <a:gdLst>
                    <a:gd name="T0" fmla="*/ 46 w 81"/>
                    <a:gd name="T1" fmla="*/ 58 h 107"/>
                    <a:gd name="T2" fmla="*/ 52 w 81"/>
                    <a:gd name="T3" fmla="*/ 58 h 107"/>
                    <a:gd name="T4" fmla="*/ 50 w 81"/>
                    <a:gd name="T5" fmla="*/ 66 h 107"/>
                    <a:gd name="T6" fmla="*/ 43 w 81"/>
                    <a:gd name="T7" fmla="*/ 76 h 107"/>
                    <a:gd name="T8" fmla="*/ 40 w 81"/>
                    <a:gd name="T9" fmla="*/ 81 h 107"/>
                    <a:gd name="T10" fmla="*/ 32 w 81"/>
                    <a:gd name="T11" fmla="*/ 90 h 107"/>
                    <a:gd name="T12" fmla="*/ 23 w 81"/>
                    <a:gd name="T13" fmla="*/ 105 h 107"/>
                    <a:gd name="T14" fmla="*/ 14 w 81"/>
                    <a:gd name="T15" fmla="*/ 107 h 107"/>
                    <a:gd name="T16" fmla="*/ 2 w 81"/>
                    <a:gd name="T17" fmla="*/ 104 h 107"/>
                    <a:gd name="T18" fmla="*/ 4 w 81"/>
                    <a:gd name="T19" fmla="*/ 93 h 107"/>
                    <a:gd name="T20" fmla="*/ 17 w 81"/>
                    <a:gd name="T21" fmla="*/ 82 h 107"/>
                    <a:gd name="T22" fmla="*/ 28 w 81"/>
                    <a:gd name="T23" fmla="*/ 73 h 107"/>
                    <a:gd name="T24" fmla="*/ 34 w 81"/>
                    <a:gd name="T25" fmla="*/ 61 h 107"/>
                    <a:gd name="T26" fmla="*/ 38 w 81"/>
                    <a:gd name="T27" fmla="*/ 54 h 107"/>
                    <a:gd name="T28" fmla="*/ 44 w 81"/>
                    <a:gd name="T29" fmla="*/ 54 h 107"/>
                    <a:gd name="T30" fmla="*/ 60 w 81"/>
                    <a:gd name="T31" fmla="*/ 23 h 107"/>
                    <a:gd name="T32" fmla="*/ 63 w 81"/>
                    <a:gd name="T33" fmla="*/ 19 h 107"/>
                    <a:gd name="T34" fmla="*/ 69 w 81"/>
                    <a:gd name="T35" fmla="*/ 28 h 107"/>
                    <a:gd name="T36" fmla="*/ 78 w 81"/>
                    <a:gd name="T37" fmla="*/ 25 h 107"/>
                    <a:gd name="T38" fmla="*/ 80 w 81"/>
                    <a:gd name="T39" fmla="*/ 34 h 107"/>
                    <a:gd name="T40" fmla="*/ 73 w 81"/>
                    <a:gd name="T41" fmla="*/ 38 h 107"/>
                    <a:gd name="T42" fmla="*/ 72 w 81"/>
                    <a:gd name="T43" fmla="*/ 46 h 107"/>
                    <a:gd name="T44" fmla="*/ 68 w 81"/>
                    <a:gd name="T45" fmla="*/ 52 h 107"/>
                    <a:gd name="T46" fmla="*/ 60 w 81"/>
                    <a:gd name="T47" fmla="*/ 61 h 107"/>
                    <a:gd name="T48" fmla="*/ 56 w 81"/>
                    <a:gd name="T49" fmla="*/ 58 h 107"/>
                    <a:gd name="T50" fmla="*/ 57 w 81"/>
                    <a:gd name="T51" fmla="*/ 46 h 107"/>
                    <a:gd name="T52" fmla="*/ 50 w 81"/>
                    <a:gd name="T53" fmla="*/ 38 h 107"/>
                    <a:gd name="T54" fmla="*/ 56 w 81"/>
                    <a:gd name="T55" fmla="*/ 29 h 107"/>
                    <a:gd name="T56" fmla="*/ 53 w 81"/>
                    <a:gd name="T57" fmla="*/ 18 h 107"/>
                    <a:gd name="T58" fmla="*/ 50 w 81"/>
                    <a:gd name="T59" fmla="*/ 13 h 107"/>
                    <a:gd name="T60" fmla="*/ 41 w 81"/>
                    <a:gd name="T61" fmla="*/ 0 h 107"/>
                    <a:gd name="T62" fmla="*/ 47 w 81"/>
                    <a:gd name="T63" fmla="*/ 5 h 107"/>
                    <a:gd name="T64" fmla="*/ 55 w 81"/>
                    <a:gd name="T65" fmla="*/ 13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1" h="107">
                      <a:moveTo>
                        <a:pt x="44" y="54"/>
                      </a:moveTo>
                      <a:lnTo>
                        <a:pt x="46" y="58"/>
                      </a:lnTo>
                      <a:lnTo>
                        <a:pt x="51" y="54"/>
                      </a:lnTo>
                      <a:lnTo>
                        <a:pt x="52" y="58"/>
                      </a:lnTo>
                      <a:lnTo>
                        <a:pt x="52" y="61"/>
                      </a:lnTo>
                      <a:lnTo>
                        <a:pt x="50" y="66"/>
                      </a:lnTo>
                      <a:lnTo>
                        <a:pt x="46" y="72"/>
                      </a:lnTo>
                      <a:lnTo>
                        <a:pt x="43" y="76"/>
                      </a:lnTo>
                      <a:lnTo>
                        <a:pt x="45" y="81"/>
                      </a:lnTo>
                      <a:lnTo>
                        <a:pt x="40" y="81"/>
                      </a:lnTo>
                      <a:lnTo>
                        <a:pt x="34" y="84"/>
                      </a:lnTo>
                      <a:lnTo>
                        <a:pt x="32" y="90"/>
                      </a:lnTo>
                      <a:lnTo>
                        <a:pt x="28" y="100"/>
                      </a:lnTo>
                      <a:lnTo>
                        <a:pt x="23" y="105"/>
                      </a:lnTo>
                      <a:lnTo>
                        <a:pt x="20" y="107"/>
                      </a:lnTo>
                      <a:lnTo>
                        <a:pt x="14" y="107"/>
                      </a:lnTo>
                      <a:lnTo>
                        <a:pt x="9" y="104"/>
                      </a:lnTo>
                      <a:lnTo>
                        <a:pt x="2" y="104"/>
                      </a:lnTo>
                      <a:lnTo>
                        <a:pt x="0" y="100"/>
                      </a:lnTo>
                      <a:lnTo>
                        <a:pt x="4" y="93"/>
                      </a:lnTo>
                      <a:lnTo>
                        <a:pt x="12" y="83"/>
                      </a:lnTo>
                      <a:lnTo>
                        <a:pt x="17" y="82"/>
                      </a:lnTo>
                      <a:lnTo>
                        <a:pt x="22" y="78"/>
                      </a:lnTo>
                      <a:lnTo>
                        <a:pt x="28" y="73"/>
                      </a:lnTo>
                      <a:lnTo>
                        <a:pt x="32" y="69"/>
                      </a:lnTo>
                      <a:lnTo>
                        <a:pt x="34" y="61"/>
                      </a:lnTo>
                      <a:lnTo>
                        <a:pt x="38" y="59"/>
                      </a:lnTo>
                      <a:lnTo>
                        <a:pt x="38" y="54"/>
                      </a:lnTo>
                      <a:lnTo>
                        <a:pt x="43" y="51"/>
                      </a:lnTo>
                      <a:lnTo>
                        <a:pt x="44" y="54"/>
                      </a:lnTo>
                      <a:close/>
                      <a:moveTo>
                        <a:pt x="55" y="13"/>
                      </a:moveTo>
                      <a:lnTo>
                        <a:pt x="60" y="23"/>
                      </a:lnTo>
                      <a:lnTo>
                        <a:pt x="60" y="17"/>
                      </a:lnTo>
                      <a:lnTo>
                        <a:pt x="63" y="19"/>
                      </a:lnTo>
                      <a:lnTo>
                        <a:pt x="64" y="25"/>
                      </a:lnTo>
                      <a:lnTo>
                        <a:pt x="69" y="28"/>
                      </a:lnTo>
                      <a:lnTo>
                        <a:pt x="74" y="29"/>
                      </a:lnTo>
                      <a:lnTo>
                        <a:pt x="78" y="25"/>
                      </a:lnTo>
                      <a:lnTo>
                        <a:pt x="81" y="26"/>
                      </a:lnTo>
                      <a:lnTo>
                        <a:pt x="80" y="34"/>
                      </a:lnTo>
                      <a:lnTo>
                        <a:pt x="78" y="38"/>
                      </a:lnTo>
                      <a:lnTo>
                        <a:pt x="73" y="38"/>
                      </a:lnTo>
                      <a:lnTo>
                        <a:pt x="70" y="41"/>
                      </a:lnTo>
                      <a:lnTo>
                        <a:pt x="72" y="46"/>
                      </a:lnTo>
                      <a:lnTo>
                        <a:pt x="70" y="47"/>
                      </a:lnTo>
                      <a:lnTo>
                        <a:pt x="68" y="52"/>
                      </a:lnTo>
                      <a:lnTo>
                        <a:pt x="64" y="58"/>
                      </a:lnTo>
                      <a:lnTo>
                        <a:pt x="60" y="61"/>
                      </a:lnTo>
                      <a:lnTo>
                        <a:pt x="58" y="59"/>
                      </a:lnTo>
                      <a:lnTo>
                        <a:pt x="56" y="58"/>
                      </a:lnTo>
                      <a:lnTo>
                        <a:pt x="60" y="51"/>
                      </a:lnTo>
                      <a:lnTo>
                        <a:pt x="57" y="46"/>
                      </a:lnTo>
                      <a:lnTo>
                        <a:pt x="50" y="42"/>
                      </a:lnTo>
                      <a:lnTo>
                        <a:pt x="50" y="38"/>
                      </a:lnTo>
                      <a:lnTo>
                        <a:pt x="55" y="36"/>
                      </a:lnTo>
                      <a:lnTo>
                        <a:pt x="56" y="29"/>
                      </a:lnTo>
                      <a:lnTo>
                        <a:pt x="56" y="24"/>
                      </a:lnTo>
                      <a:lnTo>
                        <a:pt x="53" y="18"/>
                      </a:lnTo>
                      <a:lnTo>
                        <a:pt x="53" y="17"/>
                      </a:lnTo>
                      <a:lnTo>
                        <a:pt x="50" y="13"/>
                      </a:lnTo>
                      <a:lnTo>
                        <a:pt x="45" y="6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7" y="5"/>
                      </a:lnTo>
                      <a:lnTo>
                        <a:pt x="53" y="6"/>
                      </a:lnTo>
                      <a:lnTo>
                        <a:pt x="55" y="13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5" name="Freeform 158">
                <a:extLst>
                  <a:ext uri="{FF2B5EF4-FFF2-40B4-BE49-F238E27FC236}">
                    <a16:creationId xmlns:a16="http://schemas.microsoft.com/office/drawing/2014/main" id="{3F5C8AF7-6FE4-4660-9500-857A6EEC3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888" y="6359525"/>
                <a:ext cx="20638" cy="19050"/>
              </a:xfrm>
              <a:custGeom>
                <a:avLst/>
                <a:gdLst>
                  <a:gd name="T0" fmla="*/ 2 w 13"/>
                  <a:gd name="T1" fmla="*/ 0 h 12"/>
                  <a:gd name="T2" fmla="*/ 6 w 13"/>
                  <a:gd name="T3" fmla="*/ 3 h 12"/>
                  <a:gd name="T4" fmla="*/ 12 w 13"/>
                  <a:gd name="T5" fmla="*/ 4 h 12"/>
                  <a:gd name="T6" fmla="*/ 13 w 13"/>
                  <a:gd name="T7" fmla="*/ 7 h 12"/>
                  <a:gd name="T8" fmla="*/ 10 w 13"/>
                  <a:gd name="T9" fmla="*/ 11 h 12"/>
                  <a:gd name="T10" fmla="*/ 1 w 13"/>
                  <a:gd name="T11" fmla="*/ 12 h 12"/>
                  <a:gd name="T12" fmla="*/ 0 w 13"/>
                  <a:gd name="T13" fmla="*/ 6 h 12"/>
                  <a:gd name="T14" fmla="*/ 1 w 13"/>
                  <a:gd name="T15" fmla="*/ 2 h 12"/>
                  <a:gd name="T16" fmla="*/ 2 w 1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2" y="0"/>
                    </a:moveTo>
                    <a:lnTo>
                      <a:pt x="6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0" y="11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841124A8-A5B4-4FA0-8F58-5E397A39B5DB}"/>
                  </a:ext>
                </a:extLst>
              </p:cNvPr>
              <p:cNvGrpSpPr/>
              <p:nvPr/>
            </p:nvGrpSpPr>
            <p:grpSpPr>
              <a:xfrm>
                <a:off x="3954463" y="5491163"/>
                <a:ext cx="714375" cy="392112"/>
                <a:chOff x="3954463" y="5491163"/>
                <a:chExt cx="714375" cy="392112"/>
              </a:xfrm>
              <a:grpFill/>
            </p:grpSpPr>
            <p:sp>
              <p:nvSpPr>
                <p:cNvPr id="188" name="Freeform 21">
                  <a:extLst>
                    <a:ext uri="{FF2B5EF4-FFF2-40B4-BE49-F238E27FC236}">
                      <a16:creationId xmlns:a16="http://schemas.microsoft.com/office/drawing/2014/main" id="{02A6AB3C-6131-4F89-B1B9-93B70C6F3F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075" y="5710238"/>
                  <a:ext cx="14288" cy="15875"/>
                </a:xfrm>
                <a:custGeom>
                  <a:avLst/>
                  <a:gdLst>
                    <a:gd name="T0" fmla="*/ 0 w 9"/>
                    <a:gd name="T1" fmla="*/ 6 h 10"/>
                    <a:gd name="T2" fmla="*/ 3 w 9"/>
                    <a:gd name="T3" fmla="*/ 4 h 10"/>
                    <a:gd name="T4" fmla="*/ 9 w 9"/>
                    <a:gd name="T5" fmla="*/ 0 h 10"/>
                    <a:gd name="T6" fmla="*/ 9 w 9"/>
                    <a:gd name="T7" fmla="*/ 4 h 10"/>
                    <a:gd name="T8" fmla="*/ 7 w 9"/>
                    <a:gd name="T9" fmla="*/ 7 h 10"/>
                    <a:gd name="T10" fmla="*/ 5 w 9"/>
                    <a:gd name="T11" fmla="*/ 7 h 10"/>
                    <a:gd name="T12" fmla="*/ 3 w 9"/>
                    <a:gd name="T13" fmla="*/ 10 h 10"/>
                    <a:gd name="T14" fmla="*/ 0 w 9"/>
                    <a:gd name="T15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0">
                      <a:moveTo>
                        <a:pt x="0" y="6"/>
                      </a:moveTo>
                      <a:lnTo>
                        <a:pt x="3" y="4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75">
                  <a:extLst>
                    <a:ext uri="{FF2B5EF4-FFF2-40B4-BE49-F238E27FC236}">
                      <a16:creationId xmlns:a16="http://schemas.microsoft.com/office/drawing/2014/main" id="{EDE4F216-A3C7-4A92-A43C-D346E46934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54463" y="5710238"/>
                  <a:ext cx="487363" cy="169863"/>
                </a:xfrm>
                <a:custGeom>
                  <a:avLst/>
                  <a:gdLst>
                    <a:gd name="T0" fmla="*/ 166 w 307"/>
                    <a:gd name="T1" fmla="*/ 99 h 107"/>
                    <a:gd name="T2" fmla="*/ 196 w 307"/>
                    <a:gd name="T3" fmla="*/ 104 h 107"/>
                    <a:gd name="T4" fmla="*/ 192 w 307"/>
                    <a:gd name="T5" fmla="*/ 99 h 107"/>
                    <a:gd name="T6" fmla="*/ 196 w 307"/>
                    <a:gd name="T7" fmla="*/ 104 h 107"/>
                    <a:gd name="T8" fmla="*/ 160 w 307"/>
                    <a:gd name="T9" fmla="*/ 94 h 107"/>
                    <a:gd name="T10" fmla="*/ 146 w 307"/>
                    <a:gd name="T11" fmla="*/ 93 h 107"/>
                    <a:gd name="T12" fmla="*/ 184 w 307"/>
                    <a:gd name="T13" fmla="*/ 94 h 107"/>
                    <a:gd name="T14" fmla="*/ 171 w 307"/>
                    <a:gd name="T15" fmla="*/ 92 h 107"/>
                    <a:gd name="T16" fmla="*/ 90 w 307"/>
                    <a:gd name="T17" fmla="*/ 82 h 107"/>
                    <a:gd name="T18" fmla="*/ 119 w 307"/>
                    <a:gd name="T19" fmla="*/ 87 h 107"/>
                    <a:gd name="T20" fmla="*/ 122 w 307"/>
                    <a:gd name="T21" fmla="*/ 92 h 107"/>
                    <a:gd name="T22" fmla="*/ 95 w 307"/>
                    <a:gd name="T23" fmla="*/ 88 h 107"/>
                    <a:gd name="T24" fmla="*/ 74 w 307"/>
                    <a:gd name="T25" fmla="*/ 82 h 107"/>
                    <a:gd name="T26" fmla="*/ 86 w 307"/>
                    <a:gd name="T27" fmla="*/ 79 h 107"/>
                    <a:gd name="T28" fmla="*/ 261 w 307"/>
                    <a:gd name="T29" fmla="*/ 82 h 107"/>
                    <a:gd name="T30" fmla="*/ 265 w 307"/>
                    <a:gd name="T31" fmla="*/ 75 h 107"/>
                    <a:gd name="T32" fmla="*/ 207 w 307"/>
                    <a:gd name="T33" fmla="*/ 61 h 107"/>
                    <a:gd name="T34" fmla="*/ 236 w 307"/>
                    <a:gd name="T35" fmla="*/ 57 h 107"/>
                    <a:gd name="T36" fmla="*/ 224 w 307"/>
                    <a:gd name="T37" fmla="*/ 59 h 107"/>
                    <a:gd name="T38" fmla="*/ 236 w 307"/>
                    <a:gd name="T39" fmla="*/ 57 h 107"/>
                    <a:gd name="T40" fmla="*/ 276 w 307"/>
                    <a:gd name="T41" fmla="*/ 52 h 107"/>
                    <a:gd name="T42" fmla="*/ 300 w 307"/>
                    <a:gd name="T43" fmla="*/ 52 h 107"/>
                    <a:gd name="T44" fmla="*/ 301 w 307"/>
                    <a:gd name="T45" fmla="*/ 92 h 107"/>
                    <a:gd name="T46" fmla="*/ 287 w 307"/>
                    <a:gd name="T47" fmla="*/ 87 h 107"/>
                    <a:gd name="T48" fmla="*/ 273 w 307"/>
                    <a:gd name="T49" fmla="*/ 67 h 107"/>
                    <a:gd name="T50" fmla="*/ 253 w 307"/>
                    <a:gd name="T51" fmla="*/ 64 h 107"/>
                    <a:gd name="T52" fmla="*/ 254 w 307"/>
                    <a:gd name="T53" fmla="*/ 53 h 107"/>
                    <a:gd name="T54" fmla="*/ 245 w 307"/>
                    <a:gd name="T55" fmla="*/ 47 h 107"/>
                    <a:gd name="T56" fmla="*/ 249 w 307"/>
                    <a:gd name="T57" fmla="*/ 39 h 107"/>
                    <a:gd name="T58" fmla="*/ 196 w 307"/>
                    <a:gd name="T59" fmla="*/ 34 h 107"/>
                    <a:gd name="T60" fmla="*/ 167 w 307"/>
                    <a:gd name="T61" fmla="*/ 35 h 107"/>
                    <a:gd name="T62" fmla="*/ 189 w 307"/>
                    <a:gd name="T63" fmla="*/ 41 h 107"/>
                    <a:gd name="T64" fmla="*/ 175 w 307"/>
                    <a:gd name="T65" fmla="*/ 50 h 107"/>
                    <a:gd name="T66" fmla="*/ 188 w 307"/>
                    <a:gd name="T67" fmla="*/ 73 h 107"/>
                    <a:gd name="T68" fmla="*/ 178 w 307"/>
                    <a:gd name="T69" fmla="*/ 69 h 107"/>
                    <a:gd name="T70" fmla="*/ 173 w 307"/>
                    <a:gd name="T71" fmla="*/ 55 h 107"/>
                    <a:gd name="T72" fmla="*/ 165 w 307"/>
                    <a:gd name="T73" fmla="*/ 74 h 107"/>
                    <a:gd name="T74" fmla="*/ 160 w 307"/>
                    <a:gd name="T75" fmla="*/ 59 h 107"/>
                    <a:gd name="T76" fmla="*/ 165 w 307"/>
                    <a:gd name="T77" fmla="*/ 35 h 107"/>
                    <a:gd name="T78" fmla="*/ 185 w 307"/>
                    <a:gd name="T79" fmla="*/ 30 h 107"/>
                    <a:gd name="T80" fmla="*/ 224 w 307"/>
                    <a:gd name="T81" fmla="*/ 29 h 107"/>
                    <a:gd name="T82" fmla="*/ 223 w 307"/>
                    <a:gd name="T83" fmla="*/ 41 h 107"/>
                    <a:gd name="T84" fmla="*/ 216 w 307"/>
                    <a:gd name="T85" fmla="*/ 24 h 107"/>
                    <a:gd name="T86" fmla="*/ 224 w 307"/>
                    <a:gd name="T87" fmla="*/ 29 h 107"/>
                    <a:gd name="T88" fmla="*/ 149 w 307"/>
                    <a:gd name="T89" fmla="*/ 36 h 107"/>
                    <a:gd name="T90" fmla="*/ 140 w 307"/>
                    <a:gd name="T91" fmla="*/ 63 h 107"/>
                    <a:gd name="T92" fmla="*/ 124 w 307"/>
                    <a:gd name="T93" fmla="*/ 59 h 107"/>
                    <a:gd name="T94" fmla="*/ 105 w 307"/>
                    <a:gd name="T95" fmla="*/ 57 h 107"/>
                    <a:gd name="T96" fmla="*/ 93 w 307"/>
                    <a:gd name="T97" fmla="*/ 40 h 107"/>
                    <a:gd name="T98" fmla="*/ 98 w 307"/>
                    <a:gd name="T99" fmla="*/ 28 h 107"/>
                    <a:gd name="T100" fmla="*/ 115 w 307"/>
                    <a:gd name="T101" fmla="*/ 27 h 107"/>
                    <a:gd name="T102" fmla="*/ 133 w 307"/>
                    <a:gd name="T103" fmla="*/ 18 h 107"/>
                    <a:gd name="T104" fmla="*/ 151 w 307"/>
                    <a:gd name="T105" fmla="*/ 9 h 107"/>
                    <a:gd name="T106" fmla="*/ 70 w 307"/>
                    <a:gd name="T107" fmla="*/ 75 h 107"/>
                    <a:gd name="T108" fmla="*/ 46 w 307"/>
                    <a:gd name="T109" fmla="*/ 61 h 107"/>
                    <a:gd name="T110" fmla="*/ 27 w 307"/>
                    <a:gd name="T111" fmla="*/ 35 h 107"/>
                    <a:gd name="T112" fmla="*/ 12 w 307"/>
                    <a:gd name="T113" fmla="*/ 15 h 107"/>
                    <a:gd name="T114" fmla="*/ 5 w 307"/>
                    <a:gd name="T115" fmla="*/ 0 h 107"/>
                    <a:gd name="T116" fmla="*/ 29 w 307"/>
                    <a:gd name="T117" fmla="*/ 16 h 107"/>
                    <a:gd name="T118" fmla="*/ 52 w 307"/>
                    <a:gd name="T119" fmla="*/ 33 h 107"/>
                    <a:gd name="T120" fmla="*/ 61 w 307"/>
                    <a:gd name="T121" fmla="*/ 44 h 107"/>
                    <a:gd name="T122" fmla="*/ 73 w 307"/>
                    <a:gd name="T123" fmla="*/ 5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07" h="107">
                      <a:moveTo>
                        <a:pt x="171" y="105"/>
                      </a:moveTo>
                      <a:lnTo>
                        <a:pt x="168" y="105"/>
                      </a:lnTo>
                      <a:lnTo>
                        <a:pt x="159" y="101"/>
                      </a:lnTo>
                      <a:lnTo>
                        <a:pt x="166" y="99"/>
                      </a:lnTo>
                      <a:lnTo>
                        <a:pt x="168" y="102"/>
                      </a:lnTo>
                      <a:lnTo>
                        <a:pt x="171" y="103"/>
                      </a:lnTo>
                      <a:lnTo>
                        <a:pt x="171" y="105"/>
                      </a:lnTo>
                      <a:close/>
                      <a:moveTo>
                        <a:pt x="196" y="104"/>
                      </a:moveTo>
                      <a:lnTo>
                        <a:pt x="190" y="107"/>
                      </a:lnTo>
                      <a:lnTo>
                        <a:pt x="189" y="105"/>
                      </a:lnTo>
                      <a:lnTo>
                        <a:pt x="190" y="103"/>
                      </a:lnTo>
                      <a:lnTo>
                        <a:pt x="192" y="99"/>
                      </a:lnTo>
                      <a:lnTo>
                        <a:pt x="200" y="96"/>
                      </a:lnTo>
                      <a:lnTo>
                        <a:pt x="200" y="97"/>
                      </a:lnTo>
                      <a:lnTo>
                        <a:pt x="200" y="99"/>
                      </a:lnTo>
                      <a:lnTo>
                        <a:pt x="196" y="104"/>
                      </a:lnTo>
                      <a:close/>
                      <a:moveTo>
                        <a:pt x="151" y="91"/>
                      </a:moveTo>
                      <a:lnTo>
                        <a:pt x="154" y="92"/>
                      </a:lnTo>
                      <a:lnTo>
                        <a:pt x="159" y="92"/>
                      </a:lnTo>
                      <a:lnTo>
                        <a:pt x="160" y="94"/>
                      </a:lnTo>
                      <a:lnTo>
                        <a:pt x="152" y="96"/>
                      </a:lnTo>
                      <a:lnTo>
                        <a:pt x="148" y="97"/>
                      </a:lnTo>
                      <a:lnTo>
                        <a:pt x="144" y="97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1" y="91"/>
                      </a:lnTo>
                      <a:close/>
                      <a:moveTo>
                        <a:pt x="185" y="91"/>
                      </a:moveTo>
                      <a:lnTo>
                        <a:pt x="184" y="94"/>
                      </a:lnTo>
                      <a:lnTo>
                        <a:pt x="174" y="97"/>
                      </a:lnTo>
                      <a:lnTo>
                        <a:pt x="166" y="96"/>
                      </a:lnTo>
                      <a:lnTo>
                        <a:pt x="166" y="93"/>
                      </a:lnTo>
                      <a:lnTo>
                        <a:pt x="171" y="92"/>
                      </a:lnTo>
                      <a:lnTo>
                        <a:pt x="175" y="93"/>
                      </a:lnTo>
                      <a:lnTo>
                        <a:pt x="179" y="93"/>
                      </a:lnTo>
                      <a:lnTo>
                        <a:pt x="185" y="91"/>
                      </a:lnTo>
                      <a:close/>
                      <a:moveTo>
                        <a:pt x="90" y="82"/>
                      </a:moveTo>
                      <a:lnTo>
                        <a:pt x="103" y="82"/>
                      </a:lnTo>
                      <a:lnTo>
                        <a:pt x="104" y="80"/>
                      </a:lnTo>
                      <a:lnTo>
                        <a:pt x="116" y="82"/>
                      </a:lnTo>
                      <a:lnTo>
                        <a:pt x="119" y="87"/>
                      </a:lnTo>
                      <a:lnTo>
                        <a:pt x="128" y="88"/>
                      </a:lnTo>
                      <a:lnTo>
                        <a:pt x="137" y="92"/>
                      </a:lnTo>
                      <a:lnTo>
                        <a:pt x="130" y="96"/>
                      </a:lnTo>
                      <a:lnTo>
                        <a:pt x="122" y="92"/>
                      </a:lnTo>
                      <a:lnTo>
                        <a:pt x="116" y="92"/>
                      </a:lnTo>
                      <a:lnTo>
                        <a:pt x="109" y="92"/>
                      </a:lnTo>
                      <a:lnTo>
                        <a:pt x="103" y="91"/>
                      </a:lnTo>
                      <a:lnTo>
                        <a:pt x="95" y="88"/>
                      </a:lnTo>
                      <a:lnTo>
                        <a:pt x="90" y="87"/>
                      </a:lnTo>
                      <a:lnTo>
                        <a:pt x="87" y="88"/>
                      </a:lnTo>
                      <a:lnTo>
                        <a:pt x="75" y="86"/>
                      </a:lnTo>
                      <a:lnTo>
                        <a:pt x="74" y="82"/>
                      </a:lnTo>
                      <a:lnTo>
                        <a:pt x="68" y="82"/>
                      </a:lnTo>
                      <a:lnTo>
                        <a:pt x="73" y="76"/>
                      </a:lnTo>
                      <a:lnTo>
                        <a:pt x="80" y="76"/>
                      </a:lnTo>
                      <a:lnTo>
                        <a:pt x="86" y="79"/>
                      </a:lnTo>
                      <a:lnTo>
                        <a:pt x="88" y="80"/>
                      </a:lnTo>
                      <a:lnTo>
                        <a:pt x="90" y="82"/>
                      </a:lnTo>
                      <a:close/>
                      <a:moveTo>
                        <a:pt x="265" y="78"/>
                      </a:moveTo>
                      <a:lnTo>
                        <a:pt x="261" y="82"/>
                      </a:lnTo>
                      <a:lnTo>
                        <a:pt x="260" y="78"/>
                      </a:lnTo>
                      <a:lnTo>
                        <a:pt x="261" y="75"/>
                      </a:lnTo>
                      <a:lnTo>
                        <a:pt x="264" y="73"/>
                      </a:lnTo>
                      <a:lnTo>
                        <a:pt x="265" y="75"/>
                      </a:lnTo>
                      <a:lnTo>
                        <a:pt x="265" y="78"/>
                      </a:lnTo>
                      <a:close/>
                      <a:moveTo>
                        <a:pt x="214" y="59"/>
                      </a:moveTo>
                      <a:lnTo>
                        <a:pt x="212" y="62"/>
                      </a:lnTo>
                      <a:lnTo>
                        <a:pt x="207" y="61"/>
                      </a:lnTo>
                      <a:lnTo>
                        <a:pt x="206" y="58"/>
                      </a:lnTo>
                      <a:lnTo>
                        <a:pt x="213" y="57"/>
                      </a:lnTo>
                      <a:lnTo>
                        <a:pt x="214" y="59"/>
                      </a:lnTo>
                      <a:close/>
                      <a:moveTo>
                        <a:pt x="236" y="57"/>
                      </a:moveTo>
                      <a:lnTo>
                        <a:pt x="238" y="62"/>
                      </a:lnTo>
                      <a:lnTo>
                        <a:pt x="233" y="59"/>
                      </a:lnTo>
                      <a:lnTo>
                        <a:pt x="227" y="59"/>
                      </a:lnTo>
                      <a:lnTo>
                        <a:pt x="224" y="59"/>
                      </a:lnTo>
                      <a:lnTo>
                        <a:pt x="219" y="59"/>
                      </a:lnTo>
                      <a:lnTo>
                        <a:pt x="220" y="56"/>
                      </a:lnTo>
                      <a:lnTo>
                        <a:pt x="229" y="56"/>
                      </a:lnTo>
                      <a:lnTo>
                        <a:pt x="236" y="57"/>
                      </a:lnTo>
                      <a:close/>
                      <a:moveTo>
                        <a:pt x="261" y="44"/>
                      </a:moveTo>
                      <a:lnTo>
                        <a:pt x="262" y="55"/>
                      </a:lnTo>
                      <a:lnTo>
                        <a:pt x="270" y="59"/>
                      </a:lnTo>
                      <a:lnTo>
                        <a:pt x="276" y="52"/>
                      </a:lnTo>
                      <a:lnTo>
                        <a:pt x="283" y="47"/>
                      </a:lnTo>
                      <a:lnTo>
                        <a:pt x="289" y="47"/>
                      </a:lnTo>
                      <a:lnTo>
                        <a:pt x="295" y="50"/>
                      </a:lnTo>
                      <a:lnTo>
                        <a:pt x="300" y="52"/>
                      </a:lnTo>
                      <a:lnTo>
                        <a:pt x="307" y="53"/>
                      </a:lnTo>
                      <a:lnTo>
                        <a:pt x="307" y="75"/>
                      </a:lnTo>
                      <a:lnTo>
                        <a:pt x="307" y="98"/>
                      </a:lnTo>
                      <a:lnTo>
                        <a:pt x="301" y="92"/>
                      </a:lnTo>
                      <a:lnTo>
                        <a:pt x="294" y="91"/>
                      </a:lnTo>
                      <a:lnTo>
                        <a:pt x="293" y="92"/>
                      </a:lnTo>
                      <a:lnTo>
                        <a:pt x="284" y="93"/>
                      </a:lnTo>
                      <a:lnTo>
                        <a:pt x="287" y="87"/>
                      </a:lnTo>
                      <a:lnTo>
                        <a:pt x="291" y="86"/>
                      </a:lnTo>
                      <a:lnTo>
                        <a:pt x="289" y="79"/>
                      </a:lnTo>
                      <a:lnTo>
                        <a:pt x="287" y="73"/>
                      </a:lnTo>
                      <a:lnTo>
                        <a:pt x="273" y="67"/>
                      </a:lnTo>
                      <a:lnTo>
                        <a:pt x="267" y="67"/>
                      </a:lnTo>
                      <a:lnTo>
                        <a:pt x="258" y="61"/>
                      </a:lnTo>
                      <a:lnTo>
                        <a:pt x="255" y="63"/>
                      </a:lnTo>
                      <a:lnTo>
                        <a:pt x="253" y="64"/>
                      </a:lnTo>
                      <a:lnTo>
                        <a:pt x="252" y="62"/>
                      </a:lnTo>
                      <a:lnTo>
                        <a:pt x="252" y="58"/>
                      </a:lnTo>
                      <a:lnTo>
                        <a:pt x="247" y="56"/>
                      </a:lnTo>
                      <a:lnTo>
                        <a:pt x="254" y="53"/>
                      </a:lnTo>
                      <a:lnTo>
                        <a:pt x="259" y="53"/>
                      </a:lnTo>
                      <a:lnTo>
                        <a:pt x="258" y="51"/>
                      </a:lnTo>
                      <a:lnTo>
                        <a:pt x="248" y="51"/>
                      </a:lnTo>
                      <a:lnTo>
                        <a:pt x="245" y="47"/>
                      </a:lnTo>
                      <a:lnTo>
                        <a:pt x="239" y="46"/>
                      </a:lnTo>
                      <a:lnTo>
                        <a:pt x="236" y="42"/>
                      </a:lnTo>
                      <a:lnTo>
                        <a:pt x="245" y="41"/>
                      </a:lnTo>
                      <a:lnTo>
                        <a:pt x="249" y="39"/>
                      </a:lnTo>
                      <a:lnTo>
                        <a:pt x="260" y="41"/>
                      </a:lnTo>
                      <a:lnTo>
                        <a:pt x="261" y="44"/>
                      </a:lnTo>
                      <a:close/>
                      <a:moveTo>
                        <a:pt x="201" y="27"/>
                      </a:moveTo>
                      <a:lnTo>
                        <a:pt x="196" y="34"/>
                      </a:lnTo>
                      <a:lnTo>
                        <a:pt x="191" y="35"/>
                      </a:lnTo>
                      <a:lnTo>
                        <a:pt x="184" y="34"/>
                      </a:lnTo>
                      <a:lnTo>
                        <a:pt x="173" y="34"/>
                      </a:lnTo>
                      <a:lnTo>
                        <a:pt x="167" y="35"/>
                      </a:lnTo>
                      <a:lnTo>
                        <a:pt x="166" y="40"/>
                      </a:lnTo>
                      <a:lnTo>
                        <a:pt x="172" y="46"/>
                      </a:lnTo>
                      <a:lnTo>
                        <a:pt x="175" y="42"/>
                      </a:lnTo>
                      <a:lnTo>
                        <a:pt x="189" y="41"/>
                      </a:lnTo>
                      <a:lnTo>
                        <a:pt x="188" y="44"/>
                      </a:lnTo>
                      <a:lnTo>
                        <a:pt x="185" y="42"/>
                      </a:lnTo>
                      <a:lnTo>
                        <a:pt x="181" y="46"/>
                      </a:lnTo>
                      <a:lnTo>
                        <a:pt x="175" y="50"/>
                      </a:lnTo>
                      <a:lnTo>
                        <a:pt x="183" y="58"/>
                      </a:lnTo>
                      <a:lnTo>
                        <a:pt x="181" y="61"/>
                      </a:lnTo>
                      <a:lnTo>
                        <a:pt x="188" y="68"/>
                      </a:lnTo>
                      <a:lnTo>
                        <a:pt x="188" y="73"/>
                      </a:lnTo>
                      <a:lnTo>
                        <a:pt x="184" y="74"/>
                      </a:lnTo>
                      <a:lnTo>
                        <a:pt x="181" y="71"/>
                      </a:lnTo>
                      <a:lnTo>
                        <a:pt x="184" y="67"/>
                      </a:lnTo>
                      <a:lnTo>
                        <a:pt x="178" y="69"/>
                      </a:lnTo>
                      <a:lnTo>
                        <a:pt x="175" y="67"/>
                      </a:lnTo>
                      <a:lnTo>
                        <a:pt x="177" y="64"/>
                      </a:lnTo>
                      <a:lnTo>
                        <a:pt x="172" y="61"/>
                      </a:lnTo>
                      <a:lnTo>
                        <a:pt x="173" y="55"/>
                      </a:lnTo>
                      <a:lnTo>
                        <a:pt x="168" y="56"/>
                      </a:lnTo>
                      <a:lnTo>
                        <a:pt x="168" y="64"/>
                      </a:lnTo>
                      <a:lnTo>
                        <a:pt x="169" y="74"/>
                      </a:lnTo>
                      <a:lnTo>
                        <a:pt x="165" y="74"/>
                      </a:lnTo>
                      <a:lnTo>
                        <a:pt x="162" y="73"/>
                      </a:lnTo>
                      <a:lnTo>
                        <a:pt x="163" y="67"/>
                      </a:lnTo>
                      <a:lnTo>
                        <a:pt x="162" y="59"/>
                      </a:lnTo>
                      <a:lnTo>
                        <a:pt x="160" y="59"/>
                      </a:lnTo>
                      <a:lnTo>
                        <a:pt x="157" y="56"/>
                      </a:lnTo>
                      <a:lnTo>
                        <a:pt x="161" y="51"/>
                      </a:lnTo>
                      <a:lnTo>
                        <a:pt x="161" y="46"/>
                      </a:lnTo>
                      <a:lnTo>
                        <a:pt x="165" y="35"/>
                      </a:lnTo>
                      <a:lnTo>
                        <a:pt x="166" y="33"/>
                      </a:lnTo>
                      <a:lnTo>
                        <a:pt x="172" y="28"/>
                      </a:lnTo>
                      <a:lnTo>
                        <a:pt x="177" y="30"/>
                      </a:lnTo>
                      <a:lnTo>
                        <a:pt x="185" y="30"/>
                      </a:lnTo>
                      <a:lnTo>
                        <a:pt x="194" y="30"/>
                      </a:lnTo>
                      <a:lnTo>
                        <a:pt x="200" y="26"/>
                      </a:lnTo>
                      <a:lnTo>
                        <a:pt x="201" y="27"/>
                      </a:lnTo>
                      <a:close/>
                      <a:moveTo>
                        <a:pt x="224" y="29"/>
                      </a:moveTo>
                      <a:lnTo>
                        <a:pt x="224" y="35"/>
                      </a:lnTo>
                      <a:lnTo>
                        <a:pt x="220" y="34"/>
                      </a:lnTo>
                      <a:lnTo>
                        <a:pt x="219" y="38"/>
                      </a:lnTo>
                      <a:lnTo>
                        <a:pt x="223" y="41"/>
                      </a:lnTo>
                      <a:lnTo>
                        <a:pt x="220" y="42"/>
                      </a:lnTo>
                      <a:lnTo>
                        <a:pt x="218" y="39"/>
                      </a:lnTo>
                      <a:lnTo>
                        <a:pt x="215" y="29"/>
                      </a:lnTo>
                      <a:lnTo>
                        <a:pt x="216" y="24"/>
                      </a:lnTo>
                      <a:lnTo>
                        <a:pt x="219" y="22"/>
                      </a:lnTo>
                      <a:lnTo>
                        <a:pt x="220" y="26"/>
                      </a:lnTo>
                      <a:lnTo>
                        <a:pt x="224" y="27"/>
                      </a:lnTo>
                      <a:lnTo>
                        <a:pt x="224" y="29"/>
                      </a:lnTo>
                      <a:close/>
                      <a:moveTo>
                        <a:pt x="151" y="24"/>
                      </a:moveTo>
                      <a:lnTo>
                        <a:pt x="160" y="30"/>
                      </a:lnTo>
                      <a:lnTo>
                        <a:pt x="151" y="32"/>
                      </a:lnTo>
                      <a:lnTo>
                        <a:pt x="149" y="36"/>
                      </a:lnTo>
                      <a:lnTo>
                        <a:pt x="149" y="42"/>
                      </a:lnTo>
                      <a:lnTo>
                        <a:pt x="143" y="46"/>
                      </a:lnTo>
                      <a:lnTo>
                        <a:pt x="143" y="53"/>
                      </a:lnTo>
                      <a:lnTo>
                        <a:pt x="140" y="63"/>
                      </a:lnTo>
                      <a:lnTo>
                        <a:pt x="139" y="61"/>
                      </a:lnTo>
                      <a:lnTo>
                        <a:pt x="132" y="64"/>
                      </a:lnTo>
                      <a:lnTo>
                        <a:pt x="128" y="59"/>
                      </a:lnTo>
                      <a:lnTo>
                        <a:pt x="124" y="59"/>
                      </a:lnTo>
                      <a:lnTo>
                        <a:pt x="121" y="57"/>
                      </a:lnTo>
                      <a:lnTo>
                        <a:pt x="113" y="59"/>
                      </a:lnTo>
                      <a:lnTo>
                        <a:pt x="110" y="57"/>
                      </a:lnTo>
                      <a:lnTo>
                        <a:pt x="105" y="57"/>
                      </a:lnTo>
                      <a:lnTo>
                        <a:pt x="101" y="56"/>
                      </a:lnTo>
                      <a:lnTo>
                        <a:pt x="99" y="47"/>
                      </a:lnTo>
                      <a:lnTo>
                        <a:pt x="96" y="45"/>
                      </a:lnTo>
                      <a:lnTo>
                        <a:pt x="93" y="40"/>
                      </a:lnTo>
                      <a:lnTo>
                        <a:pt x="92" y="34"/>
                      </a:lnTo>
                      <a:lnTo>
                        <a:pt x="92" y="28"/>
                      </a:lnTo>
                      <a:lnTo>
                        <a:pt x="97" y="23"/>
                      </a:lnTo>
                      <a:lnTo>
                        <a:pt x="98" y="28"/>
                      </a:lnTo>
                      <a:lnTo>
                        <a:pt x="102" y="32"/>
                      </a:lnTo>
                      <a:lnTo>
                        <a:pt x="107" y="30"/>
                      </a:lnTo>
                      <a:lnTo>
                        <a:pt x="111" y="30"/>
                      </a:lnTo>
                      <a:lnTo>
                        <a:pt x="115" y="27"/>
                      </a:lnTo>
                      <a:lnTo>
                        <a:pt x="117" y="27"/>
                      </a:lnTo>
                      <a:lnTo>
                        <a:pt x="125" y="28"/>
                      </a:lnTo>
                      <a:lnTo>
                        <a:pt x="130" y="27"/>
                      </a:lnTo>
                      <a:lnTo>
                        <a:pt x="133" y="18"/>
                      </a:lnTo>
                      <a:lnTo>
                        <a:pt x="136" y="16"/>
                      </a:lnTo>
                      <a:lnTo>
                        <a:pt x="138" y="7"/>
                      </a:lnTo>
                      <a:lnTo>
                        <a:pt x="146" y="7"/>
                      </a:lnTo>
                      <a:lnTo>
                        <a:pt x="151" y="9"/>
                      </a:lnTo>
                      <a:lnTo>
                        <a:pt x="148" y="15"/>
                      </a:lnTo>
                      <a:lnTo>
                        <a:pt x="152" y="21"/>
                      </a:lnTo>
                      <a:lnTo>
                        <a:pt x="151" y="24"/>
                      </a:lnTo>
                      <a:close/>
                      <a:moveTo>
                        <a:pt x="70" y="75"/>
                      </a:moveTo>
                      <a:lnTo>
                        <a:pt x="63" y="76"/>
                      </a:lnTo>
                      <a:lnTo>
                        <a:pt x="58" y="70"/>
                      </a:lnTo>
                      <a:lnTo>
                        <a:pt x="49" y="64"/>
                      </a:lnTo>
                      <a:lnTo>
                        <a:pt x="46" y="61"/>
                      </a:lnTo>
                      <a:lnTo>
                        <a:pt x="41" y="56"/>
                      </a:lnTo>
                      <a:lnTo>
                        <a:pt x="38" y="50"/>
                      </a:lnTo>
                      <a:lnTo>
                        <a:pt x="33" y="41"/>
                      </a:lnTo>
                      <a:lnTo>
                        <a:pt x="27" y="35"/>
                      </a:lnTo>
                      <a:lnTo>
                        <a:pt x="24" y="29"/>
                      </a:lnTo>
                      <a:lnTo>
                        <a:pt x="22" y="24"/>
                      </a:lnTo>
                      <a:lnTo>
                        <a:pt x="16" y="21"/>
                      </a:lnTo>
                      <a:lnTo>
                        <a:pt x="12" y="15"/>
                      </a:lnTo>
                      <a:lnTo>
                        <a:pt x="8" y="11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1"/>
                      </a:lnTo>
                      <a:lnTo>
                        <a:pt x="21" y="9"/>
                      </a:lnTo>
                      <a:lnTo>
                        <a:pt x="26" y="12"/>
                      </a:lnTo>
                      <a:lnTo>
                        <a:pt x="29" y="16"/>
                      </a:lnTo>
                      <a:lnTo>
                        <a:pt x="37" y="23"/>
                      </a:lnTo>
                      <a:lnTo>
                        <a:pt x="43" y="23"/>
                      </a:lnTo>
                      <a:lnTo>
                        <a:pt x="49" y="27"/>
                      </a:lnTo>
                      <a:lnTo>
                        <a:pt x="52" y="33"/>
                      </a:lnTo>
                      <a:lnTo>
                        <a:pt x="57" y="36"/>
                      </a:lnTo>
                      <a:lnTo>
                        <a:pt x="55" y="41"/>
                      </a:lnTo>
                      <a:lnTo>
                        <a:pt x="58" y="44"/>
                      </a:lnTo>
                      <a:lnTo>
                        <a:pt x="61" y="44"/>
                      </a:lnTo>
                      <a:lnTo>
                        <a:pt x="62" y="49"/>
                      </a:lnTo>
                      <a:lnTo>
                        <a:pt x="64" y="52"/>
                      </a:lnTo>
                      <a:lnTo>
                        <a:pt x="69" y="52"/>
                      </a:lnTo>
                      <a:lnTo>
                        <a:pt x="73" y="57"/>
                      </a:lnTo>
                      <a:lnTo>
                        <a:pt x="72" y="65"/>
                      </a:lnTo>
                      <a:lnTo>
                        <a:pt x="70" y="75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88">
                  <a:extLst>
                    <a:ext uri="{FF2B5EF4-FFF2-40B4-BE49-F238E27FC236}">
                      <a16:creationId xmlns:a16="http://schemas.microsoft.com/office/drawing/2014/main" id="{30998EFE-6A15-4A44-96BE-C39344A0D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9075" y="5613400"/>
                  <a:ext cx="55563" cy="42863"/>
                </a:xfrm>
                <a:custGeom>
                  <a:avLst/>
                  <a:gdLst>
                    <a:gd name="T0" fmla="*/ 9 w 35"/>
                    <a:gd name="T1" fmla="*/ 26 h 27"/>
                    <a:gd name="T2" fmla="*/ 5 w 35"/>
                    <a:gd name="T3" fmla="*/ 23 h 27"/>
                    <a:gd name="T4" fmla="*/ 2 w 35"/>
                    <a:gd name="T5" fmla="*/ 15 h 27"/>
                    <a:gd name="T6" fmla="*/ 0 w 35"/>
                    <a:gd name="T7" fmla="*/ 8 h 27"/>
                    <a:gd name="T8" fmla="*/ 5 w 35"/>
                    <a:gd name="T9" fmla="*/ 2 h 27"/>
                    <a:gd name="T10" fmla="*/ 14 w 35"/>
                    <a:gd name="T11" fmla="*/ 1 h 27"/>
                    <a:gd name="T12" fmla="*/ 20 w 35"/>
                    <a:gd name="T13" fmla="*/ 2 h 27"/>
                    <a:gd name="T14" fmla="*/ 26 w 35"/>
                    <a:gd name="T15" fmla="*/ 4 h 27"/>
                    <a:gd name="T16" fmla="*/ 28 w 35"/>
                    <a:gd name="T17" fmla="*/ 0 h 27"/>
                    <a:gd name="T18" fmla="*/ 34 w 35"/>
                    <a:gd name="T19" fmla="*/ 2 h 27"/>
                    <a:gd name="T20" fmla="*/ 35 w 35"/>
                    <a:gd name="T21" fmla="*/ 7 h 27"/>
                    <a:gd name="T22" fmla="*/ 35 w 35"/>
                    <a:gd name="T23" fmla="*/ 15 h 27"/>
                    <a:gd name="T24" fmla="*/ 23 w 35"/>
                    <a:gd name="T25" fmla="*/ 20 h 27"/>
                    <a:gd name="T26" fmla="*/ 27 w 35"/>
                    <a:gd name="T27" fmla="*/ 24 h 27"/>
                    <a:gd name="T28" fmla="*/ 20 w 35"/>
                    <a:gd name="T29" fmla="*/ 25 h 27"/>
                    <a:gd name="T30" fmla="*/ 14 w 35"/>
                    <a:gd name="T31" fmla="*/ 27 h 27"/>
                    <a:gd name="T32" fmla="*/ 9 w 35"/>
                    <a:gd name="T3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7">
                      <a:moveTo>
                        <a:pt x="9" y="26"/>
                      </a:moveTo>
                      <a:lnTo>
                        <a:pt x="5" y="23"/>
                      </a:lnTo>
                      <a:lnTo>
                        <a:pt x="2" y="15"/>
                      </a:lnTo>
                      <a:lnTo>
                        <a:pt x="0" y="8"/>
                      </a:lnTo>
                      <a:lnTo>
                        <a:pt x="5" y="2"/>
                      </a:lnTo>
                      <a:lnTo>
                        <a:pt x="14" y="1"/>
                      </a:lnTo>
                      <a:lnTo>
                        <a:pt x="20" y="2"/>
                      </a:lnTo>
                      <a:lnTo>
                        <a:pt x="26" y="4"/>
                      </a:lnTo>
                      <a:lnTo>
                        <a:pt x="28" y="0"/>
                      </a:lnTo>
                      <a:lnTo>
                        <a:pt x="34" y="2"/>
                      </a:lnTo>
                      <a:lnTo>
                        <a:pt x="35" y="7"/>
                      </a:lnTo>
                      <a:lnTo>
                        <a:pt x="35" y="15"/>
                      </a:lnTo>
                      <a:lnTo>
                        <a:pt x="23" y="20"/>
                      </a:lnTo>
                      <a:lnTo>
                        <a:pt x="27" y="24"/>
                      </a:lnTo>
                      <a:lnTo>
                        <a:pt x="20" y="25"/>
                      </a:lnTo>
                      <a:lnTo>
                        <a:pt x="14" y="27"/>
                      </a:lnTo>
                      <a:lnTo>
                        <a:pt x="9" y="26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94">
                  <a:extLst>
                    <a:ext uri="{FF2B5EF4-FFF2-40B4-BE49-F238E27FC236}">
                      <a16:creationId xmlns:a16="http://schemas.microsoft.com/office/drawing/2014/main" id="{677F6B42-809A-4B54-99E5-34F44D3223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850" y="5524500"/>
                  <a:ext cx="77788" cy="95250"/>
                </a:xfrm>
                <a:custGeom>
                  <a:avLst/>
                  <a:gdLst>
                    <a:gd name="T0" fmla="*/ 34 w 49"/>
                    <a:gd name="T1" fmla="*/ 58 h 60"/>
                    <a:gd name="T2" fmla="*/ 36 w 49"/>
                    <a:gd name="T3" fmla="*/ 54 h 60"/>
                    <a:gd name="T4" fmla="*/ 36 w 49"/>
                    <a:gd name="T5" fmla="*/ 48 h 60"/>
                    <a:gd name="T6" fmla="*/ 31 w 49"/>
                    <a:gd name="T7" fmla="*/ 42 h 60"/>
                    <a:gd name="T8" fmla="*/ 30 w 49"/>
                    <a:gd name="T9" fmla="*/ 35 h 60"/>
                    <a:gd name="T10" fmla="*/ 25 w 49"/>
                    <a:gd name="T11" fmla="*/ 30 h 60"/>
                    <a:gd name="T12" fmla="*/ 20 w 49"/>
                    <a:gd name="T13" fmla="*/ 29 h 60"/>
                    <a:gd name="T14" fmla="*/ 19 w 49"/>
                    <a:gd name="T15" fmla="*/ 31 h 60"/>
                    <a:gd name="T16" fmla="*/ 14 w 49"/>
                    <a:gd name="T17" fmla="*/ 33 h 60"/>
                    <a:gd name="T18" fmla="*/ 13 w 49"/>
                    <a:gd name="T19" fmla="*/ 31 h 60"/>
                    <a:gd name="T20" fmla="*/ 6 w 49"/>
                    <a:gd name="T21" fmla="*/ 35 h 60"/>
                    <a:gd name="T22" fmla="*/ 6 w 49"/>
                    <a:gd name="T23" fmla="*/ 29 h 60"/>
                    <a:gd name="T24" fmla="*/ 7 w 49"/>
                    <a:gd name="T25" fmla="*/ 22 h 60"/>
                    <a:gd name="T26" fmla="*/ 2 w 49"/>
                    <a:gd name="T27" fmla="*/ 21 h 60"/>
                    <a:gd name="T28" fmla="*/ 2 w 49"/>
                    <a:gd name="T29" fmla="*/ 17 h 60"/>
                    <a:gd name="T30" fmla="*/ 0 w 49"/>
                    <a:gd name="T31" fmla="*/ 14 h 60"/>
                    <a:gd name="T32" fmla="*/ 1 w 49"/>
                    <a:gd name="T33" fmla="*/ 12 h 60"/>
                    <a:gd name="T34" fmla="*/ 7 w 49"/>
                    <a:gd name="T35" fmla="*/ 7 h 60"/>
                    <a:gd name="T36" fmla="*/ 7 w 49"/>
                    <a:gd name="T37" fmla="*/ 8 h 60"/>
                    <a:gd name="T38" fmla="*/ 11 w 49"/>
                    <a:gd name="T39" fmla="*/ 10 h 60"/>
                    <a:gd name="T40" fmla="*/ 10 w 49"/>
                    <a:gd name="T41" fmla="*/ 1 h 60"/>
                    <a:gd name="T42" fmla="*/ 13 w 49"/>
                    <a:gd name="T43" fmla="*/ 0 h 60"/>
                    <a:gd name="T44" fmla="*/ 17 w 49"/>
                    <a:gd name="T45" fmla="*/ 6 h 60"/>
                    <a:gd name="T46" fmla="*/ 20 w 49"/>
                    <a:gd name="T47" fmla="*/ 12 h 60"/>
                    <a:gd name="T48" fmla="*/ 29 w 49"/>
                    <a:gd name="T49" fmla="*/ 12 h 60"/>
                    <a:gd name="T50" fmla="*/ 31 w 49"/>
                    <a:gd name="T51" fmla="*/ 18 h 60"/>
                    <a:gd name="T52" fmla="*/ 26 w 49"/>
                    <a:gd name="T53" fmla="*/ 21 h 60"/>
                    <a:gd name="T54" fmla="*/ 25 w 49"/>
                    <a:gd name="T55" fmla="*/ 23 h 60"/>
                    <a:gd name="T56" fmla="*/ 33 w 49"/>
                    <a:gd name="T57" fmla="*/ 27 h 60"/>
                    <a:gd name="T58" fmla="*/ 39 w 49"/>
                    <a:gd name="T59" fmla="*/ 35 h 60"/>
                    <a:gd name="T60" fmla="*/ 42 w 49"/>
                    <a:gd name="T61" fmla="*/ 41 h 60"/>
                    <a:gd name="T62" fmla="*/ 48 w 49"/>
                    <a:gd name="T63" fmla="*/ 46 h 60"/>
                    <a:gd name="T64" fmla="*/ 49 w 49"/>
                    <a:gd name="T65" fmla="*/ 51 h 60"/>
                    <a:gd name="T66" fmla="*/ 48 w 49"/>
                    <a:gd name="T67" fmla="*/ 58 h 60"/>
                    <a:gd name="T68" fmla="*/ 42 w 49"/>
                    <a:gd name="T69" fmla="*/ 56 h 60"/>
                    <a:gd name="T70" fmla="*/ 40 w 49"/>
                    <a:gd name="T71" fmla="*/ 60 h 60"/>
                    <a:gd name="T72" fmla="*/ 34 w 49"/>
                    <a:gd name="T73" fmla="*/ 5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9" h="60">
                      <a:moveTo>
                        <a:pt x="34" y="58"/>
                      </a:moveTo>
                      <a:lnTo>
                        <a:pt x="36" y="54"/>
                      </a:lnTo>
                      <a:lnTo>
                        <a:pt x="36" y="48"/>
                      </a:ln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5" y="30"/>
                      </a:lnTo>
                      <a:lnTo>
                        <a:pt x="20" y="29"/>
                      </a:lnTo>
                      <a:lnTo>
                        <a:pt x="19" y="31"/>
                      </a:lnTo>
                      <a:lnTo>
                        <a:pt x="14" y="33"/>
                      </a:lnTo>
                      <a:lnTo>
                        <a:pt x="13" y="31"/>
                      </a:lnTo>
                      <a:lnTo>
                        <a:pt x="6" y="35"/>
                      </a:lnTo>
                      <a:lnTo>
                        <a:pt x="6" y="29"/>
                      </a:lnTo>
                      <a:lnTo>
                        <a:pt x="7" y="22"/>
                      </a:lnTo>
                      <a:lnTo>
                        <a:pt x="2" y="21"/>
                      </a:lnTo>
                      <a:lnTo>
                        <a:pt x="2" y="17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11" y="10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6"/>
                      </a:lnTo>
                      <a:lnTo>
                        <a:pt x="20" y="12"/>
                      </a:lnTo>
                      <a:lnTo>
                        <a:pt x="29" y="12"/>
                      </a:lnTo>
                      <a:lnTo>
                        <a:pt x="31" y="18"/>
                      </a:lnTo>
                      <a:lnTo>
                        <a:pt x="26" y="21"/>
                      </a:lnTo>
                      <a:lnTo>
                        <a:pt x="25" y="23"/>
                      </a:lnTo>
                      <a:lnTo>
                        <a:pt x="33" y="27"/>
                      </a:lnTo>
                      <a:lnTo>
                        <a:pt x="39" y="35"/>
                      </a:lnTo>
                      <a:lnTo>
                        <a:pt x="42" y="41"/>
                      </a:lnTo>
                      <a:lnTo>
                        <a:pt x="48" y="46"/>
                      </a:lnTo>
                      <a:lnTo>
                        <a:pt x="49" y="51"/>
                      </a:lnTo>
                      <a:lnTo>
                        <a:pt x="48" y="58"/>
                      </a:lnTo>
                      <a:lnTo>
                        <a:pt x="42" y="56"/>
                      </a:lnTo>
                      <a:lnTo>
                        <a:pt x="40" y="60"/>
                      </a:lnTo>
                      <a:lnTo>
                        <a:pt x="34" y="58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114">
                  <a:extLst>
                    <a:ext uri="{FF2B5EF4-FFF2-40B4-BE49-F238E27FC236}">
                      <a16:creationId xmlns:a16="http://schemas.microsoft.com/office/drawing/2014/main" id="{569E4204-4497-4607-92AF-6C012469B8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06850" y="5695950"/>
                  <a:ext cx="203200" cy="65088"/>
                </a:xfrm>
                <a:custGeom>
                  <a:avLst/>
                  <a:gdLst>
                    <a:gd name="T0" fmla="*/ 6 w 128"/>
                    <a:gd name="T1" fmla="*/ 4 h 41"/>
                    <a:gd name="T2" fmla="*/ 6 w 128"/>
                    <a:gd name="T3" fmla="*/ 8 h 41"/>
                    <a:gd name="T4" fmla="*/ 11 w 128"/>
                    <a:gd name="T5" fmla="*/ 7 h 41"/>
                    <a:gd name="T6" fmla="*/ 13 w 128"/>
                    <a:gd name="T7" fmla="*/ 4 h 41"/>
                    <a:gd name="T8" fmla="*/ 14 w 128"/>
                    <a:gd name="T9" fmla="*/ 4 h 41"/>
                    <a:gd name="T10" fmla="*/ 19 w 128"/>
                    <a:gd name="T11" fmla="*/ 9 h 41"/>
                    <a:gd name="T12" fmla="*/ 22 w 128"/>
                    <a:gd name="T13" fmla="*/ 13 h 41"/>
                    <a:gd name="T14" fmla="*/ 22 w 128"/>
                    <a:gd name="T15" fmla="*/ 18 h 41"/>
                    <a:gd name="T16" fmla="*/ 22 w 128"/>
                    <a:gd name="T17" fmla="*/ 21 h 41"/>
                    <a:gd name="T18" fmla="*/ 22 w 128"/>
                    <a:gd name="T19" fmla="*/ 22 h 41"/>
                    <a:gd name="T20" fmla="*/ 23 w 128"/>
                    <a:gd name="T21" fmla="*/ 27 h 41"/>
                    <a:gd name="T22" fmla="*/ 24 w 128"/>
                    <a:gd name="T23" fmla="*/ 29 h 41"/>
                    <a:gd name="T24" fmla="*/ 28 w 128"/>
                    <a:gd name="T25" fmla="*/ 35 h 41"/>
                    <a:gd name="T26" fmla="*/ 28 w 128"/>
                    <a:gd name="T27" fmla="*/ 37 h 41"/>
                    <a:gd name="T28" fmla="*/ 23 w 128"/>
                    <a:gd name="T29" fmla="*/ 37 h 41"/>
                    <a:gd name="T30" fmla="*/ 16 w 128"/>
                    <a:gd name="T31" fmla="*/ 32 h 41"/>
                    <a:gd name="T32" fmla="*/ 8 w 128"/>
                    <a:gd name="T33" fmla="*/ 27 h 41"/>
                    <a:gd name="T34" fmla="*/ 7 w 128"/>
                    <a:gd name="T35" fmla="*/ 24 h 41"/>
                    <a:gd name="T36" fmla="*/ 4 w 128"/>
                    <a:gd name="T37" fmla="*/ 19 h 41"/>
                    <a:gd name="T38" fmla="*/ 2 w 128"/>
                    <a:gd name="T39" fmla="*/ 14 h 41"/>
                    <a:gd name="T40" fmla="*/ 0 w 128"/>
                    <a:gd name="T41" fmla="*/ 10 h 41"/>
                    <a:gd name="T42" fmla="*/ 1 w 128"/>
                    <a:gd name="T43" fmla="*/ 6 h 41"/>
                    <a:gd name="T44" fmla="*/ 0 w 128"/>
                    <a:gd name="T45" fmla="*/ 2 h 41"/>
                    <a:gd name="T46" fmla="*/ 1 w 128"/>
                    <a:gd name="T47" fmla="*/ 1 h 41"/>
                    <a:gd name="T48" fmla="*/ 6 w 128"/>
                    <a:gd name="T49" fmla="*/ 4 h 41"/>
                    <a:gd name="T50" fmla="*/ 123 w 128"/>
                    <a:gd name="T51" fmla="*/ 15 h 41"/>
                    <a:gd name="T52" fmla="*/ 118 w 128"/>
                    <a:gd name="T53" fmla="*/ 18 h 41"/>
                    <a:gd name="T54" fmla="*/ 113 w 128"/>
                    <a:gd name="T55" fmla="*/ 16 h 41"/>
                    <a:gd name="T56" fmla="*/ 105 w 128"/>
                    <a:gd name="T57" fmla="*/ 16 h 41"/>
                    <a:gd name="T58" fmla="*/ 103 w 128"/>
                    <a:gd name="T59" fmla="*/ 25 h 41"/>
                    <a:gd name="T60" fmla="*/ 100 w 128"/>
                    <a:gd name="T61" fmla="*/ 27 h 41"/>
                    <a:gd name="T62" fmla="*/ 97 w 128"/>
                    <a:gd name="T63" fmla="*/ 36 h 41"/>
                    <a:gd name="T64" fmla="*/ 92 w 128"/>
                    <a:gd name="T65" fmla="*/ 37 h 41"/>
                    <a:gd name="T66" fmla="*/ 84 w 128"/>
                    <a:gd name="T67" fmla="*/ 36 h 41"/>
                    <a:gd name="T68" fmla="*/ 82 w 128"/>
                    <a:gd name="T69" fmla="*/ 36 h 41"/>
                    <a:gd name="T70" fmla="*/ 78 w 128"/>
                    <a:gd name="T71" fmla="*/ 39 h 41"/>
                    <a:gd name="T72" fmla="*/ 74 w 128"/>
                    <a:gd name="T73" fmla="*/ 39 h 41"/>
                    <a:gd name="T74" fmla="*/ 69 w 128"/>
                    <a:gd name="T75" fmla="*/ 41 h 41"/>
                    <a:gd name="T76" fmla="*/ 65 w 128"/>
                    <a:gd name="T77" fmla="*/ 37 h 41"/>
                    <a:gd name="T78" fmla="*/ 64 w 128"/>
                    <a:gd name="T79" fmla="*/ 32 h 41"/>
                    <a:gd name="T80" fmla="*/ 69 w 128"/>
                    <a:gd name="T81" fmla="*/ 35 h 41"/>
                    <a:gd name="T82" fmla="*/ 74 w 128"/>
                    <a:gd name="T83" fmla="*/ 33 h 41"/>
                    <a:gd name="T84" fmla="*/ 75 w 128"/>
                    <a:gd name="T85" fmla="*/ 27 h 41"/>
                    <a:gd name="T86" fmla="*/ 78 w 128"/>
                    <a:gd name="T87" fmla="*/ 26 h 41"/>
                    <a:gd name="T88" fmla="*/ 86 w 128"/>
                    <a:gd name="T89" fmla="*/ 25 h 41"/>
                    <a:gd name="T90" fmla="*/ 91 w 128"/>
                    <a:gd name="T91" fmla="*/ 20 h 41"/>
                    <a:gd name="T92" fmla="*/ 94 w 128"/>
                    <a:gd name="T93" fmla="*/ 15 h 41"/>
                    <a:gd name="T94" fmla="*/ 97 w 128"/>
                    <a:gd name="T95" fmla="*/ 19 h 41"/>
                    <a:gd name="T96" fmla="*/ 99 w 128"/>
                    <a:gd name="T97" fmla="*/ 16 h 41"/>
                    <a:gd name="T98" fmla="*/ 101 w 128"/>
                    <a:gd name="T99" fmla="*/ 16 h 41"/>
                    <a:gd name="T100" fmla="*/ 103 w 128"/>
                    <a:gd name="T101" fmla="*/ 13 h 41"/>
                    <a:gd name="T102" fmla="*/ 103 w 128"/>
                    <a:gd name="T103" fmla="*/ 9 h 41"/>
                    <a:gd name="T104" fmla="*/ 107 w 128"/>
                    <a:gd name="T105" fmla="*/ 4 h 41"/>
                    <a:gd name="T106" fmla="*/ 111 w 128"/>
                    <a:gd name="T107" fmla="*/ 0 h 41"/>
                    <a:gd name="T108" fmla="*/ 113 w 128"/>
                    <a:gd name="T109" fmla="*/ 0 h 41"/>
                    <a:gd name="T110" fmla="*/ 117 w 128"/>
                    <a:gd name="T111" fmla="*/ 3 h 41"/>
                    <a:gd name="T112" fmla="*/ 117 w 128"/>
                    <a:gd name="T113" fmla="*/ 6 h 41"/>
                    <a:gd name="T114" fmla="*/ 122 w 128"/>
                    <a:gd name="T115" fmla="*/ 8 h 41"/>
                    <a:gd name="T116" fmla="*/ 128 w 128"/>
                    <a:gd name="T117" fmla="*/ 9 h 41"/>
                    <a:gd name="T118" fmla="*/ 127 w 128"/>
                    <a:gd name="T119" fmla="*/ 12 h 41"/>
                    <a:gd name="T120" fmla="*/ 122 w 128"/>
                    <a:gd name="T121" fmla="*/ 13 h 41"/>
                    <a:gd name="T122" fmla="*/ 123 w 128"/>
                    <a:gd name="T123" fmla="*/ 15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8" h="41">
                      <a:moveTo>
                        <a:pt x="6" y="4"/>
                      </a:moveTo>
                      <a:lnTo>
                        <a:pt x="6" y="8"/>
                      </a:lnTo>
                      <a:lnTo>
                        <a:pt x="11" y="7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9" y="9"/>
                      </a:lnTo>
                      <a:lnTo>
                        <a:pt x="22" y="13"/>
                      </a:lnTo>
                      <a:lnTo>
                        <a:pt x="22" y="18"/>
                      </a:lnTo>
                      <a:lnTo>
                        <a:pt x="22" y="21"/>
                      </a:lnTo>
                      <a:lnTo>
                        <a:pt x="22" y="22"/>
                      </a:lnTo>
                      <a:lnTo>
                        <a:pt x="23" y="27"/>
                      </a:lnTo>
                      <a:lnTo>
                        <a:pt x="24" y="29"/>
                      </a:lnTo>
                      <a:lnTo>
                        <a:pt x="28" y="35"/>
                      </a:lnTo>
                      <a:lnTo>
                        <a:pt x="28" y="37"/>
                      </a:lnTo>
                      <a:lnTo>
                        <a:pt x="23" y="37"/>
                      </a:lnTo>
                      <a:lnTo>
                        <a:pt x="16" y="32"/>
                      </a:lnTo>
                      <a:lnTo>
                        <a:pt x="8" y="27"/>
                      </a:lnTo>
                      <a:lnTo>
                        <a:pt x="7" y="24"/>
                      </a:lnTo>
                      <a:lnTo>
                        <a:pt x="4" y="19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6" y="4"/>
                      </a:lnTo>
                      <a:close/>
                      <a:moveTo>
                        <a:pt x="123" y="15"/>
                      </a:moveTo>
                      <a:lnTo>
                        <a:pt x="118" y="18"/>
                      </a:lnTo>
                      <a:lnTo>
                        <a:pt x="113" y="16"/>
                      </a:lnTo>
                      <a:lnTo>
                        <a:pt x="105" y="16"/>
                      </a:lnTo>
                      <a:lnTo>
                        <a:pt x="103" y="25"/>
                      </a:lnTo>
                      <a:lnTo>
                        <a:pt x="100" y="27"/>
                      </a:lnTo>
                      <a:lnTo>
                        <a:pt x="97" y="36"/>
                      </a:lnTo>
                      <a:lnTo>
                        <a:pt x="92" y="37"/>
                      </a:lnTo>
                      <a:lnTo>
                        <a:pt x="84" y="36"/>
                      </a:lnTo>
                      <a:lnTo>
                        <a:pt x="82" y="36"/>
                      </a:lnTo>
                      <a:lnTo>
                        <a:pt x="78" y="39"/>
                      </a:lnTo>
                      <a:lnTo>
                        <a:pt x="74" y="39"/>
                      </a:lnTo>
                      <a:lnTo>
                        <a:pt x="69" y="41"/>
                      </a:lnTo>
                      <a:lnTo>
                        <a:pt x="65" y="37"/>
                      </a:lnTo>
                      <a:lnTo>
                        <a:pt x="64" y="32"/>
                      </a:lnTo>
                      <a:lnTo>
                        <a:pt x="69" y="35"/>
                      </a:lnTo>
                      <a:lnTo>
                        <a:pt x="74" y="33"/>
                      </a:lnTo>
                      <a:lnTo>
                        <a:pt x="75" y="27"/>
                      </a:lnTo>
                      <a:lnTo>
                        <a:pt x="78" y="26"/>
                      </a:lnTo>
                      <a:lnTo>
                        <a:pt x="86" y="25"/>
                      </a:lnTo>
                      <a:lnTo>
                        <a:pt x="91" y="20"/>
                      </a:lnTo>
                      <a:lnTo>
                        <a:pt x="94" y="15"/>
                      </a:lnTo>
                      <a:lnTo>
                        <a:pt x="97" y="19"/>
                      </a:lnTo>
                      <a:lnTo>
                        <a:pt x="99" y="16"/>
                      </a:lnTo>
                      <a:lnTo>
                        <a:pt x="101" y="16"/>
                      </a:lnTo>
                      <a:lnTo>
                        <a:pt x="103" y="13"/>
                      </a:lnTo>
                      <a:lnTo>
                        <a:pt x="103" y="9"/>
                      </a:lnTo>
                      <a:lnTo>
                        <a:pt x="107" y="4"/>
                      </a:lnTo>
                      <a:lnTo>
                        <a:pt x="111" y="0"/>
                      </a:lnTo>
                      <a:lnTo>
                        <a:pt x="113" y="0"/>
                      </a:lnTo>
                      <a:lnTo>
                        <a:pt x="117" y="3"/>
                      </a:lnTo>
                      <a:lnTo>
                        <a:pt x="117" y="6"/>
                      </a:lnTo>
                      <a:lnTo>
                        <a:pt x="122" y="8"/>
                      </a:lnTo>
                      <a:lnTo>
                        <a:pt x="128" y="9"/>
                      </a:lnTo>
                      <a:lnTo>
                        <a:pt x="127" y="12"/>
                      </a:lnTo>
                      <a:lnTo>
                        <a:pt x="122" y="13"/>
                      </a:lnTo>
                      <a:lnTo>
                        <a:pt x="123" y="15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128">
                  <a:extLst>
                    <a:ext uri="{FF2B5EF4-FFF2-40B4-BE49-F238E27FC236}">
                      <a16:creationId xmlns:a16="http://schemas.microsoft.com/office/drawing/2014/main" id="{112571C0-56B9-4A88-80DD-88351E732A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41825" y="5794375"/>
                  <a:ext cx="158750" cy="87313"/>
                </a:xfrm>
                <a:custGeom>
                  <a:avLst/>
                  <a:gdLst>
                    <a:gd name="T0" fmla="*/ 98 w 100"/>
                    <a:gd name="T1" fmla="*/ 29 h 55"/>
                    <a:gd name="T2" fmla="*/ 92 w 100"/>
                    <a:gd name="T3" fmla="*/ 23 h 55"/>
                    <a:gd name="T4" fmla="*/ 91 w 100"/>
                    <a:gd name="T5" fmla="*/ 17 h 55"/>
                    <a:gd name="T6" fmla="*/ 94 w 100"/>
                    <a:gd name="T7" fmla="*/ 21 h 55"/>
                    <a:gd name="T8" fmla="*/ 100 w 100"/>
                    <a:gd name="T9" fmla="*/ 27 h 55"/>
                    <a:gd name="T10" fmla="*/ 74 w 100"/>
                    <a:gd name="T11" fmla="*/ 20 h 55"/>
                    <a:gd name="T12" fmla="*/ 69 w 100"/>
                    <a:gd name="T13" fmla="*/ 22 h 55"/>
                    <a:gd name="T14" fmla="*/ 62 w 100"/>
                    <a:gd name="T15" fmla="*/ 26 h 55"/>
                    <a:gd name="T16" fmla="*/ 53 w 100"/>
                    <a:gd name="T17" fmla="*/ 23 h 55"/>
                    <a:gd name="T18" fmla="*/ 50 w 100"/>
                    <a:gd name="T19" fmla="*/ 20 h 55"/>
                    <a:gd name="T20" fmla="*/ 59 w 100"/>
                    <a:gd name="T21" fmla="*/ 21 h 55"/>
                    <a:gd name="T22" fmla="*/ 60 w 100"/>
                    <a:gd name="T23" fmla="*/ 17 h 55"/>
                    <a:gd name="T24" fmla="*/ 65 w 100"/>
                    <a:gd name="T25" fmla="*/ 20 h 55"/>
                    <a:gd name="T26" fmla="*/ 71 w 100"/>
                    <a:gd name="T27" fmla="*/ 15 h 55"/>
                    <a:gd name="T28" fmla="*/ 75 w 100"/>
                    <a:gd name="T29" fmla="*/ 11 h 55"/>
                    <a:gd name="T30" fmla="*/ 76 w 100"/>
                    <a:gd name="T31" fmla="*/ 16 h 55"/>
                    <a:gd name="T32" fmla="*/ 41 w 100"/>
                    <a:gd name="T33" fmla="*/ 33 h 55"/>
                    <a:gd name="T34" fmla="*/ 52 w 100"/>
                    <a:gd name="T35" fmla="*/ 45 h 55"/>
                    <a:gd name="T36" fmla="*/ 56 w 100"/>
                    <a:gd name="T37" fmla="*/ 48 h 55"/>
                    <a:gd name="T38" fmla="*/ 58 w 100"/>
                    <a:gd name="T39" fmla="*/ 50 h 55"/>
                    <a:gd name="T40" fmla="*/ 65 w 100"/>
                    <a:gd name="T41" fmla="*/ 55 h 55"/>
                    <a:gd name="T42" fmla="*/ 58 w 100"/>
                    <a:gd name="T43" fmla="*/ 54 h 55"/>
                    <a:gd name="T44" fmla="*/ 46 w 100"/>
                    <a:gd name="T45" fmla="*/ 51 h 55"/>
                    <a:gd name="T46" fmla="*/ 38 w 100"/>
                    <a:gd name="T47" fmla="*/ 44 h 55"/>
                    <a:gd name="T48" fmla="*/ 24 w 100"/>
                    <a:gd name="T49" fmla="*/ 34 h 55"/>
                    <a:gd name="T50" fmla="*/ 15 w 100"/>
                    <a:gd name="T51" fmla="*/ 39 h 55"/>
                    <a:gd name="T52" fmla="*/ 11 w 100"/>
                    <a:gd name="T53" fmla="*/ 46 h 55"/>
                    <a:gd name="T54" fmla="*/ 0 w 100"/>
                    <a:gd name="T55" fmla="*/ 45 h 55"/>
                    <a:gd name="T56" fmla="*/ 0 w 100"/>
                    <a:gd name="T57" fmla="*/ 0 h 55"/>
                    <a:gd name="T58" fmla="*/ 24 w 100"/>
                    <a:gd name="T59" fmla="*/ 9 h 55"/>
                    <a:gd name="T60" fmla="*/ 33 w 100"/>
                    <a:gd name="T61" fmla="*/ 16 h 55"/>
                    <a:gd name="T62" fmla="*/ 45 w 100"/>
                    <a:gd name="T63" fmla="*/ 25 h 55"/>
                    <a:gd name="T64" fmla="*/ 40 w 100"/>
                    <a:gd name="T65" fmla="*/ 28 h 55"/>
                    <a:gd name="T66" fmla="*/ 81 w 100"/>
                    <a:gd name="T67" fmla="*/ 14 h 55"/>
                    <a:gd name="T68" fmla="*/ 77 w 100"/>
                    <a:gd name="T69" fmla="*/ 11 h 55"/>
                    <a:gd name="T70" fmla="*/ 73 w 100"/>
                    <a:gd name="T71" fmla="*/ 6 h 55"/>
                    <a:gd name="T72" fmla="*/ 64 w 100"/>
                    <a:gd name="T73" fmla="*/ 2 h 55"/>
                    <a:gd name="T74" fmla="*/ 70 w 100"/>
                    <a:gd name="T75" fmla="*/ 2 h 55"/>
                    <a:gd name="T76" fmla="*/ 75 w 100"/>
                    <a:gd name="T77" fmla="*/ 5 h 55"/>
                    <a:gd name="T78" fmla="*/ 80 w 100"/>
                    <a:gd name="T79" fmla="*/ 1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0" h="55">
                      <a:moveTo>
                        <a:pt x="99" y="29"/>
                      </a:moveTo>
                      <a:lnTo>
                        <a:pt x="98" y="29"/>
                      </a:lnTo>
                      <a:lnTo>
                        <a:pt x="94" y="27"/>
                      </a:lnTo>
                      <a:lnTo>
                        <a:pt x="92" y="23"/>
                      </a:lnTo>
                      <a:lnTo>
                        <a:pt x="91" y="17"/>
                      </a:lnTo>
                      <a:lnTo>
                        <a:pt x="91" y="17"/>
                      </a:lnTo>
                      <a:lnTo>
                        <a:pt x="92" y="20"/>
                      </a:lnTo>
                      <a:lnTo>
                        <a:pt x="94" y="21"/>
                      </a:lnTo>
                      <a:lnTo>
                        <a:pt x="97" y="25"/>
                      </a:lnTo>
                      <a:lnTo>
                        <a:pt x="100" y="27"/>
                      </a:lnTo>
                      <a:lnTo>
                        <a:pt x="99" y="29"/>
                      </a:lnTo>
                      <a:close/>
                      <a:moveTo>
                        <a:pt x="74" y="20"/>
                      </a:moveTo>
                      <a:lnTo>
                        <a:pt x="70" y="21"/>
                      </a:lnTo>
                      <a:lnTo>
                        <a:pt x="69" y="22"/>
                      </a:lnTo>
                      <a:lnTo>
                        <a:pt x="65" y="25"/>
                      </a:lnTo>
                      <a:lnTo>
                        <a:pt x="62" y="26"/>
                      </a:lnTo>
                      <a:lnTo>
                        <a:pt x="58" y="26"/>
                      </a:lnTo>
                      <a:lnTo>
                        <a:pt x="53" y="23"/>
                      </a:lnTo>
                      <a:lnTo>
                        <a:pt x="48" y="22"/>
                      </a:lnTo>
                      <a:lnTo>
                        <a:pt x="50" y="20"/>
                      </a:lnTo>
                      <a:lnTo>
                        <a:pt x="56" y="21"/>
                      </a:lnTo>
                      <a:lnTo>
                        <a:pt x="59" y="21"/>
                      </a:lnTo>
                      <a:lnTo>
                        <a:pt x="60" y="17"/>
                      </a:lnTo>
                      <a:lnTo>
                        <a:pt x="60" y="17"/>
                      </a:lnTo>
                      <a:lnTo>
                        <a:pt x="62" y="21"/>
                      </a:lnTo>
                      <a:lnTo>
                        <a:pt x="65" y="20"/>
                      </a:lnTo>
                      <a:lnTo>
                        <a:pt x="68" y="17"/>
                      </a:lnTo>
                      <a:lnTo>
                        <a:pt x="71" y="15"/>
                      </a:lnTo>
                      <a:lnTo>
                        <a:pt x="70" y="11"/>
                      </a:lnTo>
                      <a:lnTo>
                        <a:pt x="75" y="11"/>
                      </a:lnTo>
                      <a:lnTo>
                        <a:pt x="76" y="12"/>
                      </a:lnTo>
                      <a:lnTo>
                        <a:pt x="76" y="16"/>
                      </a:lnTo>
                      <a:lnTo>
                        <a:pt x="74" y="20"/>
                      </a:lnTo>
                      <a:close/>
                      <a:moveTo>
                        <a:pt x="41" y="33"/>
                      </a:moveTo>
                      <a:lnTo>
                        <a:pt x="47" y="38"/>
                      </a:lnTo>
                      <a:lnTo>
                        <a:pt x="52" y="45"/>
                      </a:lnTo>
                      <a:lnTo>
                        <a:pt x="56" y="44"/>
                      </a:lnTo>
                      <a:lnTo>
                        <a:pt x="56" y="48"/>
                      </a:lnTo>
                      <a:lnTo>
                        <a:pt x="60" y="49"/>
                      </a:lnTo>
                      <a:lnTo>
                        <a:pt x="58" y="50"/>
                      </a:lnTo>
                      <a:lnTo>
                        <a:pt x="65" y="52"/>
                      </a:lnTo>
                      <a:lnTo>
                        <a:pt x="65" y="55"/>
                      </a:lnTo>
                      <a:lnTo>
                        <a:pt x="60" y="55"/>
                      </a:lnTo>
                      <a:lnTo>
                        <a:pt x="58" y="54"/>
                      </a:lnTo>
                      <a:lnTo>
                        <a:pt x="53" y="52"/>
                      </a:lnTo>
                      <a:lnTo>
                        <a:pt x="46" y="51"/>
                      </a:lnTo>
                      <a:lnTo>
                        <a:pt x="41" y="48"/>
                      </a:lnTo>
                      <a:lnTo>
                        <a:pt x="38" y="44"/>
                      </a:lnTo>
                      <a:lnTo>
                        <a:pt x="34" y="38"/>
                      </a:lnTo>
                      <a:lnTo>
                        <a:pt x="24" y="34"/>
                      </a:lnTo>
                      <a:lnTo>
                        <a:pt x="19" y="37"/>
                      </a:lnTo>
                      <a:lnTo>
                        <a:pt x="15" y="39"/>
                      </a:lnTo>
                      <a:lnTo>
                        <a:pt x="16" y="44"/>
                      </a:lnTo>
                      <a:lnTo>
                        <a:pt x="11" y="46"/>
                      </a:ln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4" y="9"/>
                      </a:lnTo>
                      <a:lnTo>
                        <a:pt x="28" y="12"/>
                      </a:lnTo>
                      <a:lnTo>
                        <a:pt x="33" y="16"/>
                      </a:lnTo>
                      <a:lnTo>
                        <a:pt x="33" y="20"/>
                      </a:lnTo>
                      <a:lnTo>
                        <a:pt x="45" y="25"/>
                      </a:lnTo>
                      <a:lnTo>
                        <a:pt x="46" y="28"/>
                      </a:lnTo>
                      <a:lnTo>
                        <a:pt x="40" y="28"/>
                      </a:lnTo>
                      <a:lnTo>
                        <a:pt x="41" y="33"/>
                      </a:lnTo>
                      <a:close/>
                      <a:moveTo>
                        <a:pt x="81" y="14"/>
                      </a:moveTo>
                      <a:lnTo>
                        <a:pt x="79" y="15"/>
                      </a:lnTo>
                      <a:lnTo>
                        <a:pt x="77" y="11"/>
                      </a:lnTo>
                      <a:lnTo>
                        <a:pt x="76" y="9"/>
                      </a:lnTo>
                      <a:lnTo>
                        <a:pt x="73" y="6"/>
                      </a:lnTo>
                      <a:lnTo>
                        <a:pt x="69" y="4"/>
                      </a:lnTo>
                      <a:lnTo>
                        <a:pt x="64" y="2"/>
                      </a:lnTo>
                      <a:lnTo>
                        <a:pt x="66" y="0"/>
                      </a:lnTo>
                      <a:lnTo>
                        <a:pt x="70" y="2"/>
                      </a:lnTo>
                      <a:lnTo>
                        <a:pt x="73" y="4"/>
                      </a:lnTo>
                      <a:lnTo>
                        <a:pt x="75" y="5"/>
                      </a:lnTo>
                      <a:lnTo>
                        <a:pt x="77" y="8"/>
                      </a:lnTo>
                      <a:lnTo>
                        <a:pt x="80" y="10"/>
                      </a:lnTo>
                      <a:lnTo>
                        <a:pt x="81" y="14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29">
                  <a:extLst>
                    <a:ext uri="{FF2B5EF4-FFF2-40B4-BE49-F238E27FC236}">
                      <a16:creationId xmlns:a16="http://schemas.microsoft.com/office/drawing/2014/main" id="{CD915355-6A5A-4D4F-B5DC-BEFEE12F5B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86238" y="5568950"/>
                  <a:ext cx="100013" cy="139700"/>
                </a:xfrm>
                <a:custGeom>
                  <a:avLst/>
                  <a:gdLst>
                    <a:gd name="T0" fmla="*/ 63 w 63"/>
                    <a:gd name="T1" fmla="*/ 73 h 88"/>
                    <a:gd name="T2" fmla="*/ 62 w 63"/>
                    <a:gd name="T3" fmla="*/ 83 h 88"/>
                    <a:gd name="T4" fmla="*/ 56 w 63"/>
                    <a:gd name="T5" fmla="*/ 81 h 88"/>
                    <a:gd name="T6" fmla="*/ 56 w 63"/>
                    <a:gd name="T7" fmla="*/ 88 h 88"/>
                    <a:gd name="T8" fmla="*/ 46 w 63"/>
                    <a:gd name="T9" fmla="*/ 80 h 88"/>
                    <a:gd name="T10" fmla="*/ 44 w 63"/>
                    <a:gd name="T11" fmla="*/ 73 h 88"/>
                    <a:gd name="T12" fmla="*/ 39 w 63"/>
                    <a:gd name="T13" fmla="*/ 76 h 88"/>
                    <a:gd name="T14" fmla="*/ 33 w 63"/>
                    <a:gd name="T15" fmla="*/ 77 h 88"/>
                    <a:gd name="T16" fmla="*/ 39 w 63"/>
                    <a:gd name="T17" fmla="*/ 70 h 88"/>
                    <a:gd name="T18" fmla="*/ 45 w 63"/>
                    <a:gd name="T19" fmla="*/ 70 h 88"/>
                    <a:gd name="T20" fmla="*/ 52 w 63"/>
                    <a:gd name="T21" fmla="*/ 65 h 88"/>
                    <a:gd name="T22" fmla="*/ 56 w 63"/>
                    <a:gd name="T23" fmla="*/ 60 h 88"/>
                    <a:gd name="T24" fmla="*/ 62 w 63"/>
                    <a:gd name="T25" fmla="*/ 66 h 88"/>
                    <a:gd name="T26" fmla="*/ 46 w 63"/>
                    <a:gd name="T27" fmla="*/ 57 h 88"/>
                    <a:gd name="T28" fmla="*/ 42 w 63"/>
                    <a:gd name="T29" fmla="*/ 63 h 88"/>
                    <a:gd name="T30" fmla="*/ 35 w 63"/>
                    <a:gd name="T31" fmla="*/ 60 h 88"/>
                    <a:gd name="T32" fmla="*/ 39 w 63"/>
                    <a:gd name="T33" fmla="*/ 57 h 88"/>
                    <a:gd name="T34" fmla="*/ 44 w 63"/>
                    <a:gd name="T35" fmla="*/ 52 h 88"/>
                    <a:gd name="T36" fmla="*/ 48 w 63"/>
                    <a:gd name="T37" fmla="*/ 51 h 88"/>
                    <a:gd name="T38" fmla="*/ 10 w 63"/>
                    <a:gd name="T39" fmla="*/ 63 h 88"/>
                    <a:gd name="T40" fmla="*/ 4 w 63"/>
                    <a:gd name="T41" fmla="*/ 65 h 88"/>
                    <a:gd name="T42" fmla="*/ 14 w 63"/>
                    <a:gd name="T43" fmla="*/ 57 h 88"/>
                    <a:gd name="T44" fmla="*/ 17 w 63"/>
                    <a:gd name="T45" fmla="*/ 55 h 88"/>
                    <a:gd name="T46" fmla="*/ 10 w 63"/>
                    <a:gd name="T47" fmla="*/ 63 h 88"/>
                    <a:gd name="T48" fmla="*/ 37 w 63"/>
                    <a:gd name="T49" fmla="*/ 48 h 88"/>
                    <a:gd name="T50" fmla="*/ 40 w 63"/>
                    <a:gd name="T51" fmla="*/ 51 h 88"/>
                    <a:gd name="T52" fmla="*/ 33 w 63"/>
                    <a:gd name="T53" fmla="*/ 55 h 88"/>
                    <a:gd name="T54" fmla="*/ 33 w 63"/>
                    <a:gd name="T55" fmla="*/ 49 h 88"/>
                    <a:gd name="T56" fmla="*/ 57 w 63"/>
                    <a:gd name="T57" fmla="*/ 44 h 88"/>
                    <a:gd name="T58" fmla="*/ 54 w 63"/>
                    <a:gd name="T59" fmla="*/ 49 h 88"/>
                    <a:gd name="T60" fmla="*/ 55 w 63"/>
                    <a:gd name="T61" fmla="*/ 57 h 88"/>
                    <a:gd name="T62" fmla="*/ 52 w 63"/>
                    <a:gd name="T63" fmla="*/ 53 h 88"/>
                    <a:gd name="T64" fmla="*/ 49 w 63"/>
                    <a:gd name="T65" fmla="*/ 48 h 88"/>
                    <a:gd name="T66" fmla="*/ 52 w 63"/>
                    <a:gd name="T67" fmla="*/ 47 h 88"/>
                    <a:gd name="T68" fmla="*/ 55 w 63"/>
                    <a:gd name="T69" fmla="*/ 41 h 88"/>
                    <a:gd name="T70" fmla="*/ 31 w 63"/>
                    <a:gd name="T71" fmla="*/ 37 h 88"/>
                    <a:gd name="T72" fmla="*/ 26 w 63"/>
                    <a:gd name="T73" fmla="*/ 40 h 88"/>
                    <a:gd name="T74" fmla="*/ 28 w 63"/>
                    <a:gd name="T75" fmla="*/ 35 h 88"/>
                    <a:gd name="T76" fmla="*/ 28 w 63"/>
                    <a:gd name="T77" fmla="*/ 0 h 88"/>
                    <a:gd name="T78" fmla="*/ 35 w 63"/>
                    <a:gd name="T79" fmla="*/ 0 h 88"/>
                    <a:gd name="T80" fmla="*/ 34 w 63"/>
                    <a:gd name="T81" fmla="*/ 5 h 88"/>
                    <a:gd name="T82" fmla="*/ 35 w 63"/>
                    <a:gd name="T83" fmla="*/ 15 h 88"/>
                    <a:gd name="T84" fmla="*/ 29 w 63"/>
                    <a:gd name="T85" fmla="*/ 24 h 88"/>
                    <a:gd name="T86" fmla="*/ 35 w 63"/>
                    <a:gd name="T87" fmla="*/ 30 h 88"/>
                    <a:gd name="T88" fmla="*/ 46 w 63"/>
                    <a:gd name="T89" fmla="*/ 32 h 88"/>
                    <a:gd name="T90" fmla="*/ 48 w 63"/>
                    <a:gd name="T91" fmla="*/ 38 h 88"/>
                    <a:gd name="T92" fmla="*/ 42 w 63"/>
                    <a:gd name="T93" fmla="*/ 38 h 88"/>
                    <a:gd name="T94" fmla="*/ 38 w 63"/>
                    <a:gd name="T95" fmla="*/ 37 h 88"/>
                    <a:gd name="T96" fmla="*/ 27 w 63"/>
                    <a:gd name="T97" fmla="*/ 34 h 88"/>
                    <a:gd name="T98" fmla="*/ 25 w 63"/>
                    <a:gd name="T99" fmla="*/ 30 h 88"/>
                    <a:gd name="T100" fmla="*/ 25 w 63"/>
                    <a:gd name="T101" fmla="*/ 26 h 88"/>
                    <a:gd name="T102" fmla="*/ 21 w 63"/>
                    <a:gd name="T103" fmla="*/ 25 h 88"/>
                    <a:gd name="T104" fmla="*/ 19 w 63"/>
                    <a:gd name="T105" fmla="*/ 15 h 88"/>
                    <a:gd name="T106" fmla="*/ 22 w 63"/>
                    <a:gd name="T107" fmla="*/ 7 h 88"/>
                    <a:gd name="T108" fmla="*/ 28 w 63"/>
                    <a:gd name="T10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3" h="88">
                      <a:moveTo>
                        <a:pt x="63" y="70"/>
                      </a:moveTo>
                      <a:lnTo>
                        <a:pt x="63" y="73"/>
                      </a:lnTo>
                      <a:lnTo>
                        <a:pt x="63" y="77"/>
                      </a:lnTo>
                      <a:lnTo>
                        <a:pt x="62" y="83"/>
                      </a:lnTo>
                      <a:lnTo>
                        <a:pt x="60" y="77"/>
                      </a:lnTo>
                      <a:lnTo>
                        <a:pt x="56" y="81"/>
                      </a:lnTo>
                      <a:lnTo>
                        <a:pt x="58" y="86"/>
                      </a:lnTo>
                      <a:lnTo>
                        <a:pt x="56" y="88"/>
                      </a:lnTo>
                      <a:lnTo>
                        <a:pt x="49" y="84"/>
                      </a:lnTo>
                      <a:lnTo>
                        <a:pt x="46" y="80"/>
                      </a:lnTo>
                      <a:lnTo>
                        <a:pt x="49" y="76"/>
                      </a:lnTo>
                      <a:lnTo>
                        <a:pt x="44" y="73"/>
                      </a:lnTo>
                      <a:lnTo>
                        <a:pt x="42" y="76"/>
                      </a:lnTo>
                      <a:lnTo>
                        <a:pt x="39" y="76"/>
                      </a:lnTo>
                      <a:lnTo>
                        <a:pt x="34" y="80"/>
                      </a:lnTo>
                      <a:lnTo>
                        <a:pt x="33" y="77"/>
                      </a:lnTo>
                      <a:lnTo>
                        <a:pt x="35" y="72"/>
                      </a:lnTo>
                      <a:lnTo>
                        <a:pt x="39" y="70"/>
                      </a:lnTo>
                      <a:lnTo>
                        <a:pt x="44" y="67"/>
                      </a:lnTo>
                      <a:lnTo>
                        <a:pt x="45" y="70"/>
                      </a:lnTo>
                      <a:lnTo>
                        <a:pt x="51" y="69"/>
                      </a:lnTo>
                      <a:lnTo>
                        <a:pt x="52" y="65"/>
                      </a:lnTo>
                      <a:lnTo>
                        <a:pt x="57" y="65"/>
                      </a:lnTo>
                      <a:lnTo>
                        <a:pt x="56" y="60"/>
                      </a:lnTo>
                      <a:lnTo>
                        <a:pt x="62" y="64"/>
                      </a:lnTo>
                      <a:lnTo>
                        <a:pt x="62" y="66"/>
                      </a:lnTo>
                      <a:lnTo>
                        <a:pt x="63" y="70"/>
                      </a:lnTo>
                      <a:close/>
                      <a:moveTo>
                        <a:pt x="46" y="57"/>
                      </a:moveTo>
                      <a:lnTo>
                        <a:pt x="44" y="59"/>
                      </a:lnTo>
                      <a:lnTo>
                        <a:pt x="42" y="63"/>
                      </a:lnTo>
                      <a:lnTo>
                        <a:pt x="40" y="65"/>
                      </a:lnTo>
                      <a:lnTo>
                        <a:pt x="35" y="60"/>
                      </a:lnTo>
                      <a:lnTo>
                        <a:pt x="37" y="59"/>
                      </a:lnTo>
                      <a:lnTo>
                        <a:pt x="39" y="57"/>
                      </a:lnTo>
                      <a:lnTo>
                        <a:pt x="39" y="53"/>
                      </a:lnTo>
                      <a:lnTo>
                        <a:pt x="44" y="52"/>
                      </a:lnTo>
                      <a:lnTo>
                        <a:pt x="43" y="57"/>
                      </a:lnTo>
                      <a:lnTo>
                        <a:pt x="48" y="51"/>
                      </a:lnTo>
                      <a:lnTo>
                        <a:pt x="46" y="57"/>
                      </a:lnTo>
                      <a:close/>
                      <a:moveTo>
                        <a:pt x="10" y="63"/>
                      </a:moveTo>
                      <a:lnTo>
                        <a:pt x="0" y="70"/>
                      </a:lnTo>
                      <a:lnTo>
                        <a:pt x="4" y="65"/>
                      </a:lnTo>
                      <a:lnTo>
                        <a:pt x="9" y="60"/>
                      </a:lnTo>
                      <a:lnTo>
                        <a:pt x="14" y="57"/>
                      </a:lnTo>
                      <a:lnTo>
                        <a:pt x="16" y="49"/>
                      </a:lnTo>
                      <a:lnTo>
                        <a:pt x="17" y="55"/>
                      </a:lnTo>
                      <a:lnTo>
                        <a:pt x="14" y="59"/>
                      </a:lnTo>
                      <a:lnTo>
                        <a:pt x="10" y="63"/>
                      </a:lnTo>
                      <a:close/>
                      <a:moveTo>
                        <a:pt x="33" y="46"/>
                      </a:moveTo>
                      <a:lnTo>
                        <a:pt x="37" y="48"/>
                      </a:lnTo>
                      <a:lnTo>
                        <a:pt x="40" y="48"/>
                      </a:lnTo>
                      <a:lnTo>
                        <a:pt x="40" y="51"/>
                      </a:lnTo>
                      <a:lnTo>
                        <a:pt x="38" y="54"/>
                      </a:lnTo>
                      <a:lnTo>
                        <a:pt x="33" y="55"/>
                      </a:lnTo>
                      <a:lnTo>
                        <a:pt x="33" y="53"/>
                      </a:lnTo>
                      <a:lnTo>
                        <a:pt x="33" y="49"/>
                      </a:lnTo>
                      <a:lnTo>
                        <a:pt x="33" y="46"/>
                      </a:lnTo>
                      <a:close/>
                      <a:moveTo>
                        <a:pt x="57" y="44"/>
                      </a:moveTo>
                      <a:lnTo>
                        <a:pt x="58" y="52"/>
                      </a:lnTo>
                      <a:lnTo>
                        <a:pt x="54" y="49"/>
                      </a:lnTo>
                      <a:lnTo>
                        <a:pt x="54" y="52"/>
                      </a:lnTo>
                      <a:lnTo>
                        <a:pt x="55" y="57"/>
                      </a:lnTo>
                      <a:lnTo>
                        <a:pt x="52" y="58"/>
                      </a:lnTo>
                      <a:lnTo>
                        <a:pt x="52" y="53"/>
                      </a:lnTo>
                      <a:lnTo>
                        <a:pt x="50" y="53"/>
                      </a:lnTo>
                      <a:lnTo>
                        <a:pt x="49" y="48"/>
                      </a:lnTo>
                      <a:lnTo>
                        <a:pt x="52" y="49"/>
                      </a:lnTo>
                      <a:lnTo>
                        <a:pt x="52" y="47"/>
                      </a:lnTo>
                      <a:lnTo>
                        <a:pt x="49" y="41"/>
                      </a:lnTo>
                      <a:lnTo>
                        <a:pt x="55" y="41"/>
                      </a:lnTo>
                      <a:lnTo>
                        <a:pt x="57" y="44"/>
                      </a:lnTo>
                      <a:close/>
                      <a:moveTo>
                        <a:pt x="31" y="37"/>
                      </a:moveTo>
                      <a:lnTo>
                        <a:pt x="28" y="43"/>
                      </a:lnTo>
                      <a:lnTo>
                        <a:pt x="26" y="40"/>
                      </a:lnTo>
                      <a:lnTo>
                        <a:pt x="22" y="35"/>
                      </a:lnTo>
                      <a:lnTo>
                        <a:pt x="28" y="35"/>
                      </a:lnTo>
                      <a:lnTo>
                        <a:pt x="31" y="37"/>
                      </a:lnTo>
                      <a:close/>
                      <a:moveTo>
                        <a:pt x="28" y="0"/>
                      </a:moveTo>
                      <a:lnTo>
                        <a:pt x="33" y="2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4" y="5"/>
                      </a:lnTo>
                      <a:lnTo>
                        <a:pt x="37" y="9"/>
                      </a:lnTo>
                      <a:lnTo>
                        <a:pt x="35" y="15"/>
                      </a:lnTo>
                      <a:lnTo>
                        <a:pt x="31" y="18"/>
                      </a:lnTo>
                      <a:lnTo>
                        <a:pt x="29" y="24"/>
                      </a:lnTo>
                      <a:lnTo>
                        <a:pt x="32" y="29"/>
                      </a:lnTo>
                      <a:lnTo>
                        <a:pt x="35" y="30"/>
                      </a:lnTo>
                      <a:lnTo>
                        <a:pt x="38" y="29"/>
                      </a:lnTo>
                      <a:lnTo>
                        <a:pt x="46" y="32"/>
                      </a:lnTo>
                      <a:lnTo>
                        <a:pt x="46" y="36"/>
                      </a:lnTo>
                      <a:lnTo>
                        <a:pt x="48" y="38"/>
                      </a:lnTo>
                      <a:lnTo>
                        <a:pt x="48" y="41"/>
                      </a:lnTo>
                      <a:lnTo>
                        <a:pt x="42" y="38"/>
                      </a:lnTo>
                      <a:lnTo>
                        <a:pt x="39" y="35"/>
                      </a:lnTo>
                      <a:lnTo>
                        <a:pt x="38" y="37"/>
                      </a:lnTo>
                      <a:lnTo>
                        <a:pt x="33" y="32"/>
                      </a:lnTo>
                      <a:lnTo>
                        <a:pt x="27" y="34"/>
                      </a:lnTo>
                      <a:lnTo>
                        <a:pt x="25" y="32"/>
                      </a:lnTo>
                      <a:lnTo>
                        <a:pt x="25" y="30"/>
                      </a:lnTo>
                      <a:lnTo>
                        <a:pt x="27" y="28"/>
                      </a:lnTo>
                      <a:lnTo>
                        <a:pt x="25" y="26"/>
                      </a:lnTo>
                      <a:lnTo>
                        <a:pt x="23" y="29"/>
                      </a:lnTo>
                      <a:lnTo>
                        <a:pt x="21" y="25"/>
                      </a:lnTo>
                      <a:lnTo>
                        <a:pt x="20" y="22"/>
                      </a:lnTo>
                      <a:lnTo>
                        <a:pt x="19" y="15"/>
                      </a:lnTo>
                      <a:lnTo>
                        <a:pt x="22" y="18"/>
                      </a:lnTo>
                      <a:lnTo>
                        <a:pt x="22" y="7"/>
                      </a:lnTo>
                      <a:lnTo>
                        <a:pt x="25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43">
                  <a:extLst>
                    <a:ext uri="{FF2B5EF4-FFF2-40B4-BE49-F238E27FC236}">
                      <a16:creationId xmlns:a16="http://schemas.microsoft.com/office/drawing/2014/main" id="{4460873E-0C21-4FAE-B0AC-B536D8433F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6925" y="5838825"/>
                  <a:ext cx="61913" cy="44450"/>
                </a:xfrm>
                <a:custGeom>
                  <a:avLst/>
                  <a:gdLst>
                    <a:gd name="T0" fmla="*/ 37 w 39"/>
                    <a:gd name="T1" fmla="*/ 26 h 28"/>
                    <a:gd name="T2" fmla="*/ 39 w 39"/>
                    <a:gd name="T3" fmla="*/ 28 h 28"/>
                    <a:gd name="T4" fmla="*/ 35 w 39"/>
                    <a:gd name="T5" fmla="*/ 28 h 28"/>
                    <a:gd name="T6" fmla="*/ 31 w 39"/>
                    <a:gd name="T7" fmla="*/ 24 h 28"/>
                    <a:gd name="T8" fmla="*/ 36 w 39"/>
                    <a:gd name="T9" fmla="*/ 26 h 28"/>
                    <a:gd name="T10" fmla="*/ 37 w 39"/>
                    <a:gd name="T11" fmla="*/ 26 h 28"/>
                    <a:gd name="T12" fmla="*/ 29 w 39"/>
                    <a:gd name="T13" fmla="*/ 22 h 28"/>
                    <a:gd name="T14" fmla="*/ 26 w 39"/>
                    <a:gd name="T15" fmla="*/ 22 h 28"/>
                    <a:gd name="T16" fmla="*/ 22 w 39"/>
                    <a:gd name="T17" fmla="*/ 21 h 28"/>
                    <a:gd name="T18" fmla="*/ 20 w 39"/>
                    <a:gd name="T19" fmla="*/ 20 h 28"/>
                    <a:gd name="T20" fmla="*/ 22 w 39"/>
                    <a:gd name="T21" fmla="*/ 17 h 28"/>
                    <a:gd name="T22" fmla="*/ 25 w 39"/>
                    <a:gd name="T23" fmla="*/ 18 h 28"/>
                    <a:gd name="T24" fmla="*/ 28 w 39"/>
                    <a:gd name="T25" fmla="*/ 20 h 28"/>
                    <a:gd name="T26" fmla="*/ 29 w 39"/>
                    <a:gd name="T27" fmla="*/ 22 h 28"/>
                    <a:gd name="T28" fmla="*/ 35 w 39"/>
                    <a:gd name="T29" fmla="*/ 20 h 28"/>
                    <a:gd name="T30" fmla="*/ 34 w 39"/>
                    <a:gd name="T31" fmla="*/ 21 h 28"/>
                    <a:gd name="T32" fmla="*/ 29 w 39"/>
                    <a:gd name="T33" fmla="*/ 15 h 28"/>
                    <a:gd name="T34" fmla="*/ 26 w 39"/>
                    <a:gd name="T35" fmla="*/ 11 h 28"/>
                    <a:gd name="T36" fmla="*/ 29 w 39"/>
                    <a:gd name="T37" fmla="*/ 11 h 28"/>
                    <a:gd name="T38" fmla="*/ 31 w 39"/>
                    <a:gd name="T39" fmla="*/ 17 h 28"/>
                    <a:gd name="T40" fmla="*/ 35 w 39"/>
                    <a:gd name="T41" fmla="*/ 20 h 28"/>
                    <a:gd name="T42" fmla="*/ 22 w 39"/>
                    <a:gd name="T43" fmla="*/ 11 h 28"/>
                    <a:gd name="T44" fmla="*/ 23 w 39"/>
                    <a:gd name="T45" fmla="*/ 12 h 28"/>
                    <a:gd name="T46" fmla="*/ 17 w 39"/>
                    <a:gd name="T47" fmla="*/ 10 h 28"/>
                    <a:gd name="T48" fmla="*/ 13 w 39"/>
                    <a:gd name="T49" fmla="*/ 7 h 28"/>
                    <a:gd name="T50" fmla="*/ 11 w 39"/>
                    <a:gd name="T51" fmla="*/ 5 h 28"/>
                    <a:gd name="T52" fmla="*/ 12 w 39"/>
                    <a:gd name="T53" fmla="*/ 5 h 28"/>
                    <a:gd name="T54" fmla="*/ 16 w 39"/>
                    <a:gd name="T55" fmla="*/ 6 h 28"/>
                    <a:gd name="T56" fmla="*/ 20 w 39"/>
                    <a:gd name="T57" fmla="*/ 9 h 28"/>
                    <a:gd name="T58" fmla="*/ 22 w 39"/>
                    <a:gd name="T59" fmla="*/ 11 h 28"/>
                    <a:gd name="T60" fmla="*/ 7 w 39"/>
                    <a:gd name="T61" fmla="*/ 5 h 28"/>
                    <a:gd name="T62" fmla="*/ 5 w 39"/>
                    <a:gd name="T63" fmla="*/ 5 h 28"/>
                    <a:gd name="T64" fmla="*/ 2 w 39"/>
                    <a:gd name="T65" fmla="*/ 4 h 28"/>
                    <a:gd name="T66" fmla="*/ 0 w 39"/>
                    <a:gd name="T67" fmla="*/ 0 h 28"/>
                    <a:gd name="T68" fmla="*/ 0 w 39"/>
                    <a:gd name="T69" fmla="*/ 0 h 28"/>
                    <a:gd name="T70" fmla="*/ 4 w 39"/>
                    <a:gd name="T71" fmla="*/ 3 h 28"/>
                    <a:gd name="T72" fmla="*/ 7 w 39"/>
                    <a:gd name="T73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9" h="28">
                      <a:moveTo>
                        <a:pt x="37" y="26"/>
                      </a:moveTo>
                      <a:lnTo>
                        <a:pt x="39" y="28"/>
                      </a:lnTo>
                      <a:lnTo>
                        <a:pt x="35" y="28"/>
                      </a:lnTo>
                      <a:lnTo>
                        <a:pt x="31" y="24"/>
                      </a:lnTo>
                      <a:lnTo>
                        <a:pt x="36" y="26"/>
                      </a:lnTo>
                      <a:lnTo>
                        <a:pt x="37" y="26"/>
                      </a:lnTo>
                      <a:close/>
                      <a:moveTo>
                        <a:pt x="29" y="22"/>
                      </a:moveTo>
                      <a:lnTo>
                        <a:pt x="26" y="22"/>
                      </a:lnTo>
                      <a:lnTo>
                        <a:pt x="22" y="21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5" y="18"/>
                      </a:lnTo>
                      <a:lnTo>
                        <a:pt x="28" y="20"/>
                      </a:lnTo>
                      <a:lnTo>
                        <a:pt x="29" y="22"/>
                      </a:lnTo>
                      <a:close/>
                      <a:moveTo>
                        <a:pt x="35" y="20"/>
                      </a:moveTo>
                      <a:lnTo>
                        <a:pt x="34" y="21"/>
                      </a:lnTo>
                      <a:lnTo>
                        <a:pt x="29" y="15"/>
                      </a:lnTo>
                      <a:lnTo>
                        <a:pt x="26" y="11"/>
                      </a:lnTo>
                      <a:lnTo>
                        <a:pt x="29" y="11"/>
                      </a:lnTo>
                      <a:lnTo>
                        <a:pt x="31" y="17"/>
                      </a:lnTo>
                      <a:lnTo>
                        <a:pt x="35" y="20"/>
                      </a:lnTo>
                      <a:close/>
                      <a:moveTo>
                        <a:pt x="22" y="11"/>
                      </a:move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6" y="6"/>
                      </a:lnTo>
                      <a:lnTo>
                        <a:pt x="20" y="9"/>
                      </a:lnTo>
                      <a:lnTo>
                        <a:pt x="22" y="11"/>
                      </a:lnTo>
                      <a:close/>
                      <a:moveTo>
                        <a:pt x="7" y="5"/>
                      </a:moveTo>
                      <a:lnTo>
                        <a:pt x="5" y="5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160">
                  <a:extLst>
                    <a:ext uri="{FF2B5EF4-FFF2-40B4-BE49-F238E27FC236}">
                      <a16:creationId xmlns:a16="http://schemas.microsoft.com/office/drawing/2014/main" id="{2C5C7FE0-C78E-4340-BD83-E7D016623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8275" y="5546725"/>
                  <a:ext cx="85725" cy="161925"/>
                </a:xfrm>
                <a:custGeom>
                  <a:avLst/>
                  <a:gdLst>
                    <a:gd name="T0" fmla="*/ 28 w 54"/>
                    <a:gd name="T1" fmla="*/ 55 h 102"/>
                    <a:gd name="T2" fmla="*/ 24 w 54"/>
                    <a:gd name="T3" fmla="*/ 49 h 102"/>
                    <a:gd name="T4" fmla="*/ 17 w 54"/>
                    <a:gd name="T5" fmla="*/ 57 h 102"/>
                    <a:gd name="T6" fmla="*/ 11 w 54"/>
                    <a:gd name="T7" fmla="*/ 73 h 102"/>
                    <a:gd name="T8" fmla="*/ 16 w 54"/>
                    <a:gd name="T9" fmla="*/ 78 h 102"/>
                    <a:gd name="T10" fmla="*/ 20 w 54"/>
                    <a:gd name="T11" fmla="*/ 90 h 102"/>
                    <a:gd name="T12" fmla="*/ 28 w 54"/>
                    <a:gd name="T13" fmla="*/ 95 h 102"/>
                    <a:gd name="T14" fmla="*/ 29 w 54"/>
                    <a:gd name="T15" fmla="*/ 101 h 102"/>
                    <a:gd name="T16" fmla="*/ 24 w 54"/>
                    <a:gd name="T17" fmla="*/ 98 h 102"/>
                    <a:gd name="T18" fmla="*/ 18 w 54"/>
                    <a:gd name="T19" fmla="*/ 96 h 102"/>
                    <a:gd name="T20" fmla="*/ 13 w 54"/>
                    <a:gd name="T21" fmla="*/ 90 h 102"/>
                    <a:gd name="T22" fmla="*/ 7 w 54"/>
                    <a:gd name="T23" fmla="*/ 84 h 102"/>
                    <a:gd name="T24" fmla="*/ 5 w 54"/>
                    <a:gd name="T25" fmla="*/ 84 h 102"/>
                    <a:gd name="T26" fmla="*/ 7 w 54"/>
                    <a:gd name="T27" fmla="*/ 73 h 102"/>
                    <a:gd name="T28" fmla="*/ 14 w 54"/>
                    <a:gd name="T29" fmla="*/ 60 h 102"/>
                    <a:gd name="T30" fmla="*/ 12 w 54"/>
                    <a:gd name="T31" fmla="*/ 50 h 102"/>
                    <a:gd name="T32" fmla="*/ 6 w 54"/>
                    <a:gd name="T33" fmla="*/ 42 h 102"/>
                    <a:gd name="T34" fmla="*/ 7 w 54"/>
                    <a:gd name="T35" fmla="*/ 37 h 102"/>
                    <a:gd name="T36" fmla="*/ 7 w 54"/>
                    <a:gd name="T37" fmla="*/ 26 h 102"/>
                    <a:gd name="T38" fmla="*/ 0 w 54"/>
                    <a:gd name="T39" fmla="*/ 15 h 102"/>
                    <a:gd name="T40" fmla="*/ 5 w 54"/>
                    <a:gd name="T41" fmla="*/ 5 h 102"/>
                    <a:gd name="T42" fmla="*/ 14 w 54"/>
                    <a:gd name="T43" fmla="*/ 2 h 102"/>
                    <a:gd name="T44" fmla="*/ 20 w 54"/>
                    <a:gd name="T45" fmla="*/ 3 h 102"/>
                    <a:gd name="T46" fmla="*/ 25 w 54"/>
                    <a:gd name="T47" fmla="*/ 8 h 102"/>
                    <a:gd name="T48" fmla="*/ 24 w 54"/>
                    <a:gd name="T49" fmla="*/ 21 h 102"/>
                    <a:gd name="T50" fmla="*/ 32 w 54"/>
                    <a:gd name="T51" fmla="*/ 19 h 102"/>
                    <a:gd name="T52" fmla="*/ 38 w 54"/>
                    <a:gd name="T53" fmla="*/ 15 h 102"/>
                    <a:gd name="T54" fmla="*/ 48 w 54"/>
                    <a:gd name="T55" fmla="*/ 21 h 102"/>
                    <a:gd name="T56" fmla="*/ 54 w 54"/>
                    <a:gd name="T57" fmla="*/ 34 h 102"/>
                    <a:gd name="T58" fmla="*/ 52 w 54"/>
                    <a:gd name="T59" fmla="*/ 44 h 102"/>
                    <a:gd name="T60" fmla="*/ 37 w 54"/>
                    <a:gd name="T61" fmla="*/ 44 h 102"/>
                    <a:gd name="T62" fmla="*/ 34 w 54"/>
                    <a:gd name="T63" fmla="*/ 57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4" h="102">
                      <a:moveTo>
                        <a:pt x="34" y="57"/>
                      </a:moveTo>
                      <a:lnTo>
                        <a:pt x="28" y="55"/>
                      </a:lnTo>
                      <a:lnTo>
                        <a:pt x="23" y="55"/>
                      </a:lnTo>
                      <a:lnTo>
                        <a:pt x="24" y="49"/>
                      </a:lnTo>
                      <a:lnTo>
                        <a:pt x="18" y="49"/>
                      </a:lnTo>
                      <a:lnTo>
                        <a:pt x="17" y="57"/>
                      </a:lnTo>
                      <a:lnTo>
                        <a:pt x="13" y="67"/>
                      </a:lnTo>
                      <a:lnTo>
                        <a:pt x="11" y="73"/>
                      </a:lnTo>
                      <a:lnTo>
                        <a:pt x="12" y="78"/>
                      </a:lnTo>
                      <a:lnTo>
                        <a:pt x="16" y="78"/>
                      </a:lnTo>
                      <a:lnTo>
                        <a:pt x="19" y="84"/>
                      </a:lnTo>
                      <a:lnTo>
                        <a:pt x="20" y="90"/>
                      </a:lnTo>
                      <a:lnTo>
                        <a:pt x="24" y="94"/>
                      </a:lnTo>
                      <a:lnTo>
                        <a:pt x="28" y="95"/>
                      </a:lnTo>
                      <a:lnTo>
                        <a:pt x="31" y="98"/>
                      </a:lnTo>
                      <a:lnTo>
                        <a:pt x="29" y="101"/>
                      </a:lnTo>
                      <a:lnTo>
                        <a:pt x="24" y="102"/>
                      </a:lnTo>
                      <a:lnTo>
                        <a:pt x="24" y="98"/>
                      </a:lnTo>
                      <a:lnTo>
                        <a:pt x="19" y="95"/>
                      </a:lnTo>
                      <a:lnTo>
                        <a:pt x="18" y="96"/>
                      </a:lnTo>
                      <a:lnTo>
                        <a:pt x="14" y="94"/>
                      </a:lnTo>
                      <a:lnTo>
                        <a:pt x="13" y="90"/>
                      </a:lnTo>
                      <a:lnTo>
                        <a:pt x="9" y="86"/>
                      </a:lnTo>
                      <a:lnTo>
                        <a:pt x="7" y="84"/>
                      </a:lnTo>
                      <a:lnTo>
                        <a:pt x="6" y="87"/>
                      </a:lnTo>
                      <a:lnTo>
                        <a:pt x="5" y="84"/>
                      </a:lnTo>
                      <a:lnTo>
                        <a:pt x="5" y="79"/>
                      </a:lnTo>
                      <a:lnTo>
                        <a:pt x="7" y="73"/>
                      </a:lnTo>
                      <a:lnTo>
                        <a:pt x="11" y="66"/>
                      </a:lnTo>
                      <a:lnTo>
                        <a:pt x="14" y="60"/>
                      </a:lnTo>
                      <a:lnTo>
                        <a:pt x="12" y="54"/>
                      </a:lnTo>
                      <a:lnTo>
                        <a:pt x="12" y="50"/>
                      </a:lnTo>
                      <a:lnTo>
                        <a:pt x="11" y="46"/>
                      </a:lnTo>
                      <a:lnTo>
                        <a:pt x="6" y="42"/>
                      </a:lnTo>
                      <a:lnTo>
                        <a:pt x="5" y="38"/>
                      </a:lnTo>
                      <a:lnTo>
                        <a:pt x="7" y="37"/>
                      </a:lnTo>
                      <a:lnTo>
                        <a:pt x="9" y="31"/>
                      </a:lnTo>
                      <a:lnTo>
                        <a:pt x="7" y="26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0" y="3"/>
                      </a:lnTo>
                      <a:lnTo>
                        <a:pt x="20" y="7"/>
                      </a:lnTo>
                      <a:lnTo>
                        <a:pt x="25" y="8"/>
                      </a:lnTo>
                      <a:lnTo>
                        <a:pt x="24" y="15"/>
                      </a:lnTo>
                      <a:lnTo>
                        <a:pt x="24" y="21"/>
                      </a:lnTo>
                      <a:lnTo>
                        <a:pt x="31" y="17"/>
                      </a:lnTo>
                      <a:lnTo>
                        <a:pt x="32" y="19"/>
                      </a:lnTo>
                      <a:lnTo>
                        <a:pt x="37" y="17"/>
                      </a:lnTo>
                      <a:lnTo>
                        <a:pt x="38" y="15"/>
                      </a:lnTo>
                      <a:lnTo>
                        <a:pt x="43" y="16"/>
                      </a:lnTo>
                      <a:lnTo>
                        <a:pt x="48" y="21"/>
                      </a:lnTo>
                      <a:lnTo>
                        <a:pt x="49" y="28"/>
                      </a:lnTo>
                      <a:lnTo>
                        <a:pt x="54" y="34"/>
                      </a:lnTo>
                      <a:lnTo>
                        <a:pt x="54" y="40"/>
                      </a:lnTo>
                      <a:lnTo>
                        <a:pt x="52" y="44"/>
                      </a:lnTo>
                      <a:lnTo>
                        <a:pt x="46" y="43"/>
                      </a:lnTo>
                      <a:lnTo>
                        <a:pt x="37" y="44"/>
                      </a:lnTo>
                      <a:lnTo>
                        <a:pt x="32" y="50"/>
                      </a:lnTo>
                      <a:lnTo>
                        <a:pt x="34" y="57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162">
                  <a:extLst>
                    <a:ext uri="{FF2B5EF4-FFF2-40B4-BE49-F238E27FC236}">
                      <a16:creationId xmlns:a16="http://schemas.microsoft.com/office/drawing/2014/main" id="{AB9CFF38-6BAF-4D43-8AD5-71C5F97A9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1963" y="5856288"/>
                  <a:ext cx="23813" cy="11113"/>
                </a:xfrm>
                <a:custGeom>
                  <a:avLst/>
                  <a:gdLst>
                    <a:gd name="T0" fmla="*/ 0 w 15"/>
                    <a:gd name="T1" fmla="*/ 4 h 7"/>
                    <a:gd name="T2" fmla="*/ 0 w 15"/>
                    <a:gd name="T3" fmla="*/ 2 h 7"/>
                    <a:gd name="T4" fmla="*/ 6 w 15"/>
                    <a:gd name="T5" fmla="*/ 1 h 7"/>
                    <a:gd name="T6" fmla="*/ 10 w 15"/>
                    <a:gd name="T7" fmla="*/ 1 h 7"/>
                    <a:gd name="T8" fmla="*/ 13 w 15"/>
                    <a:gd name="T9" fmla="*/ 0 h 7"/>
                    <a:gd name="T10" fmla="*/ 15 w 15"/>
                    <a:gd name="T11" fmla="*/ 1 h 7"/>
                    <a:gd name="T12" fmla="*/ 13 w 15"/>
                    <a:gd name="T13" fmla="*/ 2 h 7"/>
                    <a:gd name="T14" fmla="*/ 6 w 15"/>
                    <a:gd name="T15" fmla="*/ 6 h 7"/>
                    <a:gd name="T16" fmla="*/ 0 w 15"/>
                    <a:gd name="T17" fmla="*/ 7 h 7"/>
                    <a:gd name="T18" fmla="*/ 0 w 15"/>
                    <a:gd name="T19" fmla="*/ 5 h 7"/>
                    <a:gd name="T20" fmla="*/ 0 w 15"/>
                    <a:gd name="T2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7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3" y="2"/>
                      </a:lnTo>
                      <a:lnTo>
                        <a:pt x="6" y="6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167">
                  <a:extLst>
                    <a:ext uri="{FF2B5EF4-FFF2-40B4-BE49-F238E27FC236}">
                      <a16:creationId xmlns:a16="http://schemas.microsoft.com/office/drawing/2014/main" id="{9DE946BC-E1CA-4570-A187-8B881D486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9575" y="5491163"/>
                  <a:ext cx="19050" cy="39688"/>
                </a:xfrm>
                <a:custGeom>
                  <a:avLst/>
                  <a:gdLst>
                    <a:gd name="T0" fmla="*/ 11 w 12"/>
                    <a:gd name="T1" fmla="*/ 6 h 25"/>
                    <a:gd name="T2" fmla="*/ 7 w 12"/>
                    <a:gd name="T3" fmla="*/ 19 h 25"/>
                    <a:gd name="T4" fmla="*/ 4 w 12"/>
                    <a:gd name="T5" fmla="*/ 25 h 25"/>
                    <a:gd name="T6" fmla="*/ 0 w 12"/>
                    <a:gd name="T7" fmla="*/ 19 h 25"/>
                    <a:gd name="T8" fmla="*/ 0 w 12"/>
                    <a:gd name="T9" fmla="*/ 13 h 25"/>
                    <a:gd name="T10" fmla="*/ 4 w 12"/>
                    <a:gd name="T11" fmla="*/ 5 h 25"/>
                    <a:gd name="T12" fmla="*/ 8 w 12"/>
                    <a:gd name="T13" fmla="*/ 0 h 25"/>
                    <a:gd name="T14" fmla="*/ 12 w 12"/>
                    <a:gd name="T15" fmla="*/ 3 h 25"/>
                    <a:gd name="T16" fmla="*/ 11 w 12"/>
                    <a:gd name="T17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25">
                      <a:moveTo>
                        <a:pt x="11" y="6"/>
                      </a:moveTo>
                      <a:lnTo>
                        <a:pt x="7" y="19"/>
                      </a:lnTo>
                      <a:lnTo>
                        <a:pt x="4" y="25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4" y="5"/>
                      </a:lnTo>
                      <a:lnTo>
                        <a:pt x="8" y="0"/>
                      </a:lnTo>
                      <a:lnTo>
                        <a:pt x="12" y="3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175">
                  <a:extLst>
                    <a:ext uri="{FF2B5EF4-FFF2-40B4-BE49-F238E27FC236}">
                      <a16:creationId xmlns:a16="http://schemas.microsoft.com/office/drawing/2014/main" id="{39B15BA2-ACE5-468E-B2FA-94A3FF876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7488" y="5514975"/>
                  <a:ext cx="77788" cy="160338"/>
                </a:xfrm>
                <a:custGeom>
                  <a:avLst/>
                  <a:gdLst>
                    <a:gd name="T0" fmla="*/ 40 w 49"/>
                    <a:gd name="T1" fmla="*/ 12 h 101"/>
                    <a:gd name="T2" fmla="*/ 30 w 49"/>
                    <a:gd name="T3" fmla="*/ 18 h 101"/>
                    <a:gd name="T4" fmla="*/ 26 w 49"/>
                    <a:gd name="T5" fmla="*/ 25 h 101"/>
                    <a:gd name="T6" fmla="*/ 24 w 49"/>
                    <a:gd name="T7" fmla="*/ 30 h 101"/>
                    <a:gd name="T8" fmla="*/ 29 w 49"/>
                    <a:gd name="T9" fmla="*/ 37 h 101"/>
                    <a:gd name="T10" fmla="*/ 35 w 49"/>
                    <a:gd name="T11" fmla="*/ 47 h 101"/>
                    <a:gd name="T12" fmla="*/ 41 w 49"/>
                    <a:gd name="T13" fmla="*/ 51 h 101"/>
                    <a:gd name="T14" fmla="*/ 45 w 49"/>
                    <a:gd name="T15" fmla="*/ 57 h 101"/>
                    <a:gd name="T16" fmla="*/ 49 w 49"/>
                    <a:gd name="T17" fmla="*/ 69 h 101"/>
                    <a:gd name="T18" fmla="*/ 47 w 49"/>
                    <a:gd name="T19" fmla="*/ 81 h 101"/>
                    <a:gd name="T20" fmla="*/ 42 w 49"/>
                    <a:gd name="T21" fmla="*/ 86 h 101"/>
                    <a:gd name="T22" fmla="*/ 34 w 49"/>
                    <a:gd name="T23" fmla="*/ 91 h 101"/>
                    <a:gd name="T24" fmla="*/ 29 w 49"/>
                    <a:gd name="T25" fmla="*/ 95 h 101"/>
                    <a:gd name="T26" fmla="*/ 21 w 49"/>
                    <a:gd name="T27" fmla="*/ 101 h 101"/>
                    <a:gd name="T28" fmla="*/ 18 w 49"/>
                    <a:gd name="T29" fmla="*/ 98 h 101"/>
                    <a:gd name="T30" fmla="*/ 20 w 49"/>
                    <a:gd name="T31" fmla="*/ 93 h 101"/>
                    <a:gd name="T32" fmla="*/ 15 w 49"/>
                    <a:gd name="T33" fmla="*/ 89 h 101"/>
                    <a:gd name="T34" fmla="*/ 21 w 49"/>
                    <a:gd name="T35" fmla="*/ 87 h 101"/>
                    <a:gd name="T36" fmla="*/ 28 w 49"/>
                    <a:gd name="T37" fmla="*/ 86 h 101"/>
                    <a:gd name="T38" fmla="*/ 24 w 49"/>
                    <a:gd name="T39" fmla="*/ 82 h 101"/>
                    <a:gd name="T40" fmla="*/ 36 w 49"/>
                    <a:gd name="T41" fmla="*/ 77 h 101"/>
                    <a:gd name="T42" fmla="*/ 36 w 49"/>
                    <a:gd name="T43" fmla="*/ 69 h 101"/>
                    <a:gd name="T44" fmla="*/ 35 w 49"/>
                    <a:gd name="T45" fmla="*/ 64 h 101"/>
                    <a:gd name="T46" fmla="*/ 36 w 49"/>
                    <a:gd name="T47" fmla="*/ 57 h 101"/>
                    <a:gd name="T48" fmla="*/ 35 w 49"/>
                    <a:gd name="T49" fmla="*/ 52 h 101"/>
                    <a:gd name="T50" fmla="*/ 29 w 49"/>
                    <a:gd name="T51" fmla="*/ 47 h 101"/>
                    <a:gd name="T52" fmla="*/ 26 w 49"/>
                    <a:gd name="T53" fmla="*/ 41 h 101"/>
                    <a:gd name="T54" fmla="*/ 20 w 49"/>
                    <a:gd name="T55" fmla="*/ 33 h 101"/>
                    <a:gd name="T56" fmla="*/ 12 w 49"/>
                    <a:gd name="T57" fmla="*/ 29 h 101"/>
                    <a:gd name="T58" fmla="*/ 13 w 49"/>
                    <a:gd name="T59" fmla="*/ 27 h 101"/>
                    <a:gd name="T60" fmla="*/ 18 w 49"/>
                    <a:gd name="T61" fmla="*/ 24 h 101"/>
                    <a:gd name="T62" fmla="*/ 16 w 49"/>
                    <a:gd name="T63" fmla="*/ 18 h 101"/>
                    <a:gd name="T64" fmla="*/ 7 w 49"/>
                    <a:gd name="T65" fmla="*/ 18 h 101"/>
                    <a:gd name="T66" fmla="*/ 4 w 49"/>
                    <a:gd name="T67" fmla="*/ 12 h 101"/>
                    <a:gd name="T68" fmla="*/ 0 w 49"/>
                    <a:gd name="T69" fmla="*/ 6 h 101"/>
                    <a:gd name="T70" fmla="*/ 4 w 49"/>
                    <a:gd name="T71" fmla="*/ 4 h 101"/>
                    <a:gd name="T72" fmla="*/ 10 w 49"/>
                    <a:gd name="T73" fmla="*/ 4 h 101"/>
                    <a:gd name="T74" fmla="*/ 16 w 49"/>
                    <a:gd name="T75" fmla="*/ 4 h 101"/>
                    <a:gd name="T76" fmla="*/ 22 w 49"/>
                    <a:gd name="T77" fmla="*/ 0 h 101"/>
                    <a:gd name="T78" fmla="*/ 24 w 49"/>
                    <a:gd name="T79" fmla="*/ 2 h 101"/>
                    <a:gd name="T80" fmla="*/ 30 w 49"/>
                    <a:gd name="T81" fmla="*/ 4 h 101"/>
                    <a:gd name="T82" fmla="*/ 30 w 49"/>
                    <a:gd name="T83" fmla="*/ 7 h 101"/>
                    <a:gd name="T84" fmla="*/ 33 w 49"/>
                    <a:gd name="T85" fmla="*/ 11 h 101"/>
                    <a:gd name="T86" fmla="*/ 40 w 49"/>
                    <a:gd name="T87" fmla="*/ 12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01">
                      <a:moveTo>
                        <a:pt x="40" y="12"/>
                      </a:moveTo>
                      <a:lnTo>
                        <a:pt x="30" y="18"/>
                      </a:lnTo>
                      <a:lnTo>
                        <a:pt x="26" y="25"/>
                      </a:lnTo>
                      <a:lnTo>
                        <a:pt x="24" y="30"/>
                      </a:lnTo>
                      <a:lnTo>
                        <a:pt x="29" y="37"/>
                      </a:lnTo>
                      <a:lnTo>
                        <a:pt x="35" y="47"/>
                      </a:lnTo>
                      <a:lnTo>
                        <a:pt x="41" y="51"/>
                      </a:lnTo>
                      <a:lnTo>
                        <a:pt x="45" y="57"/>
                      </a:lnTo>
                      <a:lnTo>
                        <a:pt x="49" y="69"/>
                      </a:lnTo>
                      <a:lnTo>
                        <a:pt x="47" y="81"/>
                      </a:lnTo>
                      <a:lnTo>
                        <a:pt x="42" y="86"/>
                      </a:lnTo>
                      <a:lnTo>
                        <a:pt x="34" y="91"/>
                      </a:lnTo>
                      <a:lnTo>
                        <a:pt x="29" y="95"/>
                      </a:lnTo>
                      <a:lnTo>
                        <a:pt x="21" y="101"/>
                      </a:lnTo>
                      <a:lnTo>
                        <a:pt x="18" y="98"/>
                      </a:lnTo>
                      <a:lnTo>
                        <a:pt x="20" y="93"/>
                      </a:lnTo>
                      <a:lnTo>
                        <a:pt x="15" y="89"/>
                      </a:lnTo>
                      <a:lnTo>
                        <a:pt x="21" y="87"/>
                      </a:lnTo>
                      <a:lnTo>
                        <a:pt x="28" y="86"/>
                      </a:lnTo>
                      <a:lnTo>
                        <a:pt x="24" y="82"/>
                      </a:lnTo>
                      <a:lnTo>
                        <a:pt x="36" y="77"/>
                      </a:lnTo>
                      <a:lnTo>
                        <a:pt x="36" y="69"/>
                      </a:lnTo>
                      <a:lnTo>
                        <a:pt x="35" y="64"/>
                      </a:lnTo>
                      <a:lnTo>
                        <a:pt x="36" y="57"/>
                      </a:lnTo>
                      <a:lnTo>
                        <a:pt x="35" y="52"/>
                      </a:lnTo>
                      <a:lnTo>
                        <a:pt x="29" y="47"/>
                      </a:lnTo>
                      <a:lnTo>
                        <a:pt x="26" y="41"/>
                      </a:lnTo>
                      <a:lnTo>
                        <a:pt x="20" y="33"/>
                      </a:lnTo>
                      <a:lnTo>
                        <a:pt x="12" y="29"/>
                      </a:lnTo>
                      <a:lnTo>
                        <a:pt x="13" y="27"/>
                      </a:lnTo>
                      <a:lnTo>
                        <a:pt x="18" y="24"/>
                      </a:lnTo>
                      <a:lnTo>
                        <a:pt x="16" y="18"/>
                      </a:lnTo>
                      <a:lnTo>
                        <a:pt x="7" y="18"/>
                      </a:lnTo>
                      <a:lnTo>
                        <a:pt x="4" y="12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0" y="4"/>
                      </a:lnTo>
                      <a:lnTo>
                        <a:pt x="16" y="4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30" y="4"/>
                      </a:lnTo>
                      <a:lnTo>
                        <a:pt x="30" y="7"/>
                      </a:lnTo>
                      <a:lnTo>
                        <a:pt x="33" y="11"/>
                      </a:lnTo>
                      <a:lnTo>
                        <a:pt x="40" y="12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7" name="Freeform 176">
                <a:extLst>
                  <a:ext uri="{FF2B5EF4-FFF2-40B4-BE49-F238E27FC236}">
                    <a16:creationId xmlns:a16="http://schemas.microsoft.com/office/drawing/2014/main" id="{C29BC82F-AED7-440E-ADAD-CD3B7001E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14875" y="5926138"/>
                <a:ext cx="12700" cy="20638"/>
              </a:xfrm>
              <a:custGeom>
                <a:avLst/>
                <a:gdLst>
                  <a:gd name="T0" fmla="*/ 8 w 8"/>
                  <a:gd name="T1" fmla="*/ 12 h 13"/>
                  <a:gd name="T2" fmla="*/ 6 w 8"/>
                  <a:gd name="T3" fmla="*/ 13 h 13"/>
                  <a:gd name="T4" fmla="*/ 3 w 8"/>
                  <a:gd name="T5" fmla="*/ 9 h 13"/>
                  <a:gd name="T6" fmla="*/ 3 w 8"/>
                  <a:gd name="T7" fmla="*/ 8 h 13"/>
                  <a:gd name="T8" fmla="*/ 8 w 8"/>
                  <a:gd name="T9" fmla="*/ 12 h 13"/>
                  <a:gd name="T10" fmla="*/ 3 w 8"/>
                  <a:gd name="T11" fmla="*/ 1 h 13"/>
                  <a:gd name="T12" fmla="*/ 4 w 8"/>
                  <a:gd name="T13" fmla="*/ 7 h 13"/>
                  <a:gd name="T14" fmla="*/ 2 w 8"/>
                  <a:gd name="T15" fmla="*/ 6 h 13"/>
                  <a:gd name="T16" fmla="*/ 1 w 8"/>
                  <a:gd name="T17" fmla="*/ 7 h 13"/>
                  <a:gd name="T18" fmla="*/ 0 w 8"/>
                  <a:gd name="T19" fmla="*/ 4 h 13"/>
                  <a:gd name="T20" fmla="*/ 0 w 8"/>
                  <a:gd name="T21" fmla="*/ 0 h 13"/>
                  <a:gd name="T22" fmla="*/ 3 w 8"/>
                  <a:gd name="T2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3">
                    <a:moveTo>
                      <a:pt x="8" y="12"/>
                    </a:moveTo>
                    <a:lnTo>
                      <a:pt x="6" y="13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8" y="12"/>
                    </a:lnTo>
                    <a:close/>
                    <a:moveTo>
                      <a:pt x="3" y="1"/>
                    </a:moveTo>
                    <a:lnTo>
                      <a:pt x="4" y="7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AD2FEC35-142C-4EA1-B300-A42AF7FA50A7}"/>
                </a:ext>
              </a:extLst>
            </p:cNvPr>
            <p:cNvGrpSpPr/>
            <p:nvPr/>
          </p:nvGrpSpPr>
          <p:grpSpPr>
            <a:xfrm>
              <a:off x="2651685" y="5546327"/>
              <a:ext cx="858417" cy="894762"/>
              <a:chOff x="2752725" y="5340350"/>
              <a:chExt cx="787400" cy="820738"/>
            </a:xfrm>
            <a:solidFill>
              <a:srgbClr val="667181"/>
            </a:solidFill>
          </p:grpSpPr>
          <p:sp>
            <p:nvSpPr>
              <p:cNvPr id="115" name="Freeform 5">
                <a:extLst>
                  <a:ext uri="{FF2B5EF4-FFF2-40B4-BE49-F238E27FC236}">
                    <a16:creationId xmlns:a16="http://schemas.microsoft.com/office/drawing/2014/main" id="{FF150939-D173-4954-AB3D-78DA0E73F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325" y="5481638"/>
                <a:ext cx="50800" cy="42863"/>
              </a:xfrm>
              <a:custGeom>
                <a:avLst/>
                <a:gdLst>
                  <a:gd name="T0" fmla="*/ 0 w 32"/>
                  <a:gd name="T1" fmla="*/ 14 h 27"/>
                  <a:gd name="T2" fmla="*/ 1 w 32"/>
                  <a:gd name="T3" fmla="*/ 14 h 27"/>
                  <a:gd name="T4" fmla="*/ 1 w 32"/>
                  <a:gd name="T5" fmla="*/ 16 h 27"/>
                  <a:gd name="T6" fmla="*/ 7 w 32"/>
                  <a:gd name="T7" fmla="*/ 15 h 27"/>
                  <a:gd name="T8" fmla="*/ 12 w 32"/>
                  <a:gd name="T9" fmla="*/ 15 h 27"/>
                  <a:gd name="T10" fmla="*/ 17 w 32"/>
                  <a:gd name="T11" fmla="*/ 15 h 27"/>
                  <a:gd name="T12" fmla="*/ 22 w 32"/>
                  <a:gd name="T13" fmla="*/ 10 h 27"/>
                  <a:gd name="T14" fmla="*/ 26 w 32"/>
                  <a:gd name="T15" fmla="*/ 5 h 27"/>
                  <a:gd name="T16" fmla="*/ 30 w 32"/>
                  <a:gd name="T17" fmla="*/ 0 h 27"/>
                  <a:gd name="T18" fmla="*/ 31 w 32"/>
                  <a:gd name="T19" fmla="*/ 3 h 27"/>
                  <a:gd name="T20" fmla="*/ 32 w 32"/>
                  <a:gd name="T21" fmla="*/ 9 h 27"/>
                  <a:gd name="T22" fmla="*/ 29 w 32"/>
                  <a:gd name="T23" fmla="*/ 9 h 27"/>
                  <a:gd name="T24" fmla="*/ 29 w 32"/>
                  <a:gd name="T25" fmla="*/ 14 h 27"/>
                  <a:gd name="T26" fmla="*/ 30 w 32"/>
                  <a:gd name="T27" fmla="*/ 15 h 27"/>
                  <a:gd name="T28" fmla="*/ 26 w 32"/>
                  <a:gd name="T29" fmla="*/ 16 h 27"/>
                  <a:gd name="T30" fmla="*/ 26 w 32"/>
                  <a:gd name="T31" fmla="*/ 20 h 27"/>
                  <a:gd name="T32" fmla="*/ 25 w 32"/>
                  <a:gd name="T33" fmla="*/ 22 h 27"/>
                  <a:gd name="T34" fmla="*/ 24 w 32"/>
                  <a:gd name="T35" fmla="*/ 25 h 27"/>
                  <a:gd name="T36" fmla="*/ 23 w 32"/>
                  <a:gd name="T37" fmla="*/ 27 h 27"/>
                  <a:gd name="T38" fmla="*/ 3 w 32"/>
                  <a:gd name="T39" fmla="*/ 23 h 27"/>
                  <a:gd name="T40" fmla="*/ 1 w 32"/>
                  <a:gd name="T41" fmla="*/ 16 h 27"/>
                  <a:gd name="T42" fmla="*/ 0 w 32"/>
                  <a:gd name="T4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7">
                    <a:moveTo>
                      <a:pt x="0" y="14"/>
                    </a:moveTo>
                    <a:lnTo>
                      <a:pt x="1" y="14"/>
                    </a:lnTo>
                    <a:lnTo>
                      <a:pt x="1" y="16"/>
                    </a:lnTo>
                    <a:lnTo>
                      <a:pt x="7" y="15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2" y="10"/>
                    </a:lnTo>
                    <a:lnTo>
                      <a:pt x="26" y="5"/>
                    </a:lnTo>
                    <a:lnTo>
                      <a:pt x="30" y="0"/>
                    </a:lnTo>
                    <a:lnTo>
                      <a:pt x="31" y="3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30" y="15"/>
                    </a:lnTo>
                    <a:lnTo>
                      <a:pt x="26" y="16"/>
                    </a:lnTo>
                    <a:lnTo>
                      <a:pt x="26" y="20"/>
                    </a:lnTo>
                    <a:lnTo>
                      <a:pt x="25" y="22"/>
                    </a:lnTo>
                    <a:lnTo>
                      <a:pt x="24" y="25"/>
                    </a:lnTo>
                    <a:lnTo>
                      <a:pt x="23" y="27"/>
                    </a:lnTo>
                    <a:lnTo>
                      <a:pt x="3" y="23"/>
                    </a:lnTo>
                    <a:lnTo>
                      <a:pt x="1" y="16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9">
                <a:extLst>
                  <a:ext uri="{FF2B5EF4-FFF2-40B4-BE49-F238E27FC236}">
                    <a16:creationId xmlns:a16="http://schemas.microsoft.com/office/drawing/2014/main" id="{C763A60C-4E7B-4D8A-9860-F7A9F28CCC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5463" y="5816600"/>
                <a:ext cx="131763" cy="146050"/>
              </a:xfrm>
              <a:custGeom>
                <a:avLst/>
                <a:gdLst>
                  <a:gd name="T0" fmla="*/ 33 w 83"/>
                  <a:gd name="T1" fmla="*/ 14 h 92"/>
                  <a:gd name="T2" fmla="*/ 36 w 83"/>
                  <a:gd name="T3" fmla="*/ 20 h 92"/>
                  <a:gd name="T4" fmla="*/ 43 w 83"/>
                  <a:gd name="T5" fmla="*/ 23 h 92"/>
                  <a:gd name="T6" fmla="*/ 48 w 83"/>
                  <a:gd name="T7" fmla="*/ 23 h 92"/>
                  <a:gd name="T8" fmla="*/ 52 w 83"/>
                  <a:gd name="T9" fmla="*/ 18 h 92"/>
                  <a:gd name="T10" fmla="*/ 56 w 83"/>
                  <a:gd name="T11" fmla="*/ 15 h 92"/>
                  <a:gd name="T12" fmla="*/ 59 w 83"/>
                  <a:gd name="T13" fmla="*/ 18 h 92"/>
                  <a:gd name="T14" fmla="*/ 68 w 83"/>
                  <a:gd name="T15" fmla="*/ 23 h 92"/>
                  <a:gd name="T16" fmla="*/ 68 w 83"/>
                  <a:gd name="T17" fmla="*/ 29 h 92"/>
                  <a:gd name="T18" fmla="*/ 70 w 83"/>
                  <a:gd name="T19" fmla="*/ 36 h 92"/>
                  <a:gd name="T20" fmla="*/ 71 w 83"/>
                  <a:gd name="T21" fmla="*/ 43 h 92"/>
                  <a:gd name="T22" fmla="*/ 78 w 83"/>
                  <a:gd name="T23" fmla="*/ 42 h 92"/>
                  <a:gd name="T24" fmla="*/ 82 w 83"/>
                  <a:gd name="T25" fmla="*/ 44 h 92"/>
                  <a:gd name="T26" fmla="*/ 83 w 83"/>
                  <a:gd name="T27" fmla="*/ 52 h 92"/>
                  <a:gd name="T28" fmla="*/ 82 w 83"/>
                  <a:gd name="T29" fmla="*/ 56 h 92"/>
                  <a:gd name="T30" fmla="*/ 68 w 83"/>
                  <a:gd name="T31" fmla="*/ 78 h 92"/>
                  <a:gd name="T32" fmla="*/ 77 w 83"/>
                  <a:gd name="T33" fmla="*/ 88 h 92"/>
                  <a:gd name="T34" fmla="*/ 48 w 83"/>
                  <a:gd name="T35" fmla="*/ 90 h 92"/>
                  <a:gd name="T36" fmla="*/ 17 w 83"/>
                  <a:gd name="T37" fmla="*/ 87 h 92"/>
                  <a:gd name="T38" fmla="*/ 12 w 83"/>
                  <a:gd name="T39" fmla="*/ 84 h 92"/>
                  <a:gd name="T40" fmla="*/ 4 w 83"/>
                  <a:gd name="T41" fmla="*/ 85 h 92"/>
                  <a:gd name="T42" fmla="*/ 0 w 83"/>
                  <a:gd name="T43" fmla="*/ 82 h 92"/>
                  <a:gd name="T44" fmla="*/ 2 w 83"/>
                  <a:gd name="T45" fmla="*/ 70 h 92"/>
                  <a:gd name="T46" fmla="*/ 5 w 83"/>
                  <a:gd name="T47" fmla="*/ 61 h 92"/>
                  <a:gd name="T48" fmla="*/ 11 w 83"/>
                  <a:gd name="T49" fmla="*/ 54 h 92"/>
                  <a:gd name="T50" fmla="*/ 13 w 83"/>
                  <a:gd name="T51" fmla="*/ 46 h 92"/>
                  <a:gd name="T52" fmla="*/ 11 w 83"/>
                  <a:gd name="T53" fmla="*/ 40 h 92"/>
                  <a:gd name="T54" fmla="*/ 7 w 83"/>
                  <a:gd name="T55" fmla="*/ 31 h 92"/>
                  <a:gd name="T56" fmla="*/ 10 w 83"/>
                  <a:gd name="T57" fmla="*/ 27 h 92"/>
                  <a:gd name="T58" fmla="*/ 7 w 83"/>
                  <a:gd name="T59" fmla="*/ 15 h 92"/>
                  <a:gd name="T60" fmla="*/ 4 w 83"/>
                  <a:gd name="T61" fmla="*/ 11 h 92"/>
                  <a:gd name="T62" fmla="*/ 8 w 83"/>
                  <a:gd name="T63" fmla="*/ 9 h 92"/>
                  <a:gd name="T64" fmla="*/ 31 w 83"/>
                  <a:gd name="T65" fmla="*/ 9 h 92"/>
                  <a:gd name="T66" fmla="*/ 4 w 83"/>
                  <a:gd name="T67" fmla="*/ 8 h 92"/>
                  <a:gd name="T68" fmla="*/ 4 w 83"/>
                  <a:gd name="T69" fmla="*/ 1 h 92"/>
                  <a:gd name="T70" fmla="*/ 8 w 83"/>
                  <a:gd name="T71" fmla="*/ 1 h 92"/>
                  <a:gd name="T72" fmla="*/ 5 w 83"/>
                  <a:gd name="T73" fmla="*/ 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92">
                    <a:moveTo>
                      <a:pt x="31" y="9"/>
                    </a:moveTo>
                    <a:lnTo>
                      <a:pt x="33" y="14"/>
                    </a:lnTo>
                    <a:lnTo>
                      <a:pt x="35" y="18"/>
                    </a:lnTo>
                    <a:lnTo>
                      <a:pt x="36" y="20"/>
                    </a:lnTo>
                    <a:lnTo>
                      <a:pt x="39" y="24"/>
                    </a:lnTo>
                    <a:lnTo>
                      <a:pt x="43" y="23"/>
                    </a:lnTo>
                    <a:lnTo>
                      <a:pt x="45" y="21"/>
                    </a:lnTo>
                    <a:lnTo>
                      <a:pt x="48" y="23"/>
                    </a:lnTo>
                    <a:lnTo>
                      <a:pt x="49" y="21"/>
                    </a:lnTo>
                    <a:lnTo>
                      <a:pt x="52" y="18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9" y="15"/>
                    </a:lnTo>
                    <a:lnTo>
                      <a:pt x="59" y="18"/>
                    </a:lnTo>
                    <a:lnTo>
                      <a:pt x="68" y="18"/>
                    </a:lnTo>
                    <a:lnTo>
                      <a:pt x="68" y="23"/>
                    </a:lnTo>
                    <a:lnTo>
                      <a:pt x="69" y="25"/>
                    </a:lnTo>
                    <a:lnTo>
                      <a:pt x="68" y="29"/>
                    </a:lnTo>
                    <a:lnTo>
                      <a:pt x="68" y="34"/>
                    </a:lnTo>
                    <a:lnTo>
                      <a:pt x="70" y="36"/>
                    </a:lnTo>
                    <a:lnTo>
                      <a:pt x="70" y="44"/>
                    </a:lnTo>
                    <a:lnTo>
                      <a:pt x="71" y="43"/>
                    </a:lnTo>
                    <a:lnTo>
                      <a:pt x="75" y="43"/>
                    </a:lnTo>
                    <a:lnTo>
                      <a:pt x="78" y="42"/>
                    </a:lnTo>
                    <a:lnTo>
                      <a:pt x="82" y="43"/>
                    </a:lnTo>
                    <a:lnTo>
                      <a:pt x="82" y="44"/>
                    </a:lnTo>
                    <a:lnTo>
                      <a:pt x="82" y="48"/>
                    </a:lnTo>
                    <a:lnTo>
                      <a:pt x="83" y="52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69" y="56"/>
                    </a:lnTo>
                    <a:lnTo>
                      <a:pt x="68" y="78"/>
                    </a:lnTo>
                    <a:lnTo>
                      <a:pt x="72" y="84"/>
                    </a:lnTo>
                    <a:lnTo>
                      <a:pt x="77" y="88"/>
                    </a:lnTo>
                    <a:lnTo>
                      <a:pt x="65" y="92"/>
                    </a:lnTo>
                    <a:lnTo>
                      <a:pt x="48" y="90"/>
                    </a:lnTo>
                    <a:lnTo>
                      <a:pt x="43" y="87"/>
                    </a:lnTo>
                    <a:lnTo>
                      <a:pt x="17" y="87"/>
                    </a:lnTo>
                    <a:lnTo>
                      <a:pt x="16" y="88"/>
                    </a:lnTo>
                    <a:lnTo>
                      <a:pt x="12" y="84"/>
                    </a:lnTo>
                    <a:lnTo>
                      <a:pt x="7" y="84"/>
                    </a:lnTo>
                    <a:lnTo>
                      <a:pt x="4" y="85"/>
                    </a:lnTo>
                    <a:lnTo>
                      <a:pt x="0" y="87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2" y="70"/>
                    </a:lnTo>
                    <a:lnTo>
                      <a:pt x="4" y="67"/>
                    </a:lnTo>
                    <a:lnTo>
                      <a:pt x="5" y="61"/>
                    </a:lnTo>
                    <a:lnTo>
                      <a:pt x="7" y="58"/>
                    </a:lnTo>
                    <a:lnTo>
                      <a:pt x="11" y="54"/>
                    </a:lnTo>
                    <a:lnTo>
                      <a:pt x="13" y="50"/>
                    </a:lnTo>
                    <a:lnTo>
                      <a:pt x="13" y="46"/>
                    </a:lnTo>
                    <a:lnTo>
                      <a:pt x="13" y="42"/>
                    </a:lnTo>
                    <a:lnTo>
                      <a:pt x="11" y="40"/>
                    </a:lnTo>
                    <a:lnTo>
                      <a:pt x="10" y="35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10" y="27"/>
                    </a:lnTo>
                    <a:lnTo>
                      <a:pt x="8" y="20"/>
                    </a:lnTo>
                    <a:lnTo>
                      <a:pt x="7" y="15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31" y="9"/>
                    </a:lnTo>
                    <a:close/>
                    <a:moveTo>
                      <a:pt x="5" y="7"/>
                    </a:moveTo>
                    <a:lnTo>
                      <a:pt x="4" y="8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17">
                <a:extLst>
                  <a:ext uri="{FF2B5EF4-FFF2-40B4-BE49-F238E27FC236}">
                    <a16:creationId xmlns:a16="http://schemas.microsoft.com/office/drawing/2014/main" id="{886641E0-0C93-4F9E-94E9-76C9407C7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900" y="5607050"/>
                <a:ext cx="80963" cy="58738"/>
              </a:xfrm>
              <a:custGeom>
                <a:avLst/>
                <a:gdLst>
                  <a:gd name="T0" fmla="*/ 17 w 51"/>
                  <a:gd name="T1" fmla="*/ 37 h 37"/>
                  <a:gd name="T2" fmla="*/ 12 w 51"/>
                  <a:gd name="T3" fmla="*/ 35 h 37"/>
                  <a:gd name="T4" fmla="*/ 10 w 51"/>
                  <a:gd name="T5" fmla="*/ 35 h 37"/>
                  <a:gd name="T6" fmla="*/ 7 w 51"/>
                  <a:gd name="T7" fmla="*/ 37 h 37"/>
                  <a:gd name="T8" fmla="*/ 4 w 51"/>
                  <a:gd name="T9" fmla="*/ 36 h 37"/>
                  <a:gd name="T10" fmla="*/ 3 w 51"/>
                  <a:gd name="T11" fmla="*/ 34 h 37"/>
                  <a:gd name="T12" fmla="*/ 0 w 51"/>
                  <a:gd name="T13" fmla="*/ 33 h 37"/>
                  <a:gd name="T14" fmla="*/ 0 w 51"/>
                  <a:gd name="T15" fmla="*/ 28 h 37"/>
                  <a:gd name="T16" fmla="*/ 1 w 51"/>
                  <a:gd name="T17" fmla="*/ 25 h 37"/>
                  <a:gd name="T18" fmla="*/ 1 w 51"/>
                  <a:gd name="T19" fmla="*/ 23 h 37"/>
                  <a:gd name="T20" fmla="*/ 6 w 51"/>
                  <a:gd name="T21" fmla="*/ 17 h 37"/>
                  <a:gd name="T22" fmla="*/ 7 w 51"/>
                  <a:gd name="T23" fmla="*/ 12 h 37"/>
                  <a:gd name="T24" fmla="*/ 10 w 51"/>
                  <a:gd name="T25" fmla="*/ 11 h 37"/>
                  <a:gd name="T26" fmla="*/ 12 w 51"/>
                  <a:gd name="T27" fmla="*/ 12 h 37"/>
                  <a:gd name="T28" fmla="*/ 16 w 51"/>
                  <a:gd name="T29" fmla="*/ 11 h 37"/>
                  <a:gd name="T30" fmla="*/ 16 w 51"/>
                  <a:gd name="T31" fmla="*/ 8 h 37"/>
                  <a:gd name="T32" fmla="*/ 22 w 51"/>
                  <a:gd name="T33" fmla="*/ 6 h 37"/>
                  <a:gd name="T34" fmla="*/ 23 w 51"/>
                  <a:gd name="T35" fmla="*/ 4 h 37"/>
                  <a:gd name="T36" fmla="*/ 29 w 51"/>
                  <a:gd name="T37" fmla="*/ 1 h 37"/>
                  <a:gd name="T38" fmla="*/ 33 w 51"/>
                  <a:gd name="T39" fmla="*/ 0 h 37"/>
                  <a:gd name="T40" fmla="*/ 34 w 51"/>
                  <a:gd name="T41" fmla="*/ 1 h 37"/>
                  <a:gd name="T42" fmla="*/ 39 w 51"/>
                  <a:gd name="T43" fmla="*/ 1 h 37"/>
                  <a:gd name="T44" fmla="*/ 39 w 51"/>
                  <a:gd name="T45" fmla="*/ 5 h 37"/>
                  <a:gd name="T46" fmla="*/ 39 w 51"/>
                  <a:gd name="T47" fmla="*/ 7 h 37"/>
                  <a:gd name="T48" fmla="*/ 42 w 51"/>
                  <a:gd name="T49" fmla="*/ 12 h 37"/>
                  <a:gd name="T50" fmla="*/ 44 w 51"/>
                  <a:gd name="T51" fmla="*/ 16 h 37"/>
                  <a:gd name="T52" fmla="*/ 51 w 51"/>
                  <a:gd name="T53" fmla="*/ 17 h 37"/>
                  <a:gd name="T54" fmla="*/ 51 w 51"/>
                  <a:gd name="T55" fmla="*/ 22 h 37"/>
                  <a:gd name="T56" fmla="*/ 50 w 51"/>
                  <a:gd name="T57" fmla="*/ 23 h 37"/>
                  <a:gd name="T58" fmla="*/ 46 w 51"/>
                  <a:gd name="T59" fmla="*/ 24 h 37"/>
                  <a:gd name="T60" fmla="*/ 45 w 51"/>
                  <a:gd name="T61" fmla="*/ 27 h 37"/>
                  <a:gd name="T62" fmla="*/ 42 w 51"/>
                  <a:gd name="T63" fmla="*/ 28 h 37"/>
                  <a:gd name="T64" fmla="*/ 36 w 51"/>
                  <a:gd name="T65" fmla="*/ 28 h 37"/>
                  <a:gd name="T66" fmla="*/ 34 w 51"/>
                  <a:gd name="T67" fmla="*/ 28 h 37"/>
                  <a:gd name="T68" fmla="*/ 32 w 51"/>
                  <a:gd name="T69" fmla="*/ 28 h 37"/>
                  <a:gd name="T70" fmla="*/ 28 w 51"/>
                  <a:gd name="T71" fmla="*/ 28 h 37"/>
                  <a:gd name="T72" fmla="*/ 17 w 51"/>
                  <a:gd name="T73" fmla="*/ 28 h 37"/>
                  <a:gd name="T74" fmla="*/ 16 w 51"/>
                  <a:gd name="T75" fmla="*/ 31 h 37"/>
                  <a:gd name="T76" fmla="*/ 17 w 51"/>
                  <a:gd name="T7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37">
                    <a:moveTo>
                      <a:pt x="17" y="37"/>
                    </a:moveTo>
                    <a:lnTo>
                      <a:pt x="12" y="35"/>
                    </a:lnTo>
                    <a:lnTo>
                      <a:pt x="10" y="35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6" y="17"/>
                    </a:lnTo>
                    <a:lnTo>
                      <a:pt x="7" y="12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22" y="6"/>
                    </a:lnTo>
                    <a:lnTo>
                      <a:pt x="23" y="4"/>
                    </a:lnTo>
                    <a:lnTo>
                      <a:pt x="29" y="1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9" y="1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2" y="12"/>
                    </a:lnTo>
                    <a:lnTo>
                      <a:pt x="44" y="16"/>
                    </a:lnTo>
                    <a:lnTo>
                      <a:pt x="51" y="17"/>
                    </a:lnTo>
                    <a:lnTo>
                      <a:pt x="51" y="22"/>
                    </a:lnTo>
                    <a:lnTo>
                      <a:pt x="50" y="23"/>
                    </a:lnTo>
                    <a:lnTo>
                      <a:pt x="46" y="24"/>
                    </a:lnTo>
                    <a:lnTo>
                      <a:pt x="45" y="27"/>
                    </a:lnTo>
                    <a:lnTo>
                      <a:pt x="42" y="28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28" y="28"/>
                    </a:lnTo>
                    <a:lnTo>
                      <a:pt x="17" y="28"/>
                    </a:lnTo>
                    <a:lnTo>
                      <a:pt x="16" y="31"/>
                    </a:lnTo>
                    <a:lnTo>
                      <a:pt x="17" y="3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9">
                <a:extLst>
                  <a:ext uri="{FF2B5EF4-FFF2-40B4-BE49-F238E27FC236}">
                    <a16:creationId xmlns:a16="http://schemas.microsoft.com/office/drawing/2014/main" id="{B2612D1B-7DBC-4EDE-9902-E4ACB2712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613" y="5792788"/>
                <a:ext cx="19050" cy="23813"/>
              </a:xfrm>
              <a:custGeom>
                <a:avLst/>
                <a:gdLst>
                  <a:gd name="T0" fmla="*/ 2 w 12"/>
                  <a:gd name="T1" fmla="*/ 15 h 15"/>
                  <a:gd name="T2" fmla="*/ 1 w 12"/>
                  <a:gd name="T3" fmla="*/ 6 h 15"/>
                  <a:gd name="T4" fmla="*/ 0 w 12"/>
                  <a:gd name="T5" fmla="*/ 4 h 15"/>
                  <a:gd name="T6" fmla="*/ 4 w 12"/>
                  <a:gd name="T7" fmla="*/ 4 h 15"/>
                  <a:gd name="T8" fmla="*/ 6 w 12"/>
                  <a:gd name="T9" fmla="*/ 0 h 15"/>
                  <a:gd name="T10" fmla="*/ 10 w 12"/>
                  <a:gd name="T11" fmla="*/ 0 h 15"/>
                  <a:gd name="T12" fmla="*/ 10 w 12"/>
                  <a:gd name="T13" fmla="*/ 4 h 15"/>
                  <a:gd name="T14" fmla="*/ 12 w 12"/>
                  <a:gd name="T15" fmla="*/ 5 h 15"/>
                  <a:gd name="T16" fmla="*/ 12 w 12"/>
                  <a:gd name="T17" fmla="*/ 7 h 15"/>
                  <a:gd name="T18" fmla="*/ 10 w 12"/>
                  <a:gd name="T19" fmla="*/ 9 h 15"/>
                  <a:gd name="T20" fmla="*/ 7 w 12"/>
                  <a:gd name="T21" fmla="*/ 12 h 15"/>
                  <a:gd name="T22" fmla="*/ 5 w 12"/>
                  <a:gd name="T23" fmla="*/ 15 h 15"/>
                  <a:gd name="T24" fmla="*/ 2 w 12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2" y="15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20">
                <a:extLst>
                  <a:ext uri="{FF2B5EF4-FFF2-40B4-BE49-F238E27FC236}">
                    <a16:creationId xmlns:a16="http://schemas.microsoft.com/office/drawing/2014/main" id="{779515B4-0D34-4DEC-B847-B93FE8B25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988" y="5637213"/>
                <a:ext cx="33338" cy="65088"/>
              </a:xfrm>
              <a:custGeom>
                <a:avLst/>
                <a:gdLst>
                  <a:gd name="T0" fmla="*/ 14 w 21"/>
                  <a:gd name="T1" fmla="*/ 41 h 41"/>
                  <a:gd name="T2" fmla="*/ 8 w 21"/>
                  <a:gd name="T3" fmla="*/ 41 h 41"/>
                  <a:gd name="T4" fmla="*/ 6 w 21"/>
                  <a:gd name="T5" fmla="*/ 37 h 41"/>
                  <a:gd name="T6" fmla="*/ 6 w 21"/>
                  <a:gd name="T7" fmla="*/ 22 h 41"/>
                  <a:gd name="T8" fmla="*/ 5 w 21"/>
                  <a:gd name="T9" fmla="*/ 20 h 41"/>
                  <a:gd name="T10" fmla="*/ 5 w 21"/>
                  <a:gd name="T11" fmla="*/ 17 h 41"/>
                  <a:gd name="T12" fmla="*/ 3 w 21"/>
                  <a:gd name="T13" fmla="*/ 15 h 41"/>
                  <a:gd name="T14" fmla="*/ 0 w 21"/>
                  <a:gd name="T15" fmla="*/ 12 h 41"/>
                  <a:gd name="T16" fmla="*/ 1 w 21"/>
                  <a:gd name="T17" fmla="*/ 9 h 41"/>
                  <a:gd name="T18" fmla="*/ 4 w 21"/>
                  <a:gd name="T19" fmla="*/ 8 h 41"/>
                  <a:gd name="T20" fmla="*/ 5 w 21"/>
                  <a:gd name="T21" fmla="*/ 5 h 41"/>
                  <a:gd name="T22" fmla="*/ 9 w 21"/>
                  <a:gd name="T23" fmla="*/ 4 h 41"/>
                  <a:gd name="T24" fmla="*/ 10 w 21"/>
                  <a:gd name="T25" fmla="*/ 3 h 41"/>
                  <a:gd name="T26" fmla="*/ 12 w 21"/>
                  <a:gd name="T27" fmla="*/ 0 h 41"/>
                  <a:gd name="T28" fmla="*/ 15 w 21"/>
                  <a:gd name="T29" fmla="*/ 0 h 41"/>
                  <a:gd name="T30" fmla="*/ 20 w 21"/>
                  <a:gd name="T31" fmla="*/ 4 h 41"/>
                  <a:gd name="T32" fmla="*/ 20 w 21"/>
                  <a:gd name="T33" fmla="*/ 6 h 41"/>
                  <a:gd name="T34" fmla="*/ 21 w 21"/>
                  <a:gd name="T35" fmla="*/ 11 h 41"/>
                  <a:gd name="T36" fmla="*/ 20 w 21"/>
                  <a:gd name="T37" fmla="*/ 14 h 41"/>
                  <a:gd name="T38" fmla="*/ 21 w 21"/>
                  <a:gd name="T39" fmla="*/ 15 h 41"/>
                  <a:gd name="T40" fmla="*/ 17 w 21"/>
                  <a:gd name="T41" fmla="*/ 20 h 41"/>
                  <a:gd name="T42" fmla="*/ 15 w 21"/>
                  <a:gd name="T43" fmla="*/ 21 h 41"/>
                  <a:gd name="T44" fmla="*/ 14 w 21"/>
                  <a:gd name="T45" fmla="*/ 26 h 41"/>
                  <a:gd name="T46" fmla="*/ 14 w 21"/>
                  <a:gd name="T47" fmla="*/ 30 h 41"/>
                  <a:gd name="T48" fmla="*/ 14 w 21"/>
                  <a:gd name="T4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41">
                    <a:moveTo>
                      <a:pt x="14" y="41"/>
                    </a:moveTo>
                    <a:lnTo>
                      <a:pt x="8" y="41"/>
                    </a:lnTo>
                    <a:lnTo>
                      <a:pt x="6" y="37"/>
                    </a:lnTo>
                    <a:lnTo>
                      <a:pt x="6" y="22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1" y="11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17" y="20"/>
                    </a:lnTo>
                    <a:lnTo>
                      <a:pt x="15" y="21"/>
                    </a:lnTo>
                    <a:lnTo>
                      <a:pt x="14" y="26"/>
                    </a:lnTo>
                    <a:lnTo>
                      <a:pt x="14" y="30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6">
                <a:extLst>
                  <a:ext uri="{FF2B5EF4-FFF2-40B4-BE49-F238E27FC236}">
                    <a16:creationId xmlns:a16="http://schemas.microsoft.com/office/drawing/2014/main" id="{2E1CDE6A-90E0-4DE3-B4B3-1762EB936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5957888"/>
                <a:ext cx="101600" cy="106363"/>
              </a:xfrm>
              <a:custGeom>
                <a:avLst/>
                <a:gdLst>
                  <a:gd name="T0" fmla="*/ 39 w 64"/>
                  <a:gd name="T1" fmla="*/ 6 h 67"/>
                  <a:gd name="T2" fmla="*/ 40 w 64"/>
                  <a:gd name="T3" fmla="*/ 7 h 67"/>
                  <a:gd name="T4" fmla="*/ 43 w 64"/>
                  <a:gd name="T5" fmla="*/ 12 h 67"/>
                  <a:gd name="T6" fmla="*/ 50 w 64"/>
                  <a:gd name="T7" fmla="*/ 19 h 67"/>
                  <a:gd name="T8" fmla="*/ 53 w 64"/>
                  <a:gd name="T9" fmla="*/ 21 h 67"/>
                  <a:gd name="T10" fmla="*/ 53 w 64"/>
                  <a:gd name="T11" fmla="*/ 23 h 67"/>
                  <a:gd name="T12" fmla="*/ 56 w 64"/>
                  <a:gd name="T13" fmla="*/ 27 h 67"/>
                  <a:gd name="T14" fmla="*/ 61 w 64"/>
                  <a:gd name="T15" fmla="*/ 28 h 67"/>
                  <a:gd name="T16" fmla="*/ 64 w 64"/>
                  <a:gd name="T17" fmla="*/ 32 h 67"/>
                  <a:gd name="T18" fmla="*/ 55 w 64"/>
                  <a:gd name="T19" fmla="*/ 36 h 67"/>
                  <a:gd name="T20" fmla="*/ 50 w 64"/>
                  <a:gd name="T21" fmla="*/ 42 h 67"/>
                  <a:gd name="T22" fmla="*/ 47 w 64"/>
                  <a:gd name="T23" fmla="*/ 47 h 67"/>
                  <a:gd name="T24" fmla="*/ 45 w 64"/>
                  <a:gd name="T25" fmla="*/ 50 h 67"/>
                  <a:gd name="T26" fmla="*/ 41 w 64"/>
                  <a:gd name="T27" fmla="*/ 51 h 67"/>
                  <a:gd name="T28" fmla="*/ 40 w 64"/>
                  <a:gd name="T29" fmla="*/ 54 h 67"/>
                  <a:gd name="T30" fmla="*/ 39 w 64"/>
                  <a:gd name="T31" fmla="*/ 57 h 67"/>
                  <a:gd name="T32" fmla="*/ 35 w 64"/>
                  <a:gd name="T33" fmla="*/ 58 h 67"/>
                  <a:gd name="T34" fmla="*/ 29 w 64"/>
                  <a:gd name="T35" fmla="*/ 58 h 67"/>
                  <a:gd name="T36" fmla="*/ 27 w 64"/>
                  <a:gd name="T37" fmla="*/ 56 h 67"/>
                  <a:gd name="T38" fmla="*/ 23 w 64"/>
                  <a:gd name="T39" fmla="*/ 54 h 67"/>
                  <a:gd name="T40" fmla="*/ 21 w 64"/>
                  <a:gd name="T41" fmla="*/ 57 h 67"/>
                  <a:gd name="T42" fmla="*/ 18 w 64"/>
                  <a:gd name="T43" fmla="*/ 61 h 67"/>
                  <a:gd name="T44" fmla="*/ 16 w 64"/>
                  <a:gd name="T45" fmla="*/ 62 h 67"/>
                  <a:gd name="T46" fmla="*/ 12 w 64"/>
                  <a:gd name="T47" fmla="*/ 65 h 67"/>
                  <a:gd name="T48" fmla="*/ 8 w 64"/>
                  <a:gd name="T49" fmla="*/ 67 h 67"/>
                  <a:gd name="T50" fmla="*/ 6 w 64"/>
                  <a:gd name="T51" fmla="*/ 64 h 67"/>
                  <a:gd name="T52" fmla="*/ 6 w 64"/>
                  <a:gd name="T53" fmla="*/ 59 h 67"/>
                  <a:gd name="T54" fmla="*/ 3 w 64"/>
                  <a:gd name="T55" fmla="*/ 52 h 67"/>
                  <a:gd name="T56" fmla="*/ 0 w 64"/>
                  <a:gd name="T57" fmla="*/ 51 h 67"/>
                  <a:gd name="T58" fmla="*/ 0 w 64"/>
                  <a:gd name="T59" fmla="*/ 30 h 67"/>
                  <a:gd name="T60" fmla="*/ 8 w 64"/>
                  <a:gd name="T61" fmla="*/ 29 h 67"/>
                  <a:gd name="T62" fmla="*/ 8 w 64"/>
                  <a:gd name="T63" fmla="*/ 4 h 67"/>
                  <a:gd name="T64" fmla="*/ 12 w 64"/>
                  <a:gd name="T65" fmla="*/ 4 h 67"/>
                  <a:gd name="T66" fmla="*/ 23 w 64"/>
                  <a:gd name="T67" fmla="*/ 1 h 67"/>
                  <a:gd name="T68" fmla="*/ 26 w 64"/>
                  <a:gd name="T69" fmla="*/ 5 h 67"/>
                  <a:gd name="T70" fmla="*/ 29 w 64"/>
                  <a:gd name="T71" fmla="*/ 1 h 67"/>
                  <a:gd name="T72" fmla="*/ 32 w 64"/>
                  <a:gd name="T73" fmla="*/ 1 h 67"/>
                  <a:gd name="T74" fmla="*/ 35 w 64"/>
                  <a:gd name="T75" fmla="*/ 0 h 67"/>
                  <a:gd name="T76" fmla="*/ 37 w 64"/>
                  <a:gd name="T77" fmla="*/ 1 h 67"/>
                  <a:gd name="T78" fmla="*/ 39 w 64"/>
                  <a:gd name="T79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67">
                    <a:moveTo>
                      <a:pt x="39" y="6"/>
                    </a:moveTo>
                    <a:lnTo>
                      <a:pt x="40" y="7"/>
                    </a:lnTo>
                    <a:lnTo>
                      <a:pt x="43" y="12"/>
                    </a:lnTo>
                    <a:lnTo>
                      <a:pt x="50" y="19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6" y="27"/>
                    </a:lnTo>
                    <a:lnTo>
                      <a:pt x="61" y="28"/>
                    </a:lnTo>
                    <a:lnTo>
                      <a:pt x="64" y="32"/>
                    </a:lnTo>
                    <a:lnTo>
                      <a:pt x="55" y="36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5" y="50"/>
                    </a:lnTo>
                    <a:lnTo>
                      <a:pt x="41" y="51"/>
                    </a:lnTo>
                    <a:lnTo>
                      <a:pt x="40" y="54"/>
                    </a:lnTo>
                    <a:lnTo>
                      <a:pt x="39" y="57"/>
                    </a:lnTo>
                    <a:lnTo>
                      <a:pt x="35" y="58"/>
                    </a:lnTo>
                    <a:lnTo>
                      <a:pt x="29" y="58"/>
                    </a:lnTo>
                    <a:lnTo>
                      <a:pt x="27" y="56"/>
                    </a:lnTo>
                    <a:lnTo>
                      <a:pt x="23" y="54"/>
                    </a:lnTo>
                    <a:lnTo>
                      <a:pt x="21" y="57"/>
                    </a:lnTo>
                    <a:lnTo>
                      <a:pt x="18" y="61"/>
                    </a:lnTo>
                    <a:lnTo>
                      <a:pt x="16" y="62"/>
                    </a:lnTo>
                    <a:lnTo>
                      <a:pt x="12" y="65"/>
                    </a:lnTo>
                    <a:lnTo>
                      <a:pt x="8" y="67"/>
                    </a:lnTo>
                    <a:lnTo>
                      <a:pt x="6" y="64"/>
                    </a:lnTo>
                    <a:lnTo>
                      <a:pt x="6" y="59"/>
                    </a:lnTo>
                    <a:lnTo>
                      <a:pt x="3" y="52"/>
                    </a:lnTo>
                    <a:lnTo>
                      <a:pt x="0" y="51"/>
                    </a:lnTo>
                    <a:lnTo>
                      <a:pt x="0" y="30"/>
                    </a:lnTo>
                    <a:lnTo>
                      <a:pt x="8" y="29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23" y="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9" y="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30">
                <a:extLst>
                  <a:ext uri="{FF2B5EF4-FFF2-40B4-BE49-F238E27FC236}">
                    <a16:creationId xmlns:a16="http://schemas.microsoft.com/office/drawing/2014/main" id="{0199F620-22A5-4EE7-9B91-CEC24A5CA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813" y="5711825"/>
                <a:ext cx="200025" cy="198438"/>
              </a:xfrm>
              <a:custGeom>
                <a:avLst/>
                <a:gdLst>
                  <a:gd name="T0" fmla="*/ 124 w 126"/>
                  <a:gd name="T1" fmla="*/ 20 h 125"/>
                  <a:gd name="T2" fmla="*/ 124 w 126"/>
                  <a:gd name="T3" fmla="*/ 23 h 125"/>
                  <a:gd name="T4" fmla="*/ 119 w 126"/>
                  <a:gd name="T5" fmla="*/ 28 h 125"/>
                  <a:gd name="T6" fmla="*/ 117 w 126"/>
                  <a:gd name="T7" fmla="*/ 37 h 125"/>
                  <a:gd name="T8" fmla="*/ 116 w 126"/>
                  <a:gd name="T9" fmla="*/ 44 h 125"/>
                  <a:gd name="T10" fmla="*/ 113 w 126"/>
                  <a:gd name="T11" fmla="*/ 50 h 125"/>
                  <a:gd name="T12" fmla="*/ 112 w 126"/>
                  <a:gd name="T13" fmla="*/ 55 h 125"/>
                  <a:gd name="T14" fmla="*/ 114 w 126"/>
                  <a:gd name="T15" fmla="*/ 66 h 125"/>
                  <a:gd name="T16" fmla="*/ 114 w 126"/>
                  <a:gd name="T17" fmla="*/ 75 h 125"/>
                  <a:gd name="T18" fmla="*/ 120 w 126"/>
                  <a:gd name="T19" fmla="*/ 83 h 125"/>
                  <a:gd name="T20" fmla="*/ 120 w 126"/>
                  <a:gd name="T21" fmla="*/ 91 h 125"/>
                  <a:gd name="T22" fmla="*/ 109 w 126"/>
                  <a:gd name="T23" fmla="*/ 92 h 125"/>
                  <a:gd name="T24" fmla="*/ 109 w 126"/>
                  <a:gd name="T25" fmla="*/ 100 h 125"/>
                  <a:gd name="T26" fmla="*/ 107 w 126"/>
                  <a:gd name="T27" fmla="*/ 115 h 125"/>
                  <a:gd name="T28" fmla="*/ 114 w 126"/>
                  <a:gd name="T29" fmla="*/ 119 h 125"/>
                  <a:gd name="T30" fmla="*/ 117 w 126"/>
                  <a:gd name="T31" fmla="*/ 125 h 125"/>
                  <a:gd name="T32" fmla="*/ 108 w 126"/>
                  <a:gd name="T33" fmla="*/ 121 h 125"/>
                  <a:gd name="T34" fmla="*/ 101 w 126"/>
                  <a:gd name="T35" fmla="*/ 116 h 125"/>
                  <a:gd name="T36" fmla="*/ 95 w 126"/>
                  <a:gd name="T37" fmla="*/ 115 h 125"/>
                  <a:gd name="T38" fmla="*/ 88 w 126"/>
                  <a:gd name="T39" fmla="*/ 112 h 125"/>
                  <a:gd name="T40" fmla="*/ 80 w 126"/>
                  <a:gd name="T41" fmla="*/ 112 h 125"/>
                  <a:gd name="T42" fmla="*/ 78 w 126"/>
                  <a:gd name="T43" fmla="*/ 109 h 125"/>
                  <a:gd name="T44" fmla="*/ 71 w 126"/>
                  <a:gd name="T45" fmla="*/ 109 h 125"/>
                  <a:gd name="T46" fmla="*/ 66 w 126"/>
                  <a:gd name="T47" fmla="*/ 110 h 125"/>
                  <a:gd name="T48" fmla="*/ 64 w 126"/>
                  <a:gd name="T49" fmla="*/ 100 h 125"/>
                  <a:gd name="T50" fmla="*/ 65 w 126"/>
                  <a:gd name="T51" fmla="*/ 91 h 125"/>
                  <a:gd name="T52" fmla="*/ 64 w 126"/>
                  <a:gd name="T53" fmla="*/ 84 h 125"/>
                  <a:gd name="T54" fmla="*/ 55 w 126"/>
                  <a:gd name="T55" fmla="*/ 81 h 125"/>
                  <a:gd name="T56" fmla="*/ 52 w 126"/>
                  <a:gd name="T57" fmla="*/ 83 h 125"/>
                  <a:gd name="T58" fmla="*/ 45 w 126"/>
                  <a:gd name="T59" fmla="*/ 87 h 125"/>
                  <a:gd name="T60" fmla="*/ 41 w 126"/>
                  <a:gd name="T61" fmla="*/ 87 h 125"/>
                  <a:gd name="T62" fmla="*/ 35 w 126"/>
                  <a:gd name="T63" fmla="*/ 90 h 125"/>
                  <a:gd name="T64" fmla="*/ 31 w 126"/>
                  <a:gd name="T65" fmla="*/ 84 h 125"/>
                  <a:gd name="T66" fmla="*/ 27 w 126"/>
                  <a:gd name="T67" fmla="*/ 75 h 125"/>
                  <a:gd name="T68" fmla="*/ 4 w 126"/>
                  <a:gd name="T69" fmla="*/ 75 h 125"/>
                  <a:gd name="T70" fmla="*/ 0 w 126"/>
                  <a:gd name="T71" fmla="*/ 77 h 125"/>
                  <a:gd name="T72" fmla="*/ 1 w 126"/>
                  <a:gd name="T73" fmla="*/ 73 h 125"/>
                  <a:gd name="T74" fmla="*/ 2 w 126"/>
                  <a:gd name="T75" fmla="*/ 69 h 125"/>
                  <a:gd name="T76" fmla="*/ 7 w 126"/>
                  <a:gd name="T77" fmla="*/ 68 h 125"/>
                  <a:gd name="T78" fmla="*/ 12 w 126"/>
                  <a:gd name="T79" fmla="*/ 66 h 125"/>
                  <a:gd name="T80" fmla="*/ 15 w 126"/>
                  <a:gd name="T81" fmla="*/ 69 h 125"/>
                  <a:gd name="T82" fmla="*/ 23 w 126"/>
                  <a:gd name="T83" fmla="*/ 61 h 125"/>
                  <a:gd name="T84" fmla="*/ 25 w 126"/>
                  <a:gd name="T85" fmla="*/ 54 h 125"/>
                  <a:gd name="T86" fmla="*/ 31 w 126"/>
                  <a:gd name="T87" fmla="*/ 44 h 125"/>
                  <a:gd name="T88" fmla="*/ 36 w 126"/>
                  <a:gd name="T89" fmla="*/ 38 h 125"/>
                  <a:gd name="T90" fmla="*/ 37 w 126"/>
                  <a:gd name="T91" fmla="*/ 33 h 125"/>
                  <a:gd name="T92" fmla="*/ 37 w 126"/>
                  <a:gd name="T93" fmla="*/ 23 h 125"/>
                  <a:gd name="T94" fmla="*/ 41 w 126"/>
                  <a:gd name="T95" fmla="*/ 16 h 125"/>
                  <a:gd name="T96" fmla="*/ 42 w 126"/>
                  <a:gd name="T97" fmla="*/ 8 h 125"/>
                  <a:gd name="T98" fmla="*/ 48 w 126"/>
                  <a:gd name="T99" fmla="*/ 2 h 125"/>
                  <a:gd name="T100" fmla="*/ 58 w 126"/>
                  <a:gd name="T101" fmla="*/ 6 h 125"/>
                  <a:gd name="T102" fmla="*/ 67 w 126"/>
                  <a:gd name="T103" fmla="*/ 9 h 125"/>
                  <a:gd name="T104" fmla="*/ 71 w 126"/>
                  <a:gd name="T105" fmla="*/ 4 h 125"/>
                  <a:gd name="T106" fmla="*/ 80 w 126"/>
                  <a:gd name="T107" fmla="*/ 2 h 125"/>
                  <a:gd name="T108" fmla="*/ 85 w 126"/>
                  <a:gd name="T109" fmla="*/ 3 h 125"/>
                  <a:gd name="T110" fmla="*/ 89 w 126"/>
                  <a:gd name="T111" fmla="*/ 0 h 125"/>
                  <a:gd name="T112" fmla="*/ 99 w 126"/>
                  <a:gd name="T113" fmla="*/ 2 h 125"/>
                  <a:gd name="T114" fmla="*/ 105 w 126"/>
                  <a:gd name="T115" fmla="*/ 6 h 125"/>
                  <a:gd name="T116" fmla="*/ 109 w 126"/>
                  <a:gd name="T117" fmla="*/ 5 h 125"/>
                  <a:gd name="T118" fmla="*/ 117 w 126"/>
                  <a:gd name="T119" fmla="*/ 5 h 125"/>
                  <a:gd name="T120" fmla="*/ 124 w 126"/>
                  <a:gd name="T121" fmla="*/ 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25">
                    <a:moveTo>
                      <a:pt x="124" y="12"/>
                    </a:moveTo>
                    <a:lnTo>
                      <a:pt x="124" y="20"/>
                    </a:lnTo>
                    <a:lnTo>
                      <a:pt x="126" y="21"/>
                    </a:lnTo>
                    <a:lnTo>
                      <a:pt x="124" y="23"/>
                    </a:lnTo>
                    <a:lnTo>
                      <a:pt x="122" y="25"/>
                    </a:lnTo>
                    <a:lnTo>
                      <a:pt x="119" y="28"/>
                    </a:lnTo>
                    <a:lnTo>
                      <a:pt x="118" y="32"/>
                    </a:lnTo>
                    <a:lnTo>
                      <a:pt x="117" y="37"/>
                    </a:lnTo>
                    <a:lnTo>
                      <a:pt x="116" y="39"/>
                    </a:lnTo>
                    <a:lnTo>
                      <a:pt x="116" y="44"/>
                    </a:lnTo>
                    <a:lnTo>
                      <a:pt x="114" y="46"/>
                    </a:lnTo>
                    <a:lnTo>
                      <a:pt x="113" y="50"/>
                    </a:lnTo>
                    <a:lnTo>
                      <a:pt x="113" y="51"/>
                    </a:lnTo>
                    <a:lnTo>
                      <a:pt x="112" y="55"/>
                    </a:lnTo>
                    <a:lnTo>
                      <a:pt x="113" y="57"/>
                    </a:lnTo>
                    <a:lnTo>
                      <a:pt x="114" y="66"/>
                    </a:lnTo>
                    <a:lnTo>
                      <a:pt x="116" y="72"/>
                    </a:lnTo>
                    <a:lnTo>
                      <a:pt x="114" y="75"/>
                    </a:lnTo>
                    <a:lnTo>
                      <a:pt x="116" y="79"/>
                    </a:lnTo>
                    <a:lnTo>
                      <a:pt x="120" y="83"/>
                    </a:lnTo>
                    <a:lnTo>
                      <a:pt x="124" y="91"/>
                    </a:lnTo>
                    <a:lnTo>
                      <a:pt x="120" y="91"/>
                    </a:lnTo>
                    <a:lnTo>
                      <a:pt x="112" y="92"/>
                    </a:lnTo>
                    <a:lnTo>
                      <a:pt x="109" y="92"/>
                    </a:lnTo>
                    <a:lnTo>
                      <a:pt x="108" y="97"/>
                    </a:lnTo>
                    <a:lnTo>
                      <a:pt x="109" y="100"/>
                    </a:lnTo>
                    <a:lnTo>
                      <a:pt x="108" y="108"/>
                    </a:lnTo>
                    <a:lnTo>
                      <a:pt x="107" y="115"/>
                    </a:lnTo>
                    <a:lnTo>
                      <a:pt x="109" y="116"/>
                    </a:lnTo>
                    <a:lnTo>
                      <a:pt x="114" y="119"/>
                    </a:lnTo>
                    <a:lnTo>
                      <a:pt x="116" y="118"/>
                    </a:lnTo>
                    <a:lnTo>
                      <a:pt x="117" y="125"/>
                    </a:lnTo>
                    <a:lnTo>
                      <a:pt x="112" y="125"/>
                    </a:lnTo>
                    <a:lnTo>
                      <a:pt x="108" y="121"/>
                    </a:lnTo>
                    <a:lnTo>
                      <a:pt x="106" y="118"/>
                    </a:lnTo>
                    <a:lnTo>
                      <a:pt x="101" y="116"/>
                    </a:lnTo>
                    <a:lnTo>
                      <a:pt x="100" y="114"/>
                    </a:lnTo>
                    <a:lnTo>
                      <a:pt x="95" y="115"/>
                    </a:lnTo>
                    <a:lnTo>
                      <a:pt x="90" y="115"/>
                    </a:lnTo>
                    <a:lnTo>
                      <a:pt x="88" y="112"/>
                    </a:lnTo>
                    <a:lnTo>
                      <a:pt x="84" y="110"/>
                    </a:lnTo>
                    <a:lnTo>
                      <a:pt x="80" y="112"/>
                    </a:lnTo>
                    <a:lnTo>
                      <a:pt x="80" y="109"/>
                    </a:lnTo>
                    <a:lnTo>
                      <a:pt x="78" y="109"/>
                    </a:lnTo>
                    <a:lnTo>
                      <a:pt x="74" y="108"/>
                    </a:lnTo>
                    <a:lnTo>
                      <a:pt x="71" y="109"/>
                    </a:lnTo>
                    <a:lnTo>
                      <a:pt x="67" y="109"/>
                    </a:lnTo>
                    <a:lnTo>
                      <a:pt x="66" y="110"/>
                    </a:lnTo>
                    <a:lnTo>
                      <a:pt x="66" y="102"/>
                    </a:lnTo>
                    <a:lnTo>
                      <a:pt x="64" y="100"/>
                    </a:lnTo>
                    <a:lnTo>
                      <a:pt x="64" y="95"/>
                    </a:lnTo>
                    <a:lnTo>
                      <a:pt x="65" y="91"/>
                    </a:lnTo>
                    <a:lnTo>
                      <a:pt x="64" y="89"/>
                    </a:lnTo>
                    <a:lnTo>
                      <a:pt x="64" y="84"/>
                    </a:lnTo>
                    <a:lnTo>
                      <a:pt x="55" y="84"/>
                    </a:lnTo>
                    <a:lnTo>
                      <a:pt x="55" y="81"/>
                    </a:lnTo>
                    <a:lnTo>
                      <a:pt x="52" y="81"/>
                    </a:lnTo>
                    <a:lnTo>
                      <a:pt x="52" y="83"/>
                    </a:lnTo>
                    <a:lnTo>
                      <a:pt x="48" y="84"/>
                    </a:lnTo>
                    <a:lnTo>
                      <a:pt x="45" y="87"/>
                    </a:lnTo>
                    <a:lnTo>
                      <a:pt x="45" y="89"/>
                    </a:lnTo>
                    <a:lnTo>
                      <a:pt x="41" y="87"/>
                    </a:lnTo>
                    <a:lnTo>
                      <a:pt x="39" y="89"/>
                    </a:lnTo>
                    <a:lnTo>
                      <a:pt x="35" y="90"/>
                    </a:lnTo>
                    <a:lnTo>
                      <a:pt x="32" y="86"/>
                    </a:lnTo>
                    <a:lnTo>
                      <a:pt x="31" y="84"/>
                    </a:lnTo>
                    <a:lnTo>
                      <a:pt x="29" y="80"/>
                    </a:lnTo>
                    <a:lnTo>
                      <a:pt x="27" y="75"/>
                    </a:lnTo>
                    <a:lnTo>
                      <a:pt x="7" y="74"/>
                    </a:lnTo>
                    <a:lnTo>
                      <a:pt x="4" y="75"/>
                    </a:lnTo>
                    <a:lnTo>
                      <a:pt x="3" y="75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1" y="73"/>
                    </a:lnTo>
                    <a:lnTo>
                      <a:pt x="1" y="70"/>
                    </a:lnTo>
                    <a:lnTo>
                      <a:pt x="2" y="69"/>
                    </a:lnTo>
                    <a:lnTo>
                      <a:pt x="4" y="67"/>
                    </a:lnTo>
                    <a:lnTo>
                      <a:pt x="7" y="68"/>
                    </a:lnTo>
                    <a:lnTo>
                      <a:pt x="8" y="66"/>
                    </a:lnTo>
                    <a:lnTo>
                      <a:pt x="12" y="66"/>
                    </a:lnTo>
                    <a:lnTo>
                      <a:pt x="13" y="68"/>
                    </a:lnTo>
                    <a:lnTo>
                      <a:pt x="15" y="69"/>
                    </a:lnTo>
                    <a:lnTo>
                      <a:pt x="19" y="64"/>
                    </a:lnTo>
                    <a:lnTo>
                      <a:pt x="23" y="61"/>
                    </a:lnTo>
                    <a:lnTo>
                      <a:pt x="25" y="60"/>
                    </a:lnTo>
                    <a:lnTo>
                      <a:pt x="25" y="54"/>
                    </a:lnTo>
                    <a:lnTo>
                      <a:pt x="27" y="48"/>
                    </a:lnTo>
                    <a:lnTo>
                      <a:pt x="31" y="44"/>
                    </a:lnTo>
                    <a:lnTo>
                      <a:pt x="35" y="40"/>
                    </a:lnTo>
                    <a:lnTo>
                      <a:pt x="36" y="38"/>
                    </a:lnTo>
                    <a:lnTo>
                      <a:pt x="36" y="35"/>
                    </a:lnTo>
                    <a:lnTo>
                      <a:pt x="37" y="33"/>
                    </a:lnTo>
                    <a:lnTo>
                      <a:pt x="37" y="29"/>
                    </a:lnTo>
                    <a:lnTo>
                      <a:pt x="37" y="23"/>
                    </a:lnTo>
                    <a:lnTo>
                      <a:pt x="38" y="20"/>
                    </a:lnTo>
                    <a:lnTo>
                      <a:pt x="41" y="16"/>
                    </a:lnTo>
                    <a:lnTo>
                      <a:pt x="41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4" y="4"/>
                    </a:lnTo>
                    <a:lnTo>
                      <a:pt x="58" y="6"/>
                    </a:lnTo>
                    <a:lnTo>
                      <a:pt x="62" y="8"/>
                    </a:lnTo>
                    <a:lnTo>
                      <a:pt x="67" y="9"/>
                    </a:lnTo>
                    <a:lnTo>
                      <a:pt x="70" y="5"/>
                    </a:lnTo>
                    <a:lnTo>
                      <a:pt x="71" y="4"/>
                    </a:lnTo>
                    <a:lnTo>
                      <a:pt x="73" y="5"/>
                    </a:lnTo>
                    <a:lnTo>
                      <a:pt x="80" y="2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7" y="2"/>
                    </a:lnTo>
                    <a:lnTo>
                      <a:pt x="89" y="0"/>
                    </a:lnTo>
                    <a:lnTo>
                      <a:pt x="95" y="2"/>
                    </a:lnTo>
                    <a:lnTo>
                      <a:pt x="99" y="2"/>
                    </a:lnTo>
                    <a:lnTo>
                      <a:pt x="101" y="0"/>
                    </a:lnTo>
                    <a:lnTo>
                      <a:pt x="105" y="6"/>
                    </a:lnTo>
                    <a:lnTo>
                      <a:pt x="108" y="6"/>
                    </a:lnTo>
                    <a:lnTo>
                      <a:pt x="109" y="5"/>
                    </a:lnTo>
                    <a:lnTo>
                      <a:pt x="113" y="6"/>
                    </a:lnTo>
                    <a:lnTo>
                      <a:pt x="117" y="5"/>
                    </a:lnTo>
                    <a:lnTo>
                      <a:pt x="118" y="8"/>
                    </a:lnTo>
                    <a:lnTo>
                      <a:pt x="124" y="1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31">
                <a:extLst>
                  <a:ext uri="{FF2B5EF4-FFF2-40B4-BE49-F238E27FC236}">
                    <a16:creationId xmlns:a16="http://schemas.microsoft.com/office/drawing/2014/main" id="{00B990DD-6874-4A0B-B159-9259677E1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5649913"/>
                <a:ext cx="138113" cy="95250"/>
              </a:xfrm>
              <a:custGeom>
                <a:avLst/>
                <a:gdLst>
                  <a:gd name="T0" fmla="*/ 6 w 87"/>
                  <a:gd name="T1" fmla="*/ 25 h 60"/>
                  <a:gd name="T2" fmla="*/ 11 w 87"/>
                  <a:gd name="T3" fmla="*/ 25 h 60"/>
                  <a:gd name="T4" fmla="*/ 12 w 87"/>
                  <a:gd name="T5" fmla="*/ 22 h 60"/>
                  <a:gd name="T6" fmla="*/ 13 w 87"/>
                  <a:gd name="T7" fmla="*/ 22 h 60"/>
                  <a:gd name="T8" fmla="*/ 16 w 87"/>
                  <a:gd name="T9" fmla="*/ 25 h 60"/>
                  <a:gd name="T10" fmla="*/ 24 w 87"/>
                  <a:gd name="T11" fmla="*/ 21 h 60"/>
                  <a:gd name="T12" fmla="*/ 27 w 87"/>
                  <a:gd name="T13" fmla="*/ 19 h 60"/>
                  <a:gd name="T14" fmla="*/ 30 w 87"/>
                  <a:gd name="T15" fmla="*/ 16 h 60"/>
                  <a:gd name="T16" fmla="*/ 29 w 87"/>
                  <a:gd name="T17" fmla="*/ 14 h 60"/>
                  <a:gd name="T18" fmla="*/ 31 w 87"/>
                  <a:gd name="T19" fmla="*/ 14 h 60"/>
                  <a:gd name="T20" fmla="*/ 38 w 87"/>
                  <a:gd name="T21" fmla="*/ 14 h 60"/>
                  <a:gd name="T22" fmla="*/ 45 w 87"/>
                  <a:gd name="T23" fmla="*/ 12 h 60"/>
                  <a:gd name="T24" fmla="*/ 50 w 87"/>
                  <a:gd name="T25" fmla="*/ 3 h 60"/>
                  <a:gd name="T26" fmla="*/ 52 w 87"/>
                  <a:gd name="T27" fmla="*/ 1 h 60"/>
                  <a:gd name="T28" fmla="*/ 57 w 87"/>
                  <a:gd name="T29" fmla="*/ 0 h 60"/>
                  <a:gd name="T30" fmla="*/ 58 w 87"/>
                  <a:gd name="T31" fmla="*/ 3 h 60"/>
                  <a:gd name="T32" fmla="*/ 62 w 87"/>
                  <a:gd name="T33" fmla="*/ 7 h 60"/>
                  <a:gd name="T34" fmla="*/ 62 w 87"/>
                  <a:gd name="T35" fmla="*/ 9 h 60"/>
                  <a:gd name="T36" fmla="*/ 60 w 87"/>
                  <a:gd name="T37" fmla="*/ 13 h 60"/>
                  <a:gd name="T38" fmla="*/ 60 w 87"/>
                  <a:gd name="T39" fmla="*/ 14 h 60"/>
                  <a:gd name="T40" fmla="*/ 63 w 87"/>
                  <a:gd name="T41" fmla="*/ 16 h 60"/>
                  <a:gd name="T42" fmla="*/ 68 w 87"/>
                  <a:gd name="T43" fmla="*/ 20 h 60"/>
                  <a:gd name="T44" fmla="*/ 71 w 87"/>
                  <a:gd name="T45" fmla="*/ 22 h 60"/>
                  <a:gd name="T46" fmla="*/ 71 w 87"/>
                  <a:gd name="T47" fmla="*/ 25 h 60"/>
                  <a:gd name="T48" fmla="*/ 76 w 87"/>
                  <a:gd name="T49" fmla="*/ 29 h 60"/>
                  <a:gd name="T50" fmla="*/ 79 w 87"/>
                  <a:gd name="T51" fmla="*/ 31 h 60"/>
                  <a:gd name="T52" fmla="*/ 81 w 87"/>
                  <a:gd name="T53" fmla="*/ 35 h 60"/>
                  <a:gd name="T54" fmla="*/ 86 w 87"/>
                  <a:gd name="T55" fmla="*/ 37 h 60"/>
                  <a:gd name="T56" fmla="*/ 87 w 87"/>
                  <a:gd name="T57" fmla="*/ 39 h 60"/>
                  <a:gd name="T58" fmla="*/ 85 w 87"/>
                  <a:gd name="T59" fmla="*/ 41 h 60"/>
                  <a:gd name="T60" fmla="*/ 81 w 87"/>
                  <a:gd name="T61" fmla="*/ 41 h 60"/>
                  <a:gd name="T62" fmla="*/ 75 w 87"/>
                  <a:gd name="T63" fmla="*/ 39 h 60"/>
                  <a:gd name="T64" fmla="*/ 73 w 87"/>
                  <a:gd name="T65" fmla="*/ 41 h 60"/>
                  <a:gd name="T66" fmla="*/ 71 w 87"/>
                  <a:gd name="T67" fmla="*/ 42 h 60"/>
                  <a:gd name="T68" fmla="*/ 70 w 87"/>
                  <a:gd name="T69" fmla="*/ 42 h 60"/>
                  <a:gd name="T70" fmla="*/ 66 w 87"/>
                  <a:gd name="T71" fmla="*/ 41 h 60"/>
                  <a:gd name="T72" fmla="*/ 59 w 87"/>
                  <a:gd name="T73" fmla="*/ 44 h 60"/>
                  <a:gd name="T74" fmla="*/ 57 w 87"/>
                  <a:gd name="T75" fmla="*/ 43 h 60"/>
                  <a:gd name="T76" fmla="*/ 56 w 87"/>
                  <a:gd name="T77" fmla="*/ 44 h 60"/>
                  <a:gd name="T78" fmla="*/ 53 w 87"/>
                  <a:gd name="T79" fmla="*/ 48 h 60"/>
                  <a:gd name="T80" fmla="*/ 48 w 87"/>
                  <a:gd name="T81" fmla="*/ 47 h 60"/>
                  <a:gd name="T82" fmla="*/ 44 w 87"/>
                  <a:gd name="T83" fmla="*/ 45 h 60"/>
                  <a:gd name="T84" fmla="*/ 40 w 87"/>
                  <a:gd name="T85" fmla="*/ 43 h 60"/>
                  <a:gd name="T86" fmla="*/ 34 w 87"/>
                  <a:gd name="T87" fmla="*/ 41 h 60"/>
                  <a:gd name="T88" fmla="*/ 30 w 87"/>
                  <a:gd name="T89" fmla="*/ 43 h 60"/>
                  <a:gd name="T90" fmla="*/ 28 w 87"/>
                  <a:gd name="T91" fmla="*/ 47 h 60"/>
                  <a:gd name="T92" fmla="*/ 27 w 87"/>
                  <a:gd name="T93" fmla="*/ 51 h 60"/>
                  <a:gd name="T94" fmla="*/ 23 w 87"/>
                  <a:gd name="T95" fmla="*/ 50 h 60"/>
                  <a:gd name="T96" fmla="*/ 18 w 87"/>
                  <a:gd name="T97" fmla="*/ 50 h 60"/>
                  <a:gd name="T98" fmla="*/ 15 w 87"/>
                  <a:gd name="T99" fmla="*/ 53 h 60"/>
                  <a:gd name="T100" fmla="*/ 11 w 87"/>
                  <a:gd name="T101" fmla="*/ 60 h 60"/>
                  <a:gd name="T102" fmla="*/ 10 w 87"/>
                  <a:gd name="T103" fmla="*/ 58 h 60"/>
                  <a:gd name="T104" fmla="*/ 10 w 87"/>
                  <a:gd name="T105" fmla="*/ 54 h 60"/>
                  <a:gd name="T106" fmla="*/ 6 w 87"/>
                  <a:gd name="T107" fmla="*/ 53 h 60"/>
                  <a:gd name="T108" fmla="*/ 4 w 87"/>
                  <a:gd name="T109" fmla="*/ 49 h 60"/>
                  <a:gd name="T110" fmla="*/ 4 w 87"/>
                  <a:gd name="T111" fmla="*/ 47 h 60"/>
                  <a:gd name="T112" fmla="*/ 0 w 87"/>
                  <a:gd name="T113" fmla="*/ 43 h 60"/>
                  <a:gd name="T114" fmla="*/ 1 w 87"/>
                  <a:gd name="T115" fmla="*/ 41 h 60"/>
                  <a:gd name="T116" fmla="*/ 0 w 87"/>
                  <a:gd name="T117" fmla="*/ 38 h 60"/>
                  <a:gd name="T118" fmla="*/ 1 w 87"/>
                  <a:gd name="T119" fmla="*/ 33 h 60"/>
                  <a:gd name="T120" fmla="*/ 2 w 87"/>
                  <a:gd name="T121" fmla="*/ 32 h 60"/>
                  <a:gd name="T122" fmla="*/ 6 w 87"/>
                  <a:gd name="T12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60">
                    <a:moveTo>
                      <a:pt x="6" y="25"/>
                    </a:moveTo>
                    <a:lnTo>
                      <a:pt x="11" y="25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6" y="25"/>
                    </a:lnTo>
                    <a:lnTo>
                      <a:pt x="24" y="21"/>
                    </a:lnTo>
                    <a:lnTo>
                      <a:pt x="27" y="19"/>
                    </a:lnTo>
                    <a:lnTo>
                      <a:pt x="30" y="16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8" y="14"/>
                    </a:lnTo>
                    <a:lnTo>
                      <a:pt x="45" y="12"/>
                    </a:lnTo>
                    <a:lnTo>
                      <a:pt x="50" y="3"/>
                    </a:lnTo>
                    <a:lnTo>
                      <a:pt x="52" y="1"/>
                    </a:lnTo>
                    <a:lnTo>
                      <a:pt x="57" y="0"/>
                    </a:lnTo>
                    <a:lnTo>
                      <a:pt x="58" y="3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0" y="13"/>
                    </a:lnTo>
                    <a:lnTo>
                      <a:pt x="60" y="14"/>
                    </a:lnTo>
                    <a:lnTo>
                      <a:pt x="63" y="16"/>
                    </a:lnTo>
                    <a:lnTo>
                      <a:pt x="68" y="20"/>
                    </a:lnTo>
                    <a:lnTo>
                      <a:pt x="71" y="22"/>
                    </a:lnTo>
                    <a:lnTo>
                      <a:pt x="71" y="25"/>
                    </a:lnTo>
                    <a:lnTo>
                      <a:pt x="76" y="29"/>
                    </a:lnTo>
                    <a:lnTo>
                      <a:pt x="79" y="31"/>
                    </a:lnTo>
                    <a:lnTo>
                      <a:pt x="81" y="35"/>
                    </a:lnTo>
                    <a:lnTo>
                      <a:pt x="86" y="37"/>
                    </a:lnTo>
                    <a:lnTo>
                      <a:pt x="87" y="39"/>
                    </a:lnTo>
                    <a:lnTo>
                      <a:pt x="85" y="41"/>
                    </a:lnTo>
                    <a:lnTo>
                      <a:pt x="81" y="41"/>
                    </a:lnTo>
                    <a:lnTo>
                      <a:pt x="75" y="39"/>
                    </a:lnTo>
                    <a:lnTo>
                      <a:pt x="73" y="41"/>
                    </a:lnTo>
                    <a:lnTo>
                      <a:pt x="71" y="42"/>
                    </a:lnTo>
                    <a:lnTo>
                      <a:pt x="70" y="42"/>
                    </a:lnTo>
                    <a:lnTo>
                      <a:pt x="66" y="41"/>
                    </a:lnTo>
                    <a:lnTo>
                      <a:pt x="59" y="44"/>
                    </a:lnTo>
                    <a:lnTo>
                      <a:pt x="57" y="43"/>
                    </a:lnTo>
                    <a:lnTo>
                      <a:pt x="56" y="44"/>
                    </a:lnTo>
                    <a:lnTo>
                      <a:pt x="53" y="48"/>
                    </a:lnTo>
                    <a:lnTo>
                      <a:pt x="48" y="47"/>
                    </a:lnTo>
                    <a:lnTo>
                      <a:pt x="44" y="45"/>
                    </a:lnTo>
                    <a:lnTo>
                      <a:pt x="40" y="43"/>
                    </a:lnTo>
                    <a:lnTo>
                      <a:pt x="34" y="41"/>
                    </a:lnTo>
                    <a:lnTo>
                      <a:pt x="30" y="43"/>
                    </a:lnTo>
                    <a:lnTo>
                      <a:pt x="28" y="47"/>
                    </a:lnTo>
                    <a:lnTo>
                      <a:pt x="27" y="51"/>
                    </a:lnTo>
                    <a:lnTo>
                      <a:pt x="23" y="50"/>
                    </a:lnTo>
                    <a:lnTo>
                      <a:pt x="18" y="50"/>
                    </a:lnTo>
                    <a:lnTo>
                      <a:pt x="15" y="53"/>
                    </a:lnTo>
                    <a:lnTo>
                      <a:pt x="11" y="60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6" y="2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32">
                <a:extLst>
                  <a:ext uri="{FF2B5EF4-FFF2-40B4-BE49-F238E27FC236}">
                    <a16:creationId xmlns:a16="http://schemas.microsoft.com/office/drawing/2014/main" id="{4151EF47-C47D-4D36-97B4-51CF7038B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113" y="5729288"/>
                <a:ext cx="77788" cy="92075"/>
              </a:xfrm>
              <a:custGeom>
                <a:avLst/>
                <a:gdLst>
                  <a:gd name="T0" fmla="*/ 12 w 49"/>
                  <a:gd name="T1" fmla="*/ 56 h 58"/>
                  <a:gd name="T2" fmla="*/ 10 w 49"/>
                  <a:gd name="T3" fmla="*/ 55 h 58"/>
                  <a:gd name="T4" fmla="*/ 8 w 49"/>
                  <a:gd name="T5" fmla="*/ 56 h 58"/>
                  <a:gd name="T6" fmla="*/ 5 w 49"/>
                  <a:gd name="T7" fmla="*/ 58 h 58"/>
                  <a:gd name="T8" fmla="*/ 0 w 49"/>
                  <a:gd name="T9" fmla="*/ 51 h 58"/>
                  <a:gd name="T10" fmla="*/ 5 w 49"/>
                  <a:gd name="T11" fmla="*/ 47 h 58"/>
                  <a:gd name="T12" fmla="*/ 3 w 49"/>
                  <a:gd name="T13" fmla="*/ 43 h 58"/>
                  <a:gd name="T14" fmla="*/ 5 w 49"/>
                  <a:gd name="T15" fmla="*/ 41 h 58"/>
                  <a:gd name="T16" fmla="*/ 9 w 49"/>
                  <a:gd name="T17" fmla="*/ 40 h 58"/>
                  <a:gd name="T18" fmla="*/ 10 w 49"/>
                  <a:gd name="T19" fmla="*/ 38 h 58"/>
                  <a:gd name="T20" fmla="*/ 14 w 49"/>
                  <a:gd name="T21" fmla="*/ 40 h 58"/>
                  <a:gd name="T22" fmla="*/ 20 w 49"/>
                  <a:gd name="T23" fmla="*/ 41 h 58"/>
                  <a:gd name="T24" fmla="*/ 21 w 49"/>
                  <a:gd name="T25" fmla="*/ 38 h 58"/>
                  <a:gd name="T26" fmla="*/ 22 w 49"/>
                  <a:gd name="T27" fmla="*/ 33 h 58"/>
                  <a:gd name="T28" fmla="*/ 21 w 49"/>
                  <a:gd name="T29" fmla="*/ 28 h 58"/>
                  <a:gd name="T30" fmla="*/ 18 w 49"/>
                  <a:gd name="T31" fmla="*/ 24 h 58"/>
                  <a:gd name="T32" fmla="*/ 21 w 49"/>
                  <a:gd name="T33" fmla="*/ 16 h 58"/>
                  <a:gd name="T34" fmla="*/ 20 w 49"/>
                  <a:gd name="T35" fmla="*/ 15 h 58"/>
                  <a:gd name="T36" fmla="*/ 15 w 49"/>
                  <a:gd name="T37" fmla="*/ 16 h 58"/>
                  <a:gd name="T38" fmla="*/ 12 w 49"/>
                  <a:gd name="T39" fmla="*/ 12 h 58"/>
                  <a:gd name="T40" fmla="*/ 14 w 49"/>
                  <a:gd name="T41" fmla="*/ 10 h 58"/>
                  <a:gd name="T42" fmla="*/ 22 w 49"/>
                  <a:gd name="T43" fmla="*/ 10 h 58"/>
                  <a:gd name="T44" fmla="*/ 27 w 49"/>
                  <a:gd name="T45" fmla="*/ 11 h 58"/>
                  <a:gd name="T46" fmla="*/ 32 w 49"/>
                  <a:gd name="T47" fmla="*/ 14 h 58"/>
                  <a:gd name="T48" fmla="*/ 33 w 49"/>
                  <a:gd name="T49" fmla="*/ 10 h 58"/>
                  <a:gd name="T50" fmla="*/ 37 w 49"/>
                  <a:gd name="T51" fmla="*/ 3 h 58"/>
                  <a:gd name="T52" fmla="*/ 40 w 49"/>
                  <a:gd name="T53" fmla="*/ 0 h 58"/>
                  <a:gd name="T54" fmla="*/ 45 w 49"/>
                  <a:gd name="T55" fmla="*/ 0 h 58"/>
                  <a:gd name="T56" fmla="*/ 49 w 49"/>
                  <a:gd name="T57" fmla="*/ 1 h 58"/>
                  <a:gd name="T58" fmla="*/ 49 w 49"/>
                  <a:gd name="T59" fmla="*/ 5 h 58"/>
                  <a:gd name="T60" fmla="*/ 46 w 49"/>
                  <a:gd name="T61" fmla="*/ 9 h 58"/>
                  <a:gd name="T62" fmla="*/ 45 w 49"/>
                  <a:gd name="T63" fmla="*/ 12 h 58"/>
                  <a:gd name="T64" fmla="*/ 45 w 49"/>
                  <a:gd name="T65" fmla="*/ 18 h 58"/>
                  <a:gd name="T66" fmla="*/ 45 w 49"/>
                  <a:gd name="T67" fmla="*/ 22 h 58"/>
                  <a:gd name="T68" fmla="*/ 44 w 49"/>
                  <a:gd name="T69" fmla="*/ 24 h 58"/>
                  <a:gd name="T70" fmla="*/ 44 w 49"/>
                  <a:gd name="T71" fmla="*/ 27 h 58"/>
                  <a:gd name="T72" fmla="*/ 43 w 49"/>
                  <a:gd name="T73" fmla="*/ 29 h 58"/>
                  <a:gd name="T74" fmla="*/ 39 w 49"/>
                  <a:gd name="T75" fmla="*/ 33 h 58"/>
                  <a:gd name="T76" fmla="*/ 35 w 49"/>
                  <a:gd name="T77" fmla="*/ 37 h 58"/>
                  <a:gd name="T78" fmla="*/ 33 w 49"/>
                  <a:gd name="T79" fmla="*/ 43 h 58"/>
                  <a:gd name="T80" fmla="*/ 33 w 49"/>
                  <a:gd name="T81" fmla="*/ 49 h 58"/>
                  <a:gd name="T82" fmla="*/ 31 w 49"/>
                  <a:gd name="T83" fmla="*/ 50 h 58"/>
                  <a:gd name="T84" fmla="*/ 27 w 49"/>
                  <a:gd name="T85" fmla="*/ 53 h 58"/>
                  <a:gd name="T86" fmla="*/ 23 w 49"/>
                  <a:gd name="T87" fmla="*/ 58 h 58"/>
                  <a:gd name="T88" fmla="*/ 21 w 49"/>
                  <a:gd name="T89" fmla="*/ 57 h 58"/>
                  <a:gd name="T90" fmla="*/ 20 w 49"/>
                  <a:gd name="T91" fmla="*/ 55 h 58"/>
                  <a:gd name="T92" fmla="*/ 16 w 49"/>
                  <a:gd name="T93" fmla="*/ 55 h 58"/>
                  <a:gd name="T94" fmla="*/ 15 w 49"/>
                  <a:gd name="T95" fmla="*/ 57 h 58"/>
                  <a:gd name="T96" fmla="*/ 12 w 49"/>
                  <a:gd name="T97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58">
                    <a:moveTo>
                      <a:pt x="12" y="56"/>
                    </a:moveTo>
                    <a:lnTo>
                      <a:pt x="10" y="55"/>
                    </a:lnTo>
                    <a:lnTo>
                      <a:pt x="8" y="56"/>
                    </a:lnTo>
                    <a:lnTo>
                      <a:pt x="5" y="58"/>
                    </a:lnTo>
                    <a:lnTo>
                      <a:pt x="0" y="51"/>
                    </a:lnTo>
                    <a:lnTo>
                      <a:pt x="5" y="47"/>
                    </a:lnTo>
                    <a:lnTo>
                      <a:pt x="3" y="43"/>
                    </a:lnTo>
                    <a:lnTo>
                      <a:pt x="5" y="41"/>
                    </a:lnTo>
                    <a:lnTo>
                      <a:pt x="9" y="40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20" y="41"/>
                    </a:lnTo>
                    <a:lnTo>
                      <a:pt x="21" y="38"/>
                    </a:lnTo>
                    <a:lnTo>
                      <a:pt x="22" y="33"/>
                    </a:lnTo>
                    <a:lnTo>
                      <a:pt x="21" y="28"/>
                    </a:lnTo>
                    <a:lnTo>
                      <a:pt x="18" y="24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15" y="16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2" y="14"/>
                    </a:lnTo>
                    <a:lnTo>
                      <a:pt x="33" y="10"/>
                    </a:lnTo>
                    <a:lnTo>
                      <a:pt x="37" y="3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6" y="9"/>
                    </a:lnTo>
                    <a:lnTo>
                      <a:pt x="45" y="12"/>
                    </a:lnTo>
                    <a:lnTo>
                      <a:pt x="45" y="18"/>
                    </a:lnTo>
                    <a:lnTo>
                      <a:pt x="45" y="22"/>
                    </a:lnTo>
                    <a:lnTo>
                      <a:pt x="44" y="24"/>
                    </a:lnTo>
                    <a:lnTo>
                      <a:pt x="44" y="27"/>
                    </a:lnTo>
                    <a:lnTo>
                      <a:pt x="43" y="29"/>
                    </a:lnTo>
                    <a:lnTo>
                      <a:pt x="39" y="33"/>
                    </a:lnTo>
                    <a:lnTo>
                      <a:pt x="35" y="37"/>
                    </a:lnTo>
                    <a:lnTo>
                      <a:pt x="33" y="43"/>
                    </a:lnTo>
                    <a:lnTo>
                      <a:pt x="33" y="49"/>
                    </a:lnTo>
                    <a:lnTo>
                      <a:pt x="31" y="50"/>
                    </a:lnTo>
                    <a:lnTo>
                      <a:pt x="27" y="53"/>
                    </a:lnTo>
                    <a:lnTo>
                      <a:pt x="23" y="58"/>
                    </a:lnTo>
                    <a:lnTo>
                      <a:pt x="21" y="57"/>
                    </a:lnTo>
                    <a:lnTo>
                      <a:pt x="20" y="55"/>
                    </a:lnTo>
                    <a:lnTo>
                      <a:pt x="16" y="55"/>
                    </a:lnTo>
                    <a:lnTo>
                      <a:pt x="15" y="57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34">
                <a:extLst>
                  <a:ext uri="{FF2B5EF4-FFF2-40B4-BE49-F238E27FC236}">
                    <a16:creationId xmlns:a16="http://schemas.microsoft.com/office/drawing/2014/main" id="{78EE24D2-D8D7-458C-9663-70BEDC2A6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975" y="5656263"/>
                <a:ext cx="66675" cy="65088"/>
              </a:xfrm>
              <a:custGeom>
                <a:avLst/>
                <a:gdLst>
                  <a:gd name="T0" fmla="*/ 39 w 42"/>
                  <a:gd name="T1" fmla="*/ 38 h 41"/>
                  <a:gd name="T2" fmla="*/ 37 w 42"/>
                  <a:gd name="T3" fmla="*/ 38 h 41"/>
                  <a:gd name="T4" fmla="*/ 32 w 42"/>
                  <a:gd name="T5" fmla="*/ 35 h 41"/>
                  <a:gd name="T6" fmla="*/ 27 w 42"/>
                  <a:gd name="T7" fmla="*/ 37 h 41"/>
                  <a:gd name="T8" fmla="*/ 20 w 42"/>
                  <a:gd name="T9" fmla="*/ 38 h 41"/>
                  <a:gd name="T10" fmla="*/ 15 w 42"/>
                  <a:gd name="T11" fmla="*/ 39 h 41"/>
                  <a:gd name="T12" fmla="*/ 8 w 42"/>
                  <a:gd name="T13" fmla="*/ 41 h 41"/>
                  <a:gd name="T14" fmla="*/ 7 w 42"/>
                  <a:gd name="T15" fmla="*/ 41 h 41"/>
                  <a:gd name="T16" fmla="*/ 8 w 42"/>
                  <a:gd name="T17" fmla="*/ 35 h 41"/>
                  <a:gd name="T18" fmla="*/ 8 w 42"/>
                  <a:gd name="T19" fmla="*/ 35 h 41"/>
                  <a:gd name="T20" fmla="*/ 8 w 42"/>
                  <a:gd name="T21" fmla="*/ 33 h 41"/>
                  <a:gd name="T22" fmla="*/ 5 w 42"/>
                  <a:gd name="T23" fmla="*/ 29 h 41"/>
                  <a:gd name="T24" fmla="*/ 3 w 42"/>
                  <a:gd name="T25" fmla="*/ 29 h 41"/>
                  <a:gd name="T26" fmla="*/ 0 w 42"/>
                  <a:gd name="T27" fmla="*/ 27 h 41"/>
                  <a:gd name="T28" fmla="*/ 2 w 42"/>
                  <a:gd name="T29" fmla="*/ 25 h 41"/>
                  <a:gd name="T30" fmla="*/ 2 w 42"/>
                  <a:gd name="T31" fmla="*/ 21 h 41"/>
                  <a:gd name="T32" fmla="*/ 2 w 42"/>
                  <a:gd name="T33" fmla="*/ 20 h 41"/>
                  <a:gd name="T34" fmla="*/ 3 w 42"/>
                  <a:gd name="T35" fmla="*/ 20 h 41"/>
                  <a:gd name="T36" fmla="*/ 3 w 42"/>
                  <a:gd name="T37" fmla="*/ 16 h 41"/>
                  <a:gd name="T38" fmla="*/ 3 w 42"/>
                  <a:gd name="T39" fmla="*/ 15 h 41"/>
                  <a:gd name="T40" fmla="*/ 3 w 42"/>
                  <a:gd name="T41" fmla="*/ 14 h 41"/>
                  <a:gd name="T42" fmla="*/ 5 w 42"/>
                  <a:gd name="T43" fmla="*/ 14 h 41"/>
                  <a:gd name="T44" fmla="*/ 4 w 42"/>
                  <a:gd name="T45" fmla="*/ 8 h 41"/>
                  <a:gd name="T46" fmla="*/ 3 w 42"/>
                  <a:gd name="T47" fmla="*/ 5 h 41"/>
                  <a:gd name="T48" fmla="*/ 3 w 42"/>
                  <a:gd name="T49" fmla="*/ 3 h 41"/>
                  <a:gd name="T50" fmla="*/ 4 w 42"/>
                  <a:gd name="T51" fmla="*/ 3 h 41"/>
                  <a:gd name="T52" fmla="*/ 5 w 42"/>
                  <a:gd name="T53" fmla="*/ 2 h 41"/>
                  <a:gd name="T54" fmla="*/ 8 w 42"/>
                  <a:gd name="T55" fmla="*/ 3 h 41"/>
                  <a:gd name="T56" fmla="*/ 13 w 42"/>
                  <a:gd name="T57" fmla="*/ 3 h 41"/>
                  <a:gd name="T58" fmla="*/ 14 w 42"/>
                  <a:gd name="T59" fmla="*/ 0 h 41"/>
                  <a:gd name="T60" fmla="*/ 15 w 42"/>
                  <a:gd name="T61" fmla="*/ 0 h 41"/>
                  <a:gd name="T62" fmla="*/ 17 w 42"/>
                  <a:gd name="T63" fmla="*/ 0 h 41"/>
                  <a:gd name="T64" fmla="*/ 17 w 42"/>
                  <a:gd name="T65" fmla="*/ 3 h 41"/>
                  <a:gd name="T66" fmla="*/ 20 w 42"/>
                  <a:gd name="T67" fmla="*/ 2 h 41"/>
                  <a:gd name="T68" fmla="*/ 22 w 42"/>
                  <a:gd name="T69" fmla="*/ 2 h 41"/>
                  <a:gd name="T70" fmla="*/ 25 w 42"/>
                  <a:gd name="T71" fmla="*/ 3 h 41"/>
                  <a:gd name="T72" fmla="*/ 26 w 42"/>
                  <a:gd name="T73" fmla="*/ 5 h 41"/>
                  <a:gd name="T74" fmla="*/ 29 w 42"/>
                  <a:gd name="T75" fmla="*/ 6 h 41"/>
                  <a:gd name="T76" fmla="*/ 32 w 42"/>
                  <a:gd name="T77" fmla="*/ 4 h 41"/>
                  <a:gd name="T78" fmla="*/ 34 w 42"/>
                  <a:gd name="T79" fmla="*/ 4 h 41"/>
                  <a:gd name="T80" fmla="*/ 39 w 42"/>
                  <a:gd name="T81" fmla="*/ 6 h 41"/>
                  <a:gd name="T82" fmla="*/ 42 w 42"/>
                  <a:gd name="T83" fmla="*/ 16 h 41"/>
                  <a:gd name="T84" fmla="*/ 38 w 42"/>
                  <a:gd name="T85" fmla="*/ 21 h 41"/>
                  <a:gd name="T86" fmla="*/ 37 w 42"/>
                  <a:gd name="T87" fmla="*/ 29 h 41"/>
                  <a:gd name="T88" fmla="*/ 39 w 42"/>
                  <a:gd name="T89" fmla="*/ 34 h 41"/>
                  <a:gd name="T90" fmla="*/ 39 w 42"/>
                  <a:gd name="T9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" h="41">
                    <a:moveTo>
                      <a:pt x="39" y="38"/>
                    </a:moveTo>
                    <a:lnTo>
                      <a:pt x="37" y="38"/>
                    </a:lnTo>
                    <a:lnTo>
                      <a:pt x="32" y="35"/>
                    </a:lnTo>
                    <a:lnTo>
                      <a:pt x="27" y="37"/>
                    </a:lnTo>
                    <a:lnTo>
                      <a:pt x="20" y="38"/>
                    </a:lnTo>
                    <a:lnTo>
                      <a:pt x="15" y="39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4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9" y="6"/>
                    </a:lnTo>
                    <a:lnTo>
                      <a:pt x="42" y="16"/>
                    </a:lnTo>
                    <a:lnTo>
                      <a:pt x="38" y="21"/>
                    </a:lnTo>
                    <a:lnTo>
                      <a:pt x="37" y="29"/>
                    </a:lnTo>
                    <a:lnTo>
                      <a:pt x="39" y="34"/>
                    </a:lnTo>
                    <a:lnTo>
                      <a:pt x="39" y="38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36">
                <a:extLst>
                  <a:ext uri="{FF2B5EF4-FFF2-40B4-BE49-F238E27FC236}">
                    <a16:creationId xmlns:a16="http://schemas.microsoft.com/office/drawing/2014/main" id="{DF11D265-088A-4C22-A163-673678C4D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538" y="5632450"/>
                <a:ext cx="80963" cy="119063"/>
              </a:xfrm>
              <a:custGeom>
                <a:avLst/>
                <a:gdLst>
                  <a:gd name="T0" fmla="*/ 32 w 51"/>
                  <a:gd name="T1" fmla="*/ 71 h 75"/>
                  <a:gd name="T2" fmla="*/ 30 w 51"/>
                  <a:gd name="T3" fmla="*/ 70 h 75"/>
                  <a:gd name="T4" fmla="*/ 27 w 51"/>
                  <a:gd name="T5" fmla="*/ 71 h 75"/>
                  <a:gd name="T6" fmla="*/ 22 w 51"/>
                  <a:gd name="T7" fmla="*/ 70 h 75"/>
                  <a:gd name="T8" fmla="*/ 20 w 51"/>
                  <a:gd name="T9" fmla="*/ 71 h 75"/>
                  <a:gd name="T10" fmla="*/ 9 w 51"/>
                  <a:gd name="T11" fmla="*/ 70 h 75"/>
                  <a:gd name="T12" fmla="*/ 9 w 51"/>
                  <a:gd name="T13" fmla="*/ 65 h 75"/>
                  <a:gd name="T14" fmla="*/ 6 w 51"/>
                  <a:gd name="T15" fmla="*/ 60 h 75"/>
                  <a:gd name="T16" fmla="*/ 4 w 51"/>
                  <a:gd name="T17" fmla="*/ 60 h 75"/>
                  <a:gd name="T18" fmla="*/ 1 w 51"/>
                  <a:gd name="T19" fmla="*/ 56 h 75"/>
                  <a:gd name="T20" fmla="*/ 0 w 51"/>
                  <a:gd name="T21" fmla="*/ 55 h 75"/>
                  <a:gd name="T22" fmla="*/ 0 w 51"/>
                  <a:gd name="T23" fmla="*/ 54 h 75"/>
                  <a:gd name="T24" fmla="*/ 3 w 51"/>
                  <a:gd name="T25" fmla="*/ 49 h 75"/>
                  <a:gd name="T26" fmla="*/ 5 w 51"/>
                  <a:gd name="T27" fmla="*/ 42 h 75"/>
                  <a:gd name="T28" fmla="*/ 7 w 51"/>
                  <a:gd name="T29" fmla="*/ 42 h 75"/>
                  <a:gd name="T30" fmla="*/ 11 w 51"/>
                  <a:gd name="T31" fmla="*/ 38 h 75"/>
                  <a:gd name="T32" fmla="*/ 14 w 51"/>
                  <a:gd name="T33" fmla="*/ 38 h 75"/>
                  <a:gd name="T34" fmla="*/ 17 w 51"/>
                  <a:gd name="T35" fmla="*/ 41 h 75"/>
                  <a:gd name="T36" fmla="*/ 22 w 51"/>
                  <a:gd name="T37" fmla="*/ 38 h 75"/>
                  <a:gd name="T38" fmla="*/ 23 w 51"/>
                  <a:gd name="T39" fmla="*/ 36 h 75"/>
                  <a:gd name="T40" fmla="*/ 24 w 51"/>
                  <a:gd name="T41" fmla="*/ 33 h 75"/>
                  <a:gd name="T42" fmla="*/ 26 w 51"/>
                  <a:gd name="T43" fmla="*/ 30 h 75"/>
                  <a:gd name="T44" fmla="*/ 29 w 51"/>
                  <a:gd name="T45" fmla="*/ 27 h 75"/>
                  <a:gd name="T46" fmla="*/ 30 w 51"/>
                  <a:gd name="T47" fmla="*/ 23 h 75"/>
                  <a:gd name="T48" fmla="*/ 32 w 51"/>
                  <a:gd name="T49" fmla="*/ 21 h 75"/>
                  <a:gd name="T50" fmla="*/ 33 w 51"/>
                  <a:gd name="T51" fmla="*/ 18 h 75"/>
                  <a:gd name="T52" fmla="*/ 34 w 51"/>
                  <a:gd name="T53" fmla="*/ 13 h 75"/>
                  <a:gd name="T54" fmla="*/ 40 w 51"/>
                  <a:gd name="T55" fmla="*/ 8 h 75"/>
                  <a:gd name="T56" fmla="*/ 40 w 51"/>
                  <a:gd name="T57" fmla="*/ 6 h 75"/>
                  <a:gd name="T58" fmla="*/ 41 w 51"/>
                  <a:gd name="T59" fmla="*/ 4 h 75"/>
                  <a:gd name="T60" fmla="*/ 39 w 51"/>
                  <a:gd name="T61" fmla="*/ 2 h 75"/>
                  <a:gd name="T62" fmla="*/ 39 w 51"/>
                  <a:gd name="T63" fmla="*/ 0 h 75"/>
                  <a:gd name="T64" fmla="*/ 40 w 51"/>
                  <a:gd name="T65" fmla="*/ 0 h 75"/>
                  <a:gd name="T66" fmla="*/ 44 w 51"/>
                  <a:gd name="T67" fmla="*/ 3 h 75"/>
                  <a:gd name="T68" fmla="*/ 44 w 51"/>
                  <a:gd name="T69" fmla="*/ 8 h 75"/>
                  <a:gd name="T70" fmla="*/ 44 w 51"/>
                  <a:gd name="T71" fmla="*/ 13 h 75"/>
                  <a:gd name="T72" fmla="*/ 47 w 51"/>
                  <a:gd name="T73" fmla="*/ 19 h 75"/>
                  <a:gd name="T74" fmla="*/ 44 w 51"/>
                  <a:gd name="T75" fmla="*/ 19 h 75"/>
                  <a:gd name="T76" fmla="*/ 41 w 51"/>
                  <a:gd name="T77" fmla="*/ 19 h 75"/>
                  <a:gd name="T78" fmla="*/ 39 w 51"/>
                  <a:gd name="T79" fmla="*/ 19 h 75"/>
                  <a:gd name="T80" fmla="*/ 36 w 51"/>
                  <a:gd name="T81" fmla="*/ 21 h 75"/>
                  <a:gd name="T82" fmla="*/ 41 w 51"/>
                  <a:gd name="T83" fmla="*/ 25 h 75"/>
                  <a:gd name="T84" fmla="*/ 44 w 51"/>
                  <a:gd name="T85" fmla="*/ 26 h 75"/>
                  <a:gd name="T86" fmla="*/ 45 w 51"/>
                  <a:gd name="T87" fmla="*/ 30 h 75"/>
                  <a:gd name="T88" fmla="*/ 47 w 51"/>
                  <a:gd name="T89" fmla="*/ 35 h 75"/>
                  <a:gd name="T90" fmla="*/ 46 w 51"/>
                  <a:gd name="T91" fmla="*/ 36 h 75"/>
                  <a:gd name="T92" fmla="*/ 42 w 51"/>
                  <a:gd name="T93" fmla="*/ 43 h 75"/>
                  <a:gd name="T94" fmla="*/ 41 w 51"/>
                  <a:gd name="T95" fmla="*/ 44 h 75"/>
                  <a:gd name="T96" fmla="*/ 40 w 51"/>
                  <a:gd name="T97" fmla="*/ 49 h 75"/>
                  <a:gd name="T98" fmla="*/ 41 w 51"/>
                  <a:gd name="T99" fmla="*/ 52 h 75"/>
                  <a:gd name="T100" fmla="*/ 40 w 51"/>
                  <a:gd name="T101" fmla="*/ 54 h 75"/>
                  <a:gd name="T102" fmla="*/ 44 w 51"/>
                  <a:gd name="T103" fmla="*/ 58 h 75"/>
                  <a:gd name="T104" fmla="*/ 44 w 51"/>
                  <a:gd name="T105" fmla="*/ 60 h 75"/>
                  <a:gd name="T106" fmla="*/ 46 w 51"/>
                  <a:gd name="T107" fmla="*/ 64 h 75"/>
                  <a:gd name="T108" fmla="*/ 50 w 51"/>
                  <a:gd name="T109" fmla="*/ 65 h 75"/>
                  <a:gd name="T110" fmla="*/ 50 w 51"/>
                  <a:gd name="T111" fmla="*/ 69 h 75"/>
                  <a:gd name="T112" fmla="*/ 51 w 51"/>
                  <a:gd name="T113" fmla="*/ 71 h 75"/>
                  <a:gd name="T114" fmla="*/ 50 w 51"/>
                  <a:gd name="T115" fmla="*/ 75 h 75"/>
                  <a:gd name="T116" fmla="*/ 45 w 51"/>
                  <a:gd name="T117" fmla="*/ 72 h 75"/>
                  <a:gd name="T118" fmla="*/ 40 w 51"/>
                  <a:gd name="T119" fmla="*/ 71 h 75"/>
                  <a:gd name="T120" fmla="*/ 32 w 51"/>
                  <a:gd name="T121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75">
                    <a:moveTo>
                      <a:pt x="32" y="71"/>
                    </a:moveTo>
                    <a:lnTo>
                      <a:pt x="30" y="70"/>
                    </a:lnTo>
                    <a:lnTo>
                      <a:pt x="27" y="71"/>
                    </a:lnTo>
                    <a:lnTo>
                      <a:pt x="22" y="70"/>
                    </a:lnTo>
                    <a:lnTo>
                      <a:pt x="20" y="71"/>
                    </a:lnTo>
                    <a:lnTo>
                      <a:pt x="9" y="70"/>
                    </a:lnTo>
                    <a:lnTo>
                      <a:pt x="9" y="65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3" y="49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17" y="41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4" y="33"/>
                    </a:lnTo>
                    <a:lnTo>
                      <a:pt x="26" y="30"/>
                    </a:lnTo>
                    <a:lnTo>
                      <a:pt x="29" y="27"/>
                    </a:lnTo>
                    <a:lnTo>
                      <a:pt x="30" y="23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4" y="13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4" y="3"/>
                    </a:lnTo>
                    <a:lnTo>
                      <a:pt x="44" y="8"/>
                    </a:lnTo>
                    <a:lnTo>
                      <a:pt x="44" y="13"/>
                    </a:lnTo>
                    <a:lnTo>
                      <a:pt x="47" y="19"/>
                    </a:lnTo>
                    <a:lnTo>
                      <a:pt x="44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36" y="21"/>
                    </a:lnTo>
                    <a:lnTo>
                      <a:pt x="41" y="25"/>
                    </a:lnTo>
                    <a:lnTo>
                      <a:pt x="44" y="26"/>
                    </a:lnTo>
                    <a:lnTo>
                      <a:pt x="45" y="30"/>
                    </a:lnTo>
                    <a:lnTo>
                      <a:pt x="47" y="35"/>
                    </a:lnTo>
                    <a:lnTo>
                      <a:pt x="46" y="36"/>
                    </a:lnTo>
                    <a:lnTo>
                      <a:pt x="42" y="43"/>
                    </a:lnTo>
                    <a:lnTo>
                      <a:pt x="41" y="44"/>
                    </a:lnTo>
                    <a:lnTo>
                      <a:pt x="40" y="49"/>
                    </a:lnTo>
                    <a:lnTo>
                      <a:pt x="41" y="52"/>
                    </a:lnTo>
                    <a:lnTo>
                      <a:pt x="40" y="54"/>
                    </a:lnTo>
                    <a:lnTo>
                      <a:pt x="44" y="58"/>
                    </a:lnTo>
                    <a:lnTo>
                      <a:pt x="44" y="60"/>
                    </a:lnTo>
                    <a:lnTo>
                      <a:pt x="46" y="64"/>
                    </a:lnTo>
                    <a:lnTo>
                      <a:pt x="50" y="65"/>
                    </a:lnTo>
                    <a:lnTo>
                      <a:pt x="50" y="69"/>
                    </a:lnTo>
                    <a:lnTo>
                      <a:pt x="51" y="71"/>
                    </a:lnTo>
                    <a:lnTo>
                      <a:pt x="50" y="75"/>
                    </a:lnTo>
                    <a:lnTo>
                      <a:pt x="45" y="72"/>
                    </a:lnTo>
                    <a:lnTo>
                      <a:pt x="40" y="71"/>
                    </a:lnTo>
                    <a:lnTo>
                      <a:pt x="32" y="7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41">
                <a:extLst>
                  <a:ext uri="{FF2B5EF4-FFF2-40B4-BE49-F238E27FC236}">
                    <a16:creationId xmlns:a16="http://schemas.microsoft.com/office/drawing/2014/main" id="{9C7443D5-74EE-4E98-8224-44CCC2ED5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538" y="5362575"/>
                <a:ext cx="23813" cy="15875"/>
              </a:xfrm>
              <a:custGeom>
                <a:avLst/>
                <a:gdLst>
                  <a:gd name="T0" fmla="*/ 11 w 15"/>
                  <a:gd name="T1" fmla="*/ 4 h 10"/>
                  <a:gd name="T2" fmla="*/ 15 w 15"/>
                  <a:gd name="T3" fmla="*/ 0 h 10"/>
                  <a:gd name="T4" fmla="*/ 9 w 15"/>
                  <a:gd name="T5" fmla="*/ 3 h 10"/>
                  <a:gd name="T6" fmla="*/ 4 w 15"/>
                  <a:gd name="T7" fmla="*/ 3 h 10"/>
                  <a:gd name="T8" fmla="*/ 3 w 15"/>
                  <a:gd name="T9" fmla="*/ 5 h 10"/>
                  <a:gd name="T10" fmla="*/ 3 w 15"/>
                  <a:gd name="T11" fmla="*/ 5 h 10"/>
                  <a:gd name="T12" fmla="*/ 0 w 15"/>
                  <a:gd name="T13" fmla="*/ 5 h 10"/>
                  <a:gd name="T14" fmla="*/ 1 w 15"/>
                  <a:gd name="T15" fmla="*/ 9 h 10"/>
                  <a:gd name="T16" fmla="*/ 4 w 15"/>
                  <a:gd name="T17" fmla="*/ 10 h 10"/>
                  <a:gd name="T18" fmla="*/ 12 w 15"/>
                  <a:gd name="T19" fmla="*/ 7 h 10"/>
                  <a:gd name="T20" fmla="*/ 12 w 15"/>
                  <a:gd name="T21" fmla="*/ 5 h 10"/>
                  <a:gd name="T22" fmla="*/ 11 w 15"/>
                  <a:gd name="T2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0">
                    <a:moveTo>
                      <a:pt x="11" y="4"/>
                    </a:moveTo>
                    <a:lnTo>
                      <a:pt x="15" y="0"/>
                    </a:lnTo>
                    <a:lnTo>
                      <a:pt x="9" y="3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44">
                <a:extLst>
                  <a:ext uri="{FF2B5EF4-FFF2-40B4-BE49-F238E27FC236}">
                    <a16:creationId xmlns:a16="http://schemas.microsoft.com/office/drawing/2014/main" id="{FF8C7D7B-80E9-402A-818A-F2FB91878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963" y="5632450"/>
                <a:ext cx="17463" cy="19050"/>
              </a:xfrm>
              <a:custGeom>
                <a:avLst/>
                <a:gdLst>
                  <a:gd name="T0" fmla="*/ 10 w 11"/>
                  <a:gd name="T1" fmla="*/ 0 h 12"/>
                  <a:gd name="T2" fmla="*/ 11 w 11"/>
                  <a:gd name="T3" fmla="*/ 2 h 12"/>
                  <a:gd name="T4" fmla="*/ 11 w 11"/>
                  <a:gd name="T5" fmla="*/ 6 h 12"/>
                  <a:gd name="T6" fmla="*/ 8 w 11"/>
                  <a:gd name="T7" fmla="*/ 7 h 12"/>
                  <a:gd name="T8" fmla="*/ 10 w 11"/>
                  <a:gd name="T9" fmla="*/ 8 h 12"/>
                  <a:gd name="T10" fmla="*/ 8 w 11"/>
                  <a:gd name="T11" fmla="*/ 12 h 12"/>
                  <a:gd name="T12" fmla="*/ 6 w 11"/>
                  <a:gd name="T13" fmla="*/ 11 h 12"/>
                  <a:gd name="T14" fmla="*/ 5 w 11"/>
                  <a:gd name="T15" fmla="*/ 12 h 12"/>
                  <a:gd name="T16" fmla="*/ 2 w 11"/>
                  <a:gd name="T17" fmla="*/ 12 h 12"/>
                  <a:gd name="T18" fmla="*/ 2 w 11"/>
                  <a:gd name="T19" fmla="*/ 9 h 12"/>
                  <a:gd name="T20" fmla="*/ 0 w 11"/>
                  <a:gd name="T21" fmla="*/ 7 h 12"/>
                  <a:gd name="T22" fmla="*/ 3 w 11"/>
                  <a:gd name="T23" fmla="*/ 4 h 12"/>
                  <a:gd name="T24" fmla="*/ 5 w 11"/>
                  <a:gd name="T25" fmla="*/ 1 h 12"/>
                  <a:gd name="T26" fmla="*/ 8 w 11"/>
                  <a:gd name="T27" fmla="*/ 2 h 12"/>
                  <a:gd name="T28" fmla="*/ 10 w 11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2">
                    <a:moveTo>
                      <a:pt x="10" y="0"/>
                    </a:moveTo>
                    <a:lnTo>
                      <a:pt x="11" y="2"/>
                    </a:lnTo>
                    <a:lnTo>
                      <a:pt x="11" y="6"/>
                    </a:lnTo>
                    <a:lnTo>
                      <a:pt x="8" y="7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47">
                <a:extLst>
                  <a:ext uri="{FF2B5EF4-FFF2-40B4-BE49-F238E27FC236}">
                    <a16:creationId xmlns:a16="http://schemas.microsoft.com/office/drawing/2014/main" id="{BEE6A744-4B6E-40BF-AA57-D3F5314D1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975" y="5343525"/>
                <a:ext cx="220663" cy="219075"/>
              </a:xfrm>
              <a:custGeom>
                <a:avLst/>
                <a:gdLst>
                  <a:gd name="T0" fmla="*/ 139 w 139"/>
                  <a:gd name="T1" fmla="*/ 107 h 138"/>
                  <a:gd name="T2" fmla="*/ 116 w 139"/>
                  <a:gd name="T3" fmla="*/ 120 h 138"/>
                  <a:gd name="T4" fmla="*/ 96 w 139"/>
                  <a:gd name="T5" fmla="*/ 135 h 138"/>
                  <a:gd name="T6" fmla="*/ 87 w 139"/>
                  <a:gd name="T7" fmla="*/ 137 h 138"/>
                  <a:gd name="T8" fmla="*/ 79 w 139"/>
                  <a:gd name="T9" fmla="*/ 138 h 138"/>
                  <a:gd name="T10" fmla="*/ 79 w 139"/>
                  <a:gd name="T11" fmla="*/ 133 h 138"/>
                  <a:gd name="T12" fmla="*/ 77 w 139"/>
                  <a:gd name="T13" fmla="*/ 132 h 138"/>
                  <a:gd name="T14" fmla="*/ 72 w 139"/>
                  <a:gd name="T15" fmla="*/ 131 h 138"/>
                  <a:gd name="T16" fmla="*/ 71 w 139"/>
                  <a:gd name="T17" fmla="*/ 127 h 138"/>
                  <a:gd name="T18" fmla="*/ 48 w 139"/>
                  <a:gd name="T19" fmla="*/ 112 h 138"/>
                  <a:gd name="T20" fmla="*/ 26 w 139"/>
                  <a:gd name="T21" fmla="*/ 96 h 138"/>
                  <a:gd name="T22" fmla="*/ 0 w 139"/>
                  <a:gd name="T23" fmla="*/ 78 h 138"/>
                  <a:gd name="T24" fmla="*/ 0 w 139"/>
                  <a:gd name="T25" fmla="*/ 77 h 138"/>
                  <a:gd name="T26" fmla="*/ 0 w 139"/>
                  <a:gd name="T27" fmla="*/ 75 h 138"/>
                  <a:gd name="T28" fmla="*/ 0 w 139"/>
                  <a:gd name="T29" fmla="*/ 67 h 138"/>
                  <a:gd name="T30" fmla="*/ 11 w 139"/>
                  <a:gd name="T31" fmla="*/ 61 h 138"/>
                  <a:gd name="T32" fmla="*/ 17 w 139"/>
                  <a:gd name="T33" fmla="*/ 60 h 138"/>
                  <a:gd name="T34" fmla="*/ 23 w 139"/>
                  <a:gd name="T35" fmla="*/ 57 h 138"/>
                  <a:gd name="T36" fmla="*/ 26 w 139"/>
                  <a:gd name="T37" fmla="*/ 54 h 138"/>
                  <a:gd name="T38" fmla="*/ 33 w 139"/>
                  <a:gd name="T39" fmla="*/ 51 h 138"/>
                  <a:gd name="T40" fmla="*/ 34 w 139"/>
                  <a:gd name="T41" fmla="*/ 45 h 138"/>
                  <a:gd name="T42" fmla="*/ 38 w 139"/>
                  <a:gd name="T43" fmla="*/ 44 h 138"/>
                  <a:gd name="T44" fmla="*/ 40 w 139"/>
                  <a:gd name="T45" fmla="*/ 41 h 138"/>
                  <a:gd name="T46" fmla="*/ 50 w 139"/>
                  <a:gd name="T47" fmla="*/ 40 h 138"/>
                  <a:gd name="T48" fmla="*/ 51 w 139"/>
                  <a:gd name="T49" fmla="*/ 37 h 138"/>
                  <a:gd name="T50" fmla="*/ 49 w 139"/>
                  <a:gd name="T51" fmla="*/ 35 h 138"/>
                  <a:gd name="T52" fmla="*/ 46 w 139"/>
                  <a:gd name="T53" fmla="*/ 27 h 138"/>
                  <a:gd name="T54" fmla="*/ 46 w 139"/>
                  <a:gd name="T55" fmla="*/ 22 h 138"/>
                  <a:gd name="T56" fmla="*/ 44 w 139"/>
                  <a:gd name="T57" fmla="*/ 17 h 138"/>
                  <a:gd name="T58" fmla="*/ 50 w 139"/>
                  <a:gd name="T59" fmla="*/ 12 h 138"/>
                  <a:gd name="T60" fmla="*/ 57 w 139"/>
                  <a:gd name="T61" fmla="*/ 11 h 138"/>
                  <a:gd name="T62" fmla="*/ 62 w 139"/>
                  <a:gd name="T63" fmla="*/ 8 h 138"/>
                  <a:gd name="T64" fmla="*/ 68 w 139"/>
                  <a:gd name="T65" fmla="*/ 5 h 138"/>
                  <a:gd name="T66" fmla="*/ 80 w 139"/>
                  <a:gd name="T67" fmla="*/ 3 h 138"/>
                  <a:gd name="T68" fmla="*/ 91 w 139"/>
                  <a:gd name="T69" fmla="*/ 3 h 138"/>
                  <a:gd name="T70" fmla="*/ 93 w 139"/>
                  <a:gd name="T71" fmla="*/ 4 h 138"/>
                  <a:gd name="T72" fmla="*/ 101 w 139"/>
                  <a:gd name="T73" fmla="*/ 0 h 138"/>
                  <a:gd name="T74" fmla="*/ 108 w 139"/>
                  <a:gd name="T75" fmla="*/ 0 h 138"/>
                  <a:gd name="T76" fmla="*/ 110 w 139"/>
                  <a:gd name="T77" fmla="*/ 3 h 138"/>
                  <a:gd name="T78" fmla="*/ 115 w 139"/>
                  <a:gd name="T79" fmla="*/ 2 h 138"/>
                  <a:gd name="T80" fmla="*/ 114 w 139"/>
                  <a:gd name="T81" fmla="*/ 6 h 138"/>
                  <a:gd name="T82" fmla="*/ 114 w 139"/>
                  <a:gd name="T83" fmla="*/ 14 h 138"/>
                  <a:gd name="T84" fmla="*/ 113 w 139"/>
                  <a:gd name="T85" fmla="*/ 21 h 138"/>
                  <a:gd name="T86" fmla="*/ 109 w 139"/>
                  <a:gd name="T87" fmla="*/ 26 h 138"/>
                  <a:gd name="T88" fmla="*/ 109 w 139"/>
                  <a:gd name="T89" fmla="*/ 32 h 138"/>
                  <a:gd name="T90" fmla="*/ 115 w 139"/>
                  <a:gd name="T91" fmla="*/ 37 h 138"/>
                  <a:gd name="T92" fmla="*/ 115 w 139"/>
                  <a:gd name="T93" fmla="*/ 38 h 138"/>
                  <a:gd name="T94" fmla="*/ 119 w 139"/>
                  <a:gd name="T95" fmla="*/ 41 h 138"/>
                  <a:gd name="T96" fmla="*/ 122 w 139"/>
                  <a:gd name="T97" fmla="*/ 55 h 138"/>
                  <a:gd name="T98" fmla="*/ 124 w 139"/>
                  <a:gd name="T99" fmla="*/ 62 h 138"/>
                  <a:gd name="T100" fmla="*/ 125 w 139"/>
                  <a:gd name="T101" fmla="*/ 66 h 138"/>
                  <a:gd name="T102" fmla="*/ 124 w 139"/>
                  <a:gd name="T103" fmla="*/ 72 h 138"/>
                  <a:gd name="T104" fmla="*/ 124 w 139"/>
                  <a:gd name="T105" fmla="*/ 75 h 138"/>
                  <a:gd name="T106" fmla="*/ 122 w 139"/>
                  <a:gd name="T107" fmla="*/ 79 h 138"/>
                  <a:gd name="T108" fmla="*/ 124 w 139"/>
                  <a:gd name="T109" fmla="*/ 84 h 138"/>
                  <a:gd name="T110" fmla="*/ 121 w 139"/>
                  <a:gd name="T111" fmla="*/ 87 h 138"/>
                  <a:gd name="T112" fmla="*/ 125 w 139"/>
                  <a:gd name="T113" fmla="*/ 92 h 138"/>
                  <a:gd name="T114" fmla="*/ 125 w 139"/>
                  <a:gd name="T115" fmla="*/ 96 h 138"/>
                  <a:gd name="T116" fmla="*/ 127 w 139"/>
                  <a:gd name="T117" fmla="*/ 99 h 138"/>
                  <a:gd name="T118" fmla="*/ 131 w 139"/>
                  <a:gd name="T119" fmla="*/ 98 h 138"/>
                  <a:gd name="T120" fmla="*/ 136 w 139"/>
                  <a:gd name="T121" fmla="*/ 102 h 138"/>
                  <a:gd name="T122" fmla="*/ 139 w 139"/>
                  <a:gd name="T123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9" h="138">
                    <a:moveTo>
                      <a:pt x="139" y="107"/>
                    </a:moveTo>
                    <a:lnTo>
                      <a:pt x="116" y="120"/>
                    </a:lnTo>
                    <a:lnTo>
                      <a:pt x="96" y="135"/>
                    </a:lnTo>
                    <a:lnTo>
                      <a:pt x="87" y="137"/>
                    </a:lnTo>
                    <a:lnTo>
                      <a:pt x="79" y="138"/>
                    </a:lnTo>
                    <a:lnTo>
                      <a:pt x="79" y="133"/>
                    </a:lnTo>
                    <a:lnTo>
                      <a:pt x="77" y="132"/>
                    </a:lnTo>
                    <a:lnTo>
                      <a:pt x="72" y="131"/>
                    </a:lnTo>
                    <a:lnTo>
                      <a:pt x="71" y="127"/>
                    </a:lnTo>
                    <a:lnTo>
                      <a:pt x="48" y="112"/>
                    </a:lnTo>
                    <a:lnTo>
                      <a:pt x="26" y="96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11" y="61"/>
                    </a:lnTo>
                    <a:lnTo>
                      <a:pt x="17" y="60"/>
                    </a:lnTo>
                    <a:lnTo>
                      <a:pt x="23" y="57"/>
                    </a:lnTo>
                    <a:lnTo>
                      <a:pt x="26" y="54"/>
                    </a:lnTo>
                    <a:lnTo>
                      <a:pt x="33" y="51"/>
                    </a:lnTo>
                    <a:lnTo>
                      <a:pt x="34" y="45"/>
                    </a:lnTo>
                    <a:lnTo>
                      <a:pt x="38" y="44"/>
                    </a:lnTo>
                    <a:lnTo>
                      <a:pt x="40" y="41"/>
                    </a:lnTo>
                    <a:lnTo>
                      <a:pt x="50" y="40"/>
                    </a:lnTo>
                    <a:lnTo>
                      <a:pt x="51" y="37"/>
                    </a:lnTo>
                    <a:lnTo>
                      <a:pt x="49" y="35"/>
                    </a:lnTo>
                    <a:lnTo>
                      <a:pt x="46" y="27"/>
                    </a:lnTo>
                    <a:lnTo>
                      <a:pt x="46" y="22"/>
                    </a:lnTo>
                    <a:lnTo>
                      <a:pt x="44" y="17"/>
                    </a:lnTo>
                    <a:lnTo>
                      <a:pt x="50" y="12"/>
                    </a:lnTo>
                    <a:lnTo>
                      <a:pt x="57" y="11"/>
                    </a:lnTo>
                    <a:lnTo>
                      <a:pt x="62" y="8"/>
                    </a:lnTo>
                    <a:lnTo>
                      <a:pt x="68" y="5"/>
                    </a:lnTo>
                    <a:lnTo>
                      <a:pt x="80" y="3"/>
                    </a:lnTo>
                    <a:lnTo>
                      <a:pt x="91" y="3"/>
                    </a:lnTo>
                    <a:lnTo>
                      <a:pt x="93" y="4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0" y="3"/>
                    </a:lnTo>
                    <a:lnTo>
                      <a:pt x="115" y="2"/>
                    </a:lnTo>
                    <a:lnTo>
                      <a:pt x="114" y="6"/>
                    </a:lnTo>
                    <a:lnTo>
                      <a:pt x="114" y="14"/>
                    </a:lnTo>
                    <a:lnTo>
                      <a:pt x="113" y="21"/>
                    </a:lnTo>
                    <a:lnTo>
                      <a:pt x="109" y="26"/>
                    </a:lnTo>
                    <a:lnTo>
                      <a:pt x="109" y="32"/>
                    </a:lnTo>
                    <a:lnTo>
                      <a:pt x="115" y="37"/>
                    </a:lnTo>
                    <a:lnTo>
                      <a:pt x="115" y="38"/>
                    </a:lnTo>
                    <a:lnTo>
                      <a:pt x="119" y="41"/>
                    </a:lnTo>
                    <a:lnTo>
                      <a:pt x="122" y="55"/>
                    </a:lnTo>
                    <a:lnTo>
                      <a:pt x="124" y="62"/>
                    </a:lnTo>
                    <a:lnTo>
                      <a:pt x="125" y="66"/>
                    </a:lnTo>
                    <a:lnTo>
                      <a:pt x="124" y="72"/>
                    </a:lnTo>
                    <a:lnTo>
                      <a:pt x="124" y="75"/>
                    </a:lnTo>
                    <a:lnTo>
                      <a:pt x="122" y="79"/>
                    </a:lnTo>
                    <a:lnTo>
                      <a:pt x="124" y="84"/>
                    </a:lnTo>
                    <a:lnTo>
                      <a:pt x="121" y="87"/>
                    </a:lnTo>
                    <a:lnTo>
                      <a:pt x="125" y="92"/>
                    </a:lnTo>
                    <a:lnTo>
                      <a:pt x="125" y="96"/>
                    </a:lnTo>
                    <a:lnTo>
                      <a:pt x="127" y="99"/>
                    </a:lnTo>
                    <a:lnTo>
                      <a:pt x="131" y="98"/>
                    </a:lnTo>
                    <a:lnTo>
                      <a:pt x="136" y="102"/>
                    </a:lnTo>
                    <a:lnTo>
                      <a:pt x="139" y="10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50">
                <a:extLst>
                  <a:ext uri="{FF2B5EF4-FFF2-40B4-BE49-F238E27FC236}">
                    <a16:creationId xmlns:a16="http://schemas.microsoft.com/office/drawing/2014/main" id="{363BCF27-2824-4816-960E-209DAC3DD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575" y="5414963"/>
                <a:ext cx="130175" cy="115888"/>
              </a:xfrm>
              <a:custGeom>
                <a:avLst/>
                <a:gdLst>
                  <a:gd name="T0" fmla="*/ 69 w 82"/>
                  <a:gd name="T1" fmla="*/ 17 h 73"/>
                  <a:gd name="T2" fmla="*/ 66 w 82"/>
                  <a:gd name="T3" fmla="*/ 19 h 73"/>
                  <a:gd name="T4" fmla="*/ 65 w 82"/>
                  <a:gd name="T5" fmla="*/ 25 h 73"/>
                  <a:gd name="T6" fmla="*/ 64 w 82"/>
                  <a:gd name="T7" fmla="*/ 29 h 73"/>
                  <a:gd name="T8" fmla="*/ 62 w 82"/>
                  <a:gd name="T9" fmla="*/ 30 h 73"/>
                  <a:gd name="T10" fmla="*/ 59 w 82"/>
                  <a:gd name="T11" fmla="*/ 28 h 73"/>
                  <a:gd name="T12" fmla="*/ 57 w 82"/>
                  <a:gd name="T13" fmla="*/ 24 h 73"/>
                  <a:gd name="T14" fmla="*/ 52 w 82"/>
                  <a:gd name="T15" fmla="*/ 13 h 73"/>
                  <a:gd name="T16" fmla="*/ 51 w 82"/>
                  <a:gd name="T17" fmla="*/ 15 h 73"/>
                  <a:gd name="T18" fmla="*/ 54 w 82"/>
                  <a:gd name="T19" fmla="*/ 23 h 73"/>
                  <a:gd name="T20" fmla="*/ 58 w 82"/>
                  <a:gd name="T21" fmla="*/ 30 h 73"/>
                  <a:gd name="T22" fmla="*/ 63 w 82"/>
                  <a:gd name="T23" fmla="*/ 42 h 73"/>
                  <a:gd name="T24" fmla="*/ 65 w 82"/>
                  <a:gd name="T25" fmla="*/ 46 h 73"/>
                  <a:gd name="T26" fmla="*/ 68 w 82"/>
                  <a:gd name="T27" fmla="*/ 50 h 73"/>
                  <a:gd name="T28" fmla="*/ 74 w 82"/>
                  <a:gd name="T29" fmla="*/ 58 h 73"/>
                  <a:gd name="T30" fmla="*/ 72 w 82"/>
                  <a:gd name="T31" fmla="*/ 59 h 73"/>
                  <a:gd name="T32" fmla="*/ 72 w 82"/>
                  <a:gd name="T33" fmla="*/ 64 h 73"/>
                  <a:gd name="T34" fmla="*/ 81 w 82"/>
                  <a:gd name="T35" fmla="*/ 70 h 73"/>
                  <a:gd name="T36" fmla="*/ 82 w 82"/>
                  <a:gd name="T37" fmla="*/ 73 h 73"/>
                  <a:gd name="T38" fmla="*/ 55 w 82"/>
                  <a:gd name="T39" fmla="*/ 73 h 73"/>
                  <a:gd name="T40" fmla="*/ 29 w 82"/>
                  <a:gd name="T41" fmla="*/ 73 h 73"/>
                  <a:gd name="T42" fmla="*/ 2 w 82"/>
                  <a:gd name="T43" fmla="*/ 73 h 73"/>
                  <a:gd name="T44" fmla="*/ 2 w 82"/>
                  <a:gd name="T45" fmla="*/ 45 h 73"/>
                  <a:gd name="T46" fmla="*/ 2 w 82"/>
                  <a:gd name="T47" fmla="*/ 18 h 73"/>
                  <a:gd name="T48" fmla="*/ 0 w 82"/>
                  <a:gd name="T49" fmla="*/ 12 h 73"/>
                  <a:gd name="T50" fmla="*/ 2 w 82"/>
                  <a:gd name="T51" fmla="*/ 7 h 73"/>
                  <a:gd name="T52" fmla="*/ 1 w 82"/>
                  <a:gd name="T53" fmla="*/ 4 h 73"/>
                  <a:gd name="T54" fmla="*/ 4 w 82"/>
                  <a:gd name="T55" fmla="*/ 0 h 73"/>
                  <a:gd name="T56" fmla="*/ 12 w 82"/>
                  <a:gd name="T57" fmla="*/ 0 h 73"/>
                  <a:gd name="T58" fmla="*/ 18 w 82"/>
                  <a:gd name="T59" fmla="*/ 3 h 73"/>
                  <a:gd name="T60" fmla="*/ 25 w 82"/>
                  <a:gd name="T61" fmla="*/ 5 h 73"/>
                  <a:gd name="T62" fmla="*/ 28 w 82"/>
                  <a:gd name="T63" fmla="*/ 6 h 73"/>
                  <a:gd name="T64" fmla="*/ 34 w 82"/>
                  <a:gd name="T65" fmla="*/ 4 h 73"/>
                  <a:gd name="T66" fmla="*/ 36 w 82"/>
                  <a:gd name="T67" fmla="*/ 1 h 73"/>
                  <a:gd name="T68" fmla="*/ 42 w 82"/>
                  <a:gd name="T69" fmla="*/ 0 h 73"/>
                  <a:gd name="T70" fmla="*/ 47 w 82"/>
                  <a:gd name="T71" fmla="*/ 1 h 73"/>
                  <a:gd name="T72" fmla="*/ 48 w 82"/>
                  <a:gd name="T73" fmla="*/ 5 h 73"/>
                  <a:gd name="T74" fmla="*/ 51 w 82"/>
                  <a:gd name="T75" fmla="*/ 3 h 73"/>
                  <a:gd name="T76" fmla="*/ 55 w 82"/>
                  <a:gd name="T77" fmla="*/ 5 h 73"/>
                  <a:gd name="T78" fmla="*/ 60 w 82"/>
                  <a:gd name="T79" fmla="*/ 5 h 73"/>
                  <a:gd name="T80" fmla="*/ 64 w 82"/>
                  <a:gd name="T81" fmla="*/ 4 h 73"/>
                  <a:gd name="T82" fmla="*/ 69 w 82"/>
                  <a:gd name="T83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" h="73">
                    <a:moveTo>
                      <a:pt x="69" y="17"/>
                    </a:moveTo>
                    <a:lnTo>
                      <a:pt x="66" y="19"/>
                    </a:lnTo>
                    <a:lnTo>
                      <a:pt x="65" y="25"/>
                    </a:lnTo>
                    <a:lnTo>
                      <a:pt x="64" y="29"/>
                    </a:lnTo>
                    <a:lnTo>
                      <a:pt x="62" y="30"/>
                    </a:lnTo>
                    <a:lnTo>
                      <a:pt x="59" y="28"/>
                    </a:lnTo>
                    <a:lnTo>
                      <a:pt x="57" y="24"/>
                    </a:lnTo>
                    <a:lnTo>
                      <a:pt x="52" y="13"/>
                    </a:lnTo>
                    <a:lnTo>
                      <a:pt x="51" y="15"/>
                    </a:lnTo>
                    <a:lnTo>
                      <a:pt x="54" y="23"/>
                    </a:lnTo>
                    <a:lnTo>
                      <a:pt x="58" y="30"/>
                    </a:lnTo>
                    <a:lnTo>
                      <a:pt x="63" y="42"/>
                    </a:lnTo>
                    <a:lnTo>
                      <a:pt x="65" y="46"/>
                    </a:lnTo>
                    <a:lnTo>
                      <a:pt x="68" y="50"/>
                    </a:lnTo>
                    <a:lnTo>
                      <a:pt x="74" y="58"/>
                    </a:lnTo>
                    <a:lnTo>
                      <a:pt x="72" y="59"/>
                    </a:lnTo>
                    <a:lnTo>
                      <a:pt x="72" y="64"/>
                    </a:lnTo>
                    <a:lnTo>
                      <a:pt x="81" y="70"/>
                    </a:lnTo>
                    <a:lnTo>
                      <a:pt x="82" y="73"/>
                    </a:lnTo>
                    <a:lnTo>
                      <a:pt x="55" y="73"/>
                    </a:lnTo>
                    <a:lnTo>
                      <a:pt x="29" y="73"/>
                    </a:lnTo>
                    <a:lnTo>
                      <a:pt x="2" y="73"/>
                    </a:lnTo>
                    <a:lnTo>
                      <a:pt x="2" y="45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8" y="3"/>
                    </a:lnTo>
                    <a:lnTo>
                      <a:pt x="25" y="5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7" y="1"/>
                    </a:lnTo>
                    <a:lnTo>
                      <a:pt x="48" y="5"/>
                    </a:lnTo>
                    <a:lnTo>
                      <a:pt x="51" y="3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4" y="4"/>
                    </a:lnTo>
                    <a:lnTo>
                      <a:pt x="69" y="1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51">
                <a:extLst>
                  <a:ext uri="{FF2B5EF4-FFF2-40B4-BE49-F238E27FC236}">
                    <a16:creationId xmlns:a16="http://schemas.microsoft.com/office/drawing/2014/main" id="{2E9C83C8-D185-4AA0-9BDF-F2B53557A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400" y="5573713"/>
                <a:ext cx="71438" cy="61913"/>
              </a:xfrm>
              <a:custGeom>
                <a:avLst/>
                <a:gdLst>
                  <a:gd name="T0" fmla="*/ 40 w 45"/>
                  <a:gd name="T1" fmla="*/ 38 h 39"/>
                  <a:gd name="T2" fmla="*/ 38 w 45"/>
                  <a:gd name="T3" fmla="*/ 37 h 39"/>
                  <a:gd name="T4" fmla="*/ 35 w 45"/>
                  <a:gd name="T5" fmla="*/ 32 h 39"/>
                  <a:gd name="T6" fmla="*/ 32 w 45"/>
                  <a:gd name="T7" fmla="*/ 29 h 39"/>
                  <a:gd name="T8" fmla="*/ 31 w 45"/>
                  <a:gd name="T9" fmla="*/ 27 h 39"/>
                  <a:gd name="T10" fmla="*/ 25 w 45"/>
                  <a:gd name="T11" fmla="*/ 25 h 39"/>
                  <a:gd name="T12" fmla="*/ 20 w 45"/>
                  <a:gd name="T13" fmla="*/ 25 h 39"/>
                  <a:gd name="T14" fmla="*/ 19 w 45"/>
                  <a:gd name="T15" fmla="*/ 23 h 39"/>
                  <a:gd name="T16" fmla="*/ 15 w 45"/>
                  <a:gd name="T17" fmla="*/ 25 h 39"/>
                  <a:gd name="T18" fmla="*/ 10 w 45"/>
                  <a:gd name="T19" fmla="*/ 22 h 39"/>
                  <a:gd name="T20" fmla="*/ 9 w 45"/>
                  <a:gd name="T21" fmla="*/ 27 h 39"/>
                  <a:gd name="T22" fmla="*/ 0 w 45"/>
                  <a:gd name="T23" fmla="*/ 26 h 39"/>
                  <a:gd name="T24" fmla="*/ 0 w 45"/>
                  <a:gd name="T25" fmla="*/ 22 h 39"/>
                  <a:gd name="T26" fmla="*/ 3 w 45"/>
                  <a:gd name="T27" fmla="*/ 12 h 39"/>
                  <a:gd name="T28" fmla="*/ 4 w 45"/>
                  <a:gd name="T29" fmla="*/ 8 h 39"/>
                  <a:gd name="T30" fmla="*/ 5 w 45"/>
                  <a:gd name="T31" fmla="*/ 5 h 39"/>
                  <a:gd name="T32" fmla="*/ 10 w 45"/>
                  <a:gd name="T33" fmla="*/ 4 h 39"/>
                  <a:gd name="T34" fmla="*/ 14 w 45"/>
                  <a:gd name="T35" fmla="*/ 0 h 39"/>
                  <a:gd name="T36" fmla="*/ 17 w 45"/>
                  <a:gd name="T37" fmla="*/ 9 h 39"/>
                  <a:gd name="T38" fmla="*/ 20 w 45"/>
                  <a:gd name="T39" fmla="*/ 15 h 39"/>
                  <a:gd name="T40" fmla="*/ 23 w 45"/>
                  <a:gd name="T41" fmla="*/ 19 h 39"/>
                  <a:gd name="T42" fmla="*/ 33 w 45"/>
                  <a:gd name="T43" fmla="*/ 25 h 39"/>
                  <a:gd name="T44" fmla="*/ 37 w 45"/>
                  <a:gd name="T45" fmla="*/ 29 h 39"/>
                  <a:gd name="T46" fmla="*/ 40 w 45"/>
                  <a:gd name="T47" fmla="*/ 33 h 39"/>
                  <a:gd name="T48" fmla="*/ 41 w 45"/>
                  <a:gd name="T49" fmla="*/ 35 h 39"/>
                  <a:gd name="T50" fmla="*/ 45 w 45"/>
                  <a:gd name="T51" fmla="*/ 37 h 39"/>
                  <a:gd name="T52" fmla="*/ 43 w 45"/>
                  <a:gd name="T53" fmla="*/ 39 h 39"/>
                  <a:gd name="T54" fmla="*/ 40 w 45"/>
                  <a:gd name="T5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39">
                    <a:moveTo>
                      <a:pt x="40" y="38"/>
                    </a:moveTo>
                    <a:lnTo>
                      <a:pt x="38" y="37"/>
                    </a:lnTo>
                    <a:lnTo>
                      <a:pt x="35" y="32"/>
                    </a:lnTo>
                    <a:lnTo>
                      <a:pt x="32" y="29"/>
                    </a:lnTo>
                    <a:lnTo>
                      <a:pt x="31" y="27"/>
                    </a:lnTo>
                    <a:lnTo>
                      <a:pt x="25" y="25"/>
                    </a:lnTo>
                    <a:lnTo>
                      <a:pt x="20" y="25"/>
                    </a:lnTo>
                    <a:lnTo>
                      <a:pt x="19" y="23"/>
                    </a:lnTo>
                    <a:lnTo>
                      <a:pt x="15" y="25"/>
                    </a:lnTo>
                    <a:lnTo>
                      <a:pt x="10" y="22"/>
                    </a:lnTo>
                    <a:lnTo>
                      <a:pt x="9" y="2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3" y="19"/>
                    </a:lnTo>
                    <a:lnTo>
                      <a:pt x="33" y="25"/>
                    </a:lnTo>
                    <a:lnTo>
                      <a:pt x="37" y="29"/>
                    </a:lnTo>
                    <a:lnTo>
                      <a:pt x="40" y="33"/>
                    </a:lnTo>
                    <a:lnTo>
                      <a:pt x="41" y="35"/>
                    </a:lnTo>
                    <a:lnTo>
                      <a:pt x="45" y="37"/>
                    </a:lnTo>
                    <a:lnTo>
                      <a:pt x="43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53">
                <a:extLst>
                  <a:ext uri="{FF2B5EF4-FFF2-40B4-BE49-F238E27FC236}">
                    <a16:creationId xmlns:a16="http://schemas.microsoft.com/office/drawing/2014/main" id="{F55E765B-8A37-44B5-88D8-E240E4819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888" y="5608638"/>
                <a:ext cx="157163" cy="122238"/>
              </a:xfrm>
              <a:custGeom>
                <a:avLst/>
                <a:gdLst>
                  <a:gd name="T0" fmla="*/ 33 w 99"/>
                  <a:gd name="T1" fmla="*/ 0 h 77"/>
                  <a:gd name="T2" fmla="*/ 38 w 99"/>
                  <a:gd name="T3" fmla="*/ 3 h 77"/>
                  <a:gd name="T4" fmla="*/ 42 w 99"/>
                  <a:gd name="T5" fmla="*/ 1 h 77"/>
                  <a:gd name="T6" fmla="*/ 43 w 99"/>
                  <a:gd name="T7" fmla="*/ 3 h 77"/>
                  <a:gd name="T8" fmla="*/ 48 w 99"/>
                  <a:gd name="T9" fmla="*/ 3 h 77"/>
                  <a:gd name="T10" fmla="*/ 54 w 99"/>
                  <a:gd name="T11" fmla="*/ 5 h 77"/>
                  <a:gd name="T12" fmla="*/ 55 w 99"/>
                  <a:gd name="T13" fmla="*/ 7 h 77"/>
                  <a:gd name="T14" fmla="*/ 58 w 99"/>
                  <a:gd name="T15" fmla="*/ 10 h 77"/>
                  <a:gd name="T16" fmla="*/ 61 w 99"/>
                  <a:gd name="T17" fmla="*/ 15 h 77"/>
                  <a:gd name="T18" fmla="*/ 63 w 99"/>
                  <a:gd name="T19" fmla="*/ 16 h 77"/>
                  <a:gd name="T20" fmla="*/ 61 w 99"/>
                  <a:gd name="T21" fmla="*/ 19 h 77"/>
                  <a:gd name="T22" fmla="*/ 58 w 99"/>
                  <a:gd name="T23" fmla="*/ 22 h 77"/>
                  <a:gd name="T24" fmla="*/ 60 w 99"/>
                  <a:gd name="T25" fmla="*/ 24 h 77"/>
                  <a:gd name="T26" fmla="*/ 60 w 99"/>
                  <a:gd name="T27" fmla="*/ 27 h 77"/>
                  <a:gd name="T28" fmla="*/ 63 w 99"/>
                  <a:gd name="T29" fmla="*/ 27 h 77"/>
                  <a:gd name="T30" fmla="*/ 64 w 99"/>
                  <a:gd name="T31" fmla="*/ 26 h 77"/>
                  <a:gd name="T32" fmla="*/ 66 w 99"/>
                  <a:gd name="T33" fmla="*/ 27 h 77"/>
                  <a:gd name="T34" fmla="*/ 64 w 99"/>
                  <a:gd name="T35" fmla="*/ 29 h 77"/>
                  <a:gd name="T36" fmla="*/ 67 w 99"/>
                  <a:gd name="T37" fmla="*/ 34 h 77"/>
                  <a:gd name="T38" fmla="*/ 69 w 99"/>
                  <a:gd name="T39" fmla="*/ 36 h 77"/>
                  <a:gd name="T40" fmla="*/ 72 w 99"/>
                  <a:gd name="T41" fmla="*/ 39 h 77"/>
                  <a:gd name="T42" fmla="*/ 95 w 99"/>
                  <a:gd name="T43" fmla="*/ 47 h 77"/>
                  <a:gd name="T44" fmla="*/ 99 w 99"/>
                  <a:gd name="T45" fmla="*/ 47 h 77"/>
                  <a:gd name="T46" fmla="*/ 81 w 99"/>
                  <a:gd name="T47" fmla="*/ 67 h 77"/>
                  <a:gd name="T48" fmla="*/ 72 w 99"/>
                  <a:gd name="T49" fmla="*/ 68 h 77"/>
                  <a:gd name="T50" fmla="*/ 66 w 99"/>
                  <a:gd name="T51" fmla="*/ 73 h 77"/>
                  <a:gd name="T52" fmla="*/ 62 w 99"/>
                  <a:gd name="T53" fmla="*/ 73 h 77"/>
                  <a:gd name="T54" fmla="*/ 60 w 99"/>
                  <a:gd name="T55" fmla="*/ 74 h 77"/>
                  <a:gd name="T56" fmla="*/ 56 w 99"/>
                  <a:gd name="T57" fmla="*/ 74 h 77"/>
                  <a:gd name="T58" fmla="*/ 52 w 99"/>
                  <a:gd name="T59" fmla="*/ 73 h 77"/>
                  <a:gd name="T60" fmla="*/ 46 w 99"/>
                  <a:gd name="T61" fmla="*/ 75 h 77"/>
                  <a:gd name="T62" fmla="*/ 45 w 99"/>
                  <a:gd name="T63" fmla="*/ 77 h 77"/>
                  <a:gd name="T64" fmla="*/ 40 w 99"/>
                  <a:gd name="T65" fmla="*/ 77 h 77"/>
                  <a:gd name="T66" fmla="*/ 39 w 99"/>
                  <a:gd name="T67" fmla="*/ 76 h 77"/>
                  <a:gd name="T68" fmla="*/ 37 w 99"/>
                  <a:gd name="T69" fmla="*/ 76 h 77"/>
                  <a:gd name="T70" fmla="*/ 35 w 99"/>
                  <a:gd name="T71" fmla="*/ 76 h 77"/>
                  <a:gd name="T72" fmla="*/ 27 w 99"/>
                  <a:gd name="T73" fmla="*/ 71 h 77"/>
                  <a:gd name="T74" fmla="*/ 22 w 99"/>
                  <a:gd name="T75" fmla="*/ 71 h 77"/>
                  <a:gd name="T76" fmla="*/ 20 w 99"/>
                  <a:gd name="T77" fmla="*/ 69 h 77"/>
                  <a:gd name="T78" fmla="*/ 20 w 99"/>
                  <a:gd name="T79" fmla="*/ 65 h 77"/>
                  <a:gd name="T80" fmla="*/ 16 w 99"/>
                  <a:gd name="T81" fmla="*/ 64 h 77"/>
                  <a:gd name="T82" fmla="*/ 13 w 99"/>
                  <a:gd name="T83" fmla="*/ 57 h 77"/>
                  <a:gd name="T84" fmla="*/ 9 w 99"/>
                  <a:gd name="T85" fmla="*/ 55 h 77"/>
                  <a:gd name="T86" fmla="*/ 8 w 99"/>
                  <a:gd name="T87" fmla="*/ 52 h 77"/>
                  <a:gd name="T88" fmla="*/ 4 w 99"/>
                  <a:gd name="T89" fmla="*/ 48 h 77"/>
                  <a:gd name="T90" fmla="*/ 0 w 99"/>
                  <a:gd name="T91" fmla="*/ 48 h 77"/>
                  <a:gd name="T92" fmla="*/ 3 w 99"/>
                  <a:gd name="T93" fmla="*/ 45 h 77"/>
                  <a:gd name="T94" fmla="*/ 7 w 99"/>
                  <a:gd name="T95" fmla="*/ 45 h 77"/>
                  <a:gd name="T96" fmla="*/ 8 w 99"/>
                  <a:gd name="T97" fmla="*/ 42 h 77"/>
                  <a:gd name="T98" fmla="*/ 7 w 99"/>
                  <a:gd name="T99" fmla="*/ 36 h 77"/>
                  <a:gd name="T100" fmla="*/ 9 w 99"/>
                  <a:gd name="T101" fmla="*/ 29 h 77"/>
                  <a:gd name="T102" fmla="*/ 13 w 99"/>
                  <a:gd name="T103" fmla="*/ 28 h 77"/>
                  <a:gd name="T104" fmla="*/ 13 w 99"/>
                  <a:gd name="T105" fmla="*/ 24 h 77"/>
                  <a:gd name="T106" fmla="*/ 16 w 99"/>
                  <a:gd name="T107" fmla="*/ 19 h 77"/>
                  <a:gd name="T108" fmla="*/ 20 w 99"/>
                  <a:gd name="T109" fmla="*/ 16 h 77"/>
                  <a:gd name="T110" fmla="*/ 22 w 99"/>
                  <a:gd name="T111" fmla="*/ 10 h 77"/>
                  <a:gd name="T112" fmla="*/ 23 w 99"/>
                  <a:gd name="T113" fmla="*/ 4 h 77"/>
                  <a:gd name="T114" fmla="*/ 32 w 99"/>
                  <a:gd name="T115" fmla="*/ 5 h 77"/>
                  <a:gd name="T116" fmla="*/ 33 w 99"/>
                  <a:gd name="T11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" h="77">
                    <a:moveTo>
                      <a:pt x="33" y="0"/>
                    </a:moveTo>
                    <a:lnTo>
                      <a:pt x="38" y="3"/>
                    </a:lnTo>
                    <a:lnTo>
                      <a:pt x="42" y="1"/>
                    </a:lnTo>
                    <a:lnTo>
                      <a:pt x="43" y="3"/>
                    </a:lnTo>
                    <a:lnTo>
                      <a:pt x="48" y="3"/>
                    </a:lnTo>
                    <a:lnTo>
                      <a:pt x="54" y="5"/>
                    </a:lnTo>
                    <a:lnTo>
                      <a:pt x="55" y="7"/>
                    </a:lnTo>
                    <a:lnTo>
                      <a:pt x="58" y="10"/>
                    </a:lnTo>
                    <a:lnTo>
                      <a:pt x="61" y="15"/>
                    </a:lnTo>
                    <a:lnTo>
                      <a:pt x="63" y="16"/>
                    </a:lnTo>
                    <a:lnTo>
                      <a:pt x="61" y="19"/>
                    </a:lnTo>
                    <a:lnTo>
                      <a:pt x="58" y="22"/>
                    </a:lnTo>
                    <a:lnTo>
                      <a:pt x="60" y="24"/>
                    </a:lnTo>
                    <a:lnTo>
                      <a:pt x="60" y="27"/>
                    </a:lnTo>
                    <a:lnTo>
                      <a:pt x="63" y="27"/>
                    </a:lnTo>
                    <a:lnTo>
                      <a:pt x="64" y="26"/>
                    </a:lnTo>
                    <a:lnTo>
                      <a:pt x="66" y="27"/>
                    </a:lnTo>
                    <a:lnTo>
                      <a:pt x="64" y="29"/>
                    </a:lnTo>
                    <a:lnTo>
                      <a:pt x="67" y="34"/>
                    </a:lnTo>
                    <a:lnTo>
                      <a:pt x="69" y="36"/>
                    </a:lnTo>
                    <a:lnTo>
                      <a:pt x="72" y="39"/>
                    </a:lnTo>
                    <a:lnTo>
                      <a:pt x="95" y="47"/>
                    </a:lnTo>
                    <a:lnTo>
                      <a:pt x="99" y="47"/>
                    </a:lnTo>
                    <a:lnTo>
                      <a:pt x="81" y="67"/>
                    </a:lnTo>
                    <a:lnTo>
                      <a:pt x="72" y="68"/>
                    </a:lnTo>
                    <a:lnTo>
                      <a:pt x="66" y="73"/>
                    </a:lnTo>
                    <a:lnTo>
                      <a:pt x="62" y="73"/>
                    </a:lnTo>
                    <a:lnTo>
                      <a:pt x="60" y="74"/>
                    </a:lnTo>
                    <a:lnTo>
                      <a:pt x="56" y="74"/>
                    </a:lnTo>
                    <a:lnTo>
                      <a:pt x="52" y="73"/>
                    </a:lnTo>
                    <a:lnTo>
                      <a:pt x="46" y="75"/>
                    </a:lnTo>
                    <a:lnTo>
                      <a:pt x="45" y="77"/>
                    </a:lnTo>
                    <a:lnTo>
                      <a:pt x="40" y="77"/>
                    </a:lnTo>
                    <a:lnTo>
                      <a:pt x="39" y="76"/>
                    </a:lnTo>
                    <a:lnTo>
                      <a:pt x="37" y="76"/>
                    </a:lnTo>
                    <a:lnTo>
                      <a:pt x="35" y="76"/>
                    </a:lnTo>
                    <a:lnTo>
                      <a:pt x="27" y="71"/>
                    </a:lnTo>
                    <a:lnTo>
                      <a:pt x="22" y="71"/>
                    </a:lnTo>
                    <a:lnTo>
                      <a:pt x="20" y="69"/>
                    </a:lnTo>
                    <a:lnTo>
                      <a:pt x="20" y="65"/>
                    </a:lnTo>
                    <a:lnTo>
                      <a:pt x="16" y="64"/>
                    </a:lnTo>
                    <a:lnTo>
                      <a:pt x="13" y="57"/>
                    </a:lnTo>
                    <a:lnTo>
                      <a:pt x="9" y="55"/>
                    </a:lnTo>
                    <a:lnTo>
                      <a:pt x="8" y="52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8" y="42"/>
                    </a:lnTo>
                    <a:lnTo>
                      <a:pt x="7" y="36"/>
                    </a:lnTo>
                    <a:lnTo>
                      <a:pt x="9" y="29"/>
                    </a:lnTo>
                    <a:lnTo>
                      <a:pt x="13" y="28"/>
                    </a:lnTo>
                    <a:lnTo>
                      <a:pt x="13" y="24"/>
                    </a:lnTo>
                    <a:lnTo>
                      <a:pt x="16" y="19"/>
                    </a:lnTo>
                    <a:lnTo>
                      <a:pt x="20" y="16"/>
                    </a:lnTo>
                    <a:lnTo>
                      <a:pt x="22" y="10"/>
                    </a:lnTo>
                    <a:lnTo>
                      <a:pt x="23" y="4"/>
                    </a:lnTo>
                    <a:lnTo>
                      <a:pt x="32" y="5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58">
                <a:extLst>
                  <a:ext uri="{FF2B5EF4-FFF2-40B4-BE49-F238E27FC236}">
                    <a16:creationId xmlns:a16="http://schemas.microsoft.com/office/drawing/2014/main" id="{ACD1AA66-EBF7-4C0E-8A6B-02484BF8B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300" y="5743575"/>
                <a:ext cx="58738" cy="66675"/>
              </a:xfrm>
              <a:custGeom>
                <a:avLst/>
                <a:gdLst>
                  <a:gd name="T0" fmla="*/ 15 w 37"/>
                  <a:gd name="T1" fmla="*/ 42 h 42"/>
                  <a:gd name="T2" fmla="*/ 8 w 37"/>
                  <a:gd name="T3" fmla="*/ 35 h 42"/>
                  <a:gd name="T4" fmla="*/ 3 w 37"/>
                  <a:gd name="T5" fmla="*/ 30 h 42"/>
                  <a:gd name="T6" fmla="*/ 0 w 37"/>
                  <a:gd name="T7" fmla="*/ 23 h 42"/>
                  <a:gd name="T8" fmla="*/ 0 w 37"/>
                  <a:gd name="T9" fmla="*/ 20 h 42"/>
                  <a:gd name="T10" fmla="*/ 1 w 37"/>
                  <a:gd name="T11" fmla="*/ 19 h 42"/>
                  <a:gd name="T12" fmla="*/ 3 w 37"/>
                  <a:gd name="T13" fmla="*/ 14 h 42"/>
                  <a:gd name="T14" fmla="*/ 4 w 37"/>
                  <a:gd name="T15" fmla="*/ 9 h 42"/>
                  <a:gd name="T16" fmla="*/ 7 w 37"/>
                  <a:gd name="T17" fmla="*/ 8 h 42"/>
                  <a:gd name="T18" fmla="*/ 17 w 37"/>
                  <a:gd name="T19" fmla="*/ 8 h 42"/>
                  <a:gd name="T20" fmla="*/ 17 w 37"/>
                  <a:gd name="T21" fmla="*/ 1 h 42"/>
                  <a:gd name="T22" fmla="*/ 19 w 37"/>
                  <a:gd name="T23" fmla="*/ 0 h 42"/>
                  <a:gd name="T24" fmla="*/ 24 w 37"/>
                  <a:gd name="T25" fmla="*/ 1 h 42"/>
                  <a:gd name="T26" fmla="*/ 27 w 37"/>
                  <a:gd name="T27" fmla="*/ 0 h 42"/>
                  <a:gd name="T28" fmla="*/ 29 w 37"/>
                  <a:gd name="T29" fmla="*/ 1 h 42"/>
                  <a:gd name="T30" fmla="*/ 27 w 37"/>
                  <a:gd name="T31" fmla="*/ 3 h 42"/>
                  <a:gd name="T32" fmla="*/ 30 w 37"/>
                  <a:gd name="T33" fmla="*/ 7 h 42"/>
                  <a:gd name="T34" fmla="*/ 35 w 37"/>
                  <a:gd name="T35" fmla="*/ 6 h 42"/>
                  <a:gd name="T36" fmla="*/ 36 w 37"/>
                  <a:gd name="T37" fmla="*/ 7 h 42"/>
                  <a:gd name="T38" fmla="*/ 33 w 37"/>
                  <a:gd name="T39" fmla="*/ 15 h 42"/>
                  <a:gd name="T40" fmla="*/ 36 w 37"/>
                  <a:gd name="T41" fmla="*/ 19 h 42"/>
                  <a:gd name="T42" fmla="*/ 37 w 37"/>
                  <a:gd name="T43" fmla="*/ 24 h 42"/>
                  <a:gd name="T44" fmla="*/ 36 w 37"/>
                  <a:gd name="T45" fmla="*/ 29 h 42"/>
                  <a:gd name="T46" fmla="*/ 35 w 37"/>
                  <a:gd name="T47" fmla="*/ 32 h 42"/>
                  <a:gd name="T48" fmla="*/ 29 w 37"/>
                  <a:gd name="T49" fmla="*/ 31 h 42"/>
                  <a:gd name="T50" fmla="*/ 25 w 37"/>
                  <a:gd name="T51" fmla="*/ 29 h 42"/>
                  <a:gd name="T52" fmla="*/ 24 w 37"/>
                  <a:gd name="T53" fmla="*/ 31 h 42"/>
                  <a:gd name="T54" fmla="*/ 20 w 37"/>
                  <a:gd name="T55" fmla="*/ 32 h 42"/>
                  <a:gd name="T56" fmla="*/ 18 w 37"/>
                  <a:gd name="T57" fmla="*/ 34 h 42"/>
                  <a:gd name="T58" fmla="*/ 20 w 37"/>
                  <a:gd name="T59" fmla="*/ 38 h 42"/>
                  <a:gd name="T60" fmla="*/ 15 w 37"/>
                  <a:gd name="T6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42">
                    <a:moveTo>
                      <a:pt x="15" y="42"/>
                    </a:moveTo>
                    <a:lnTo>
                      <a:pt x="8" y="35"/>
                    </a:lnTo>
                    <a:lnTo>
                      <a:pt x="3" y="30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4" y="9"/>
                    </a:lnTo>
                    <a:lnTo>
                      <a:pt x="7" y="8"/>
                    </a:lnTo>
                    <a:lnTo>
                      <a:pt x="17" y="8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30" y="7"/>
                    </a:lnTo>
                    <a:lnTo>
                      <a:pt x="35" y="6"/>
                    </a:lnTo>
                    <a:lnTo>
                      <a:pt x="36" y="7"/>
                    </a:lnTo>
                    <a:lnTo>
                      <a:pt x="33" y="15"/>
                    </a:lnTo>
                    <a:lnTo>
                      <a:pt x="36" y="19"/>
                    </a:lnTo>
                    <a:lnTo>
                      <a:pt x="37" y="24"/>
                    </a:lnTo>
                    <a:lnTo>
                      <a:pt x="36" y="29"/>
                    </a:lnTo>
                    <a:lnTo>
                      <a:pt x="35" y="32"/>
                    </a:lnTo>
                    <a:lnTo>
                      <a:pt x="29" y="31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0" y="32"/>
                    </a:lnTo>
                    <a:lnTo>
                      <a:pt x="18" y="34"/>
                    </a:lnTo>
                    <a:lnTo>
                      <a:pt x="20" y="38"/>
                    </a:lnTo>
                    <a:lnTo>
                      <a:pt x="15" y="4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62">
                <a:extLst>
                  <a:ext uri="{FF2B5EF4-FFF2-40B4-BE49-F238E27FC236}">
                    <a16:creationId xmlns:a16="http://schemas.microsoft.com/office/drawing/2014/main" id="{24981A5B-6A1D-4C89-9C2D-5FA0FCBB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3" y="5651500"/>
                <a:ext cx="46038" cy="66675"/>
              </a:xfrm>
              <a:custGeom>
                <a:avLst/>
                <a:gdLst>
                  <a:gd name="T0" fmla="*/ 29 w 29"/>
                  <a:gd name="T1" fmla="*/ 34 h 42"/>
                  <a:gd name="T2" fmla="*/ 18 w 29"/>
                  <a:gd name="T3" fmla="*/ 38 h 42"/>
                  <a:gd name="T4" fmla="*/ 14 w 29"/>
                  <a:gd name="T5" fmla="*/ 40 h 42"/>
                  <a:gd name="T6" fmla="*/ 8 w 29"/>
                  <a:gd name="T7" fmla="*/ 42 h 42"/>
                  <a:gd name="T8" fmla="*/ 2 w 29"/>
                  <a:gd name="T9" fmla="*/ 41 h 42"/>
                  <a:gd name="T10" fmla="*/ 2 w 29"/>
                  <a:gd name="T11" fmla="*/ 37 h 42"/>
                  <a:gd name="T12" fmla="*/ 0 w 29"/>
                  <a:gd name="T13" fmla="*/ 32 h 42"/>
                  <a:gd name="T14" fmla="*/ 1 w 29"/>
                  <a:gd name="T15" fmla="*/ 24 h 42"/>
                  <a:gd name="T16" fmla="*/ 5 w 29"/>
                  <a:gd name="T17" fmla="*/ 19 h 42"/>
                  <a:gd name="T18" fmla="*/ 2 w 29"/>
                  <a:gd name="T19" fmla="*/ 9 h 42"/>
                  <a:gd name="T20" fmla="*/ 1 w 29"/>
                  <a:gd name="T21" fmla="*/ 3 h 42"/>
                  <a:gd name="T22" fmla="*/ 2 w 29"/>
                  <a:gd name="T23" fmla="*/ 0 h 42"/>
                  <a:gd name="T24" fmla="*/ 13 w 29"/>
                  <a:gd name="T25" fmla="*/ 0 h 42"/>
                  <a:gd name="T26" fmla="*/ 17 w 29"/>
                  <a:gd name="T27" fmla="*/ 0 h 42"/>
                  <a:gd name="T28" fmla="*/ 19 w 29"/>
                  <a:gd name="T29" fmla="*/ 0 h 42"/>
                  <a:gd name="T30" fmla="*/ 21 w 29"/>
                  <a:gd name="T31" fmla="*/ 0 h 42"/>
                  <a:gd name="T32" fmla="*/ 21 w 29"/>
                  <a:gd name="T33" fmla="*/ 2 h 42"/>
                  <a:gd name="T34" fmla="*/ 24 w 29"/>
                  <a:gd name="T35" fmla="*/ 6 h 42"/>
                  <a:gd name="T36" fmla="*/ 24 w 29"/>
                  <a:gd name="T37" fmla="*/ 11 h 42"/>
                  <a:gd name="T38" fmla="*/ 25 w 29"/>
                  <a:gd name="T39" fmla="*/ 15 h 42"/>
                  <a:gd name="T40" fmla="*/ 26 w 29"/>
                  <a:gd name="T41" fmla="*/ 18 h 42"/>
                  <a:gd name="T42" fmla="*/ 25 w 29"/>
                  <a:gd name="T43" fmla="*/ 24 h 42"/>
                  <a:gd name="T44" fmla="*/ 25 w 29"/>
                  <a:gd name="T45" fmla="*/ 28 h 42"/>
                  <a:gd name="T46" fmla="*/ 27 w 29"/>
                  <a:gd name="T47" fmla="*/ 31 h 42"/>
                  <a:gd name="T48" fmla="*/ 29 w 29"/>
                  <a:gd name="T49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42">
                    <a:moveTo>
                      <a:pt x="29" y="34"/>
                    </a:moveTo>
                    <a:lnTo>
                      <a:pt x="18" y="38"/>
                    </a:lnTo>
                    <a:lnTo>
                      <a:pt x="14" y="40"/>
                    </a:lnTo>
                    <a:lnTo>
                      <a:pt x="8" y="42"/>
                    </a:lnTo>
                    <a:lnTo>
                      <a:pt x="2" y="41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1" y="24"/>
                    </a:lnTo>
                    <a:lnTo>
                      <a:pt x="5" y="19"/>
                    </a:lnTo>
                    <a:lnTo>
                      <a:pt x="2" y="9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4" y="6"/>
                    </a:lnTo>
                    <a:lnTo>
                      <a:pt x="24" y="11"/>
                    </a:lnTo>
                    <a:lnTo>
                      <a:pt x="25" y="15"/>
                    </a:lnTo>
                    <a:lnTo>
                      <a:pt x="26" y="18"/>
                    </a:lnTo>
                    <a:lnTo>
                      <a:pt x="25" y="24"/>
                    </a:lnTo>
                    <a:lnTo>
                      <a:pt x="25" y="28"/>
                    </a:lnTo>
                    <a:lnTo>
                      <a:pt x="27" y="31"/>
                    </a:lnTo>
                    <a:lnTo>
                      <a:pt x="29" y="3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64">
                <a:extLst>
                  <a:ext uri="{FF2B5EF4-FFF2-40B4-BE49-F238E27FC236}">
                    <a16:creationId xmlns:a16="http://schemas.microsoft.com/office/drawing/2014/main" id="{95C6A00F-676A-4ECF-BBB1-D5E736B9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663" y="5619750"/>
                <a:ext cx="31750" cy="7938"/>
              </a:xfrm>
              <a:custGeom>
                <a:avLst/>
                <a:gdLst>
                  <a:gd name="T0" fmla="*/ 0 w 20"/>
                  <a:gd name="T1" fmla="*/ 5 h 5"/>
                  <a:gd name="T2" fmla="*/ 1 w 20"/>
                  <a:gd name="T3" fmla="*/ 2 h 5"/>
                  <a:gd name="T4" fmla="*/ 8 w 20"/>
                  <a:gd name="T5" fmla="*/ 2 h 5"/>
                  <a:gd name="T6" fmla="*/ 10 w 20"/>
                  <a:gd name="T7" fmla="*/ 0 h 5"/>
                  <a:gd name="T8" fmla="*/ 12 w 20"/>
                  <a:gd name="T9" fmla="*/ 0 h 5"/>
                  <a:gd name="T10" fmla="*/ 14 w 20"/>
                  <a:gd name="T11" fmla="*/ 2 h 5"/>
                  <a:gd name="T12" fmla="*/ 17 w 20"/>
                  <a:gd name="T13" fmla="*/ 2 h 5"/>
                  <a:gd name="T14" fmla="*/ 19 w 20"/>
                  <a:gd name="T15" fmla="*/ 0 h 5"/>
                  <a:gd name="T16" fmla="*/ 20 w 20"/>
                  <a:gd name="T17" fmla="*/ 3 h 5"/>
                  <a:gd name="T18" fmla="*/ 18 w 20"/>
                  <a:gd name="T19" fmla="*/ 4 h 5"/>
                  <a:gd name="T20" fmla="*/ 14 w 20"/>
                  <a:gd name="T21" fmla="*/ 4 h 5"/>
                  <a:gd name="T22" fmla="*/ 12 w 20"/>
                  <a:gd name="T23" fmla="*/ 3 h 5"/>
                  <a:gd name="T24" fmla="*/ 10 w 20"/>
                  <a:gd name="T25" fmla="*/ 4 h 5"/>
                  <a:gd name="T26" fmla="*/ 8 w 20"/>
                  <a:gd name="T27" fmla="*/ 4 h 5"/>
                  <a:gd name="T28" fmla="*/ 7 w 20"/>
                  <a:gd name="T29" fmla="*/ 5 h 5"/>
                  <a:gd name="T30" fmla="*/ 0 w 20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5">
                    <a:moveTo>
                      <a:pt x="0" y="5"/>
                    </a:moveTo>
                    <a:lnTo>
                      <a:pt x="1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65">
                <a:extLst>
                  <a:ext uri="{FF2B5EF4-FFF2-40B4-BE49-F238E27FC236}">
                    <a16:creationId xmlns:a16="http://schemas.microsoft.com/office/drawing/2014/main" id="{635654E7-AC35-4E80-B2FF-A7763FB76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5634038"/>
                <a:ext cx="76200" cy="57150"/>
              </a:xfrm>
              <a:custGeom>
                <a:avLst/>
                <a:gdLst>
                  <a:gd name="T0" fmla="*/ 43 w 48"/>
                  <a:gd name="T1" fmla="*/ 32 h 36"/>
                  <a:gd name="T2" fmla="*/ 40 w 48"/>
                  <a:gd name="T3" fmla="*/ 36 h 36"/>
                  <a:gd name="T4" fmla="*/ 39 w 48"/>
                  <a:gd name="T5" fmla="*/ 31 h 36"/>
                  <a:gd name="T6" fmla="*/ 34 w 48"/>
                  <a:gd name="T7" fmla="*/ 28 h 36"/>
                  <a:gd name="T8" fmla="*/ 31 w 48"/>
                  <a:gd name="T9" fmla="*/ 29 h 36"/>
                  <a:gd name="T10" fmla="*/ 30 w 48"/>
                  <a:gd name="T11" fmla="*/ 24 h 36"/>
                  <a:gd name="T12" fmla="*/ 29 w 48"/>
                  <a:gd name="T13" fmla="*/ 19 h 36"/>
                  <a:gd name="T14" fmla="*/ 22 w 48"/>
                  <a:gd name="T15" fmla="*/ 17 h 36"/>
                  <a:gd name="T16" fmla="*/ 18 w 48"/>
                  <a:gd name="T17" fmla="*/ 19 h 36"/>
                  <a:gd name="T18" fmla="*/ 16 w 48"/>
                  <a:gd name="T19" fmla="*/ 22 h 36"/>
                  <a:gd name="T20" fmla="*/ 10 w 48"/>
                  <a:gd name="T21" fmla="*/ 20 h 36"/>
                  <a:gd name="T22" fmla="*/ 5 w 48"/>
                  <a:gd name="T23" fmla="*/ 18 h 36"/>
                  <a:gd name="T24" fmla="*/ 2 w 48"/>
                  <a:gd name="T25" fmla="*/ 13 h 36"/>
                  <a:gd name="T26" fmla="*/ 0 w 48"/>
                  <a:gd name="T27" fmla="*/ 11 h 36"/>
                  <a:gd name="T28" fmla="*/ 5 w 48"/>
                  <a:gd name="T29" fmla="*/ 7 h 36"/>
                  <a:gd name="T30" fmla="*/ 8 w 48"/>
                  <a:gd name="T31" fmla="*/ 6 h 36"/>
                  <a:gd name="T32" fmla="*/ 8 w 48"/>
                  <a:gd name="T33" fmla="*/ 3 h 36"/>
                  <a:gd name="T34" fmla="*/ 10 w 48"/>
                  <a:gd name="T35" fmla="*/ 0 h 36"/>
                  <a:gd name="T36" fmla="*/ 18 w 48"/>
                  <a:gd name="T37" fmla="*/ 2 h 36"/>
                  <a:gd name="T38" fmla="*/ 19 w 48"/>
                  <a:gd name="T39" fmla="*/ 1 h 36"/>
                  <a:gd name="T40" fmla="*/ 24 w 48"/>
                  <a:gd name="T41" fmla="*/ 1 h 36"/>
                  <a:gd name="T42" fmla="*/ 25 w 48"/>
                  <a:gd name="T43" fmla="*/ 3 h 36"/>
                  <a:gd name="T44" fmla="*/ 29 w 48"/>
                  <a:gd name="T45" fmla="*/ 2 h 36"/>
                  <a:gd name="T46" fmla="*/ 34 w 48"/>
                  <a:gd name="T47" fmla="*/ 5 h 36"/>
                  <a:gd name="T48" fmla="*/ 37 w 48"/>
                  <a:gd name="T49" fmla="*/ 2 h 36"/>
                  <a:gd name="T50" fmla="*/ 40 w 48"/>
                  <a:gd name="T51" fmla="*/ 2 h 36"/>
                  <a:gd name="T52" fmla="*/ 42 w 48"/>
                  <a:gd name="T53" fmla="*/ 5 h 36"/>
                  <a:gd name="T54" fmla="*/ 43 w 48"/>
                  <a:gd name="T55" fmla="*/ 10 h 36"/>
                  <a:gd name="T56" fmla="*/ 45 w 48"/>
                  <a:gd name="T57" fmla="*/ 12 h 36"/>
                  <a:gd name="T58" fmla="*/ 46 w 48"/>
                  <a:gd name="T59" fmla="*/ 14 h 36"/>
                  <a:gd name="T60" fmla="*/ 46 w 48"/>
                  <a:gd name="T61" fmla="*/ 17 h 36"/>
                  <a:gd name="T62" fmla="*/ 47 w 48"/>
                  <a:gd name="T63" fmla="*/ 22 h 36"/>
                  <a:gd name="T64" fmla="*/ 46 w 48"/>
                  <a:gd name="T65" fmla="*/ 28 h 36"/>
                  <a:gd name="T66" fmla="*/ 46 w 48"/>
                  <a:gd name="T67" fmla="*/ 30 h 36"/>
                  <a:gd name="T68" fmla="*/ 45 w 48"/>
                  <a:gd name="T6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" h="36">
                    <a:moveTo>
                      <a:pt x="45" y="34"/>
                    </a:moveTo>
                    <a:lnTo>
                      <a:pt x="43" y="32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31" y="26"/>
                    </a:lnTo>
                    <a:lnTo>
                      <a:pt x="30" y="24"/>
                    </a:lnTo>
                    <a:lnTo>
                      <a:pt x="30" y="23"/>
                    </a:lnTo>
                    <a:lnTo>
                      <a:pt x="29" y="19"/>
                    </a:lnTo>
                    <a:lnTo>
                      <a:pt x="27" y="17"/>
                    </a:lnTo>
                    <a:lnTo>
                      <a:pt x="22" y="17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7" y="20"/>
                    </a:lnTo>
                    <a:lnTo>
                      <a:pt x="16" y="22"/>
                    </a:lnTo>
                    <a:lnTo>
                      <a:pt x="12" y="25"/>
                    </a:lnTo>
                    <a:lnTo>
                      <a:pt x="10" y="20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5"/>
                    </a:lnTo>
                    <a:lnTo>
                      <a:pt x="34" y="5"/>
                    </a:lnTo>
                    <a:lnTo>
                      <a:pt x="35" y="3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5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47" y="22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4"/>
                    </a:lnTo>
                    <a:lnTo>
                      <a:pt x="45" y="3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66">
                <a:extLst>
                  <a:ext uri="{FF2B5EF4-FFF2-40B4-BE49-F238E27FC236}">
                    <a16:creationId xmlns:a16="http://schemas.microsoft.com/office/drawing/2014/main" id="{FFD65A36-88CD-4BDE-856D-CFC1C83D7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063" y="5743575"/>
                <a:ext cx="22225" cy="14288"/>
              </a:xfrm>
              <a:custGeom>
                <a:avLst/>
                <a:gdLst>
                  <a:gd name="T0" fmla="*/ 1 w 14"/>
                  <a:gd name="T1" fmla="*/ 9 h 9"/>
                  <a:gd name="T2" fmla="*/ 0 w 14"/>
                  <a:gd name="T3" fmla="*/ 8 h 9"/>
                  <a:gd name="T4" fmla="*/ 3 w 14"/>
                  <a:gd name="T5" fmla="*/ 0 h 9"/>
                  <a:gd name="T6" fmla="*/ 14 w 14"/>
                  <a:gd name="T7" fmla="*/ 1 h 9"/>
                  <a:gd name="T8" fmla="*/ 14 w 14"/>
                  <a:gd name="T9" fmla="*/ 8 h 9"/>
                  <a:gd name="T10" fmla="*/ 4 w 14"/>
                  <a:gd name="T11" fmla="*/ 8 h 9"/>
                  <a:gd name="T12" fmla="*/ 1 w 14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1" y="9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14" y="1"/>
                    </a:lnTo>
                    <a:lnTo>
                      <a:pt x="14" y="8"/>
                    </a:lnTo>
                    <a:lnTo>
                      <a:pt x="4" y="8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69">
                <a:extLst>
                  <a:ext uri="{FF2B5EF4-FFF2-40B4-BE49-F238E27FC236}">
                    <a16:creationId xmlns:a16="http://schemas.microsoft.com/office/drawing/2014/main" id="{D072A3C4-7D97-4EE2-9F89-48565D37D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250" y="5634038"/>
                <a:ext cx="33338" cy="17463"/>
              </a:xfrm>
              <a:custGeom>
                <a:avLst/>
                <a:gdLst>
                  <a:gd name="T0" fmla="*/ 11 w 21"/>
                  <a:gd name="T1" fmla="*/ 11 h 11"/>
                  <a:gd name="T2" fmla="*/ 7 w 21"/>
                  <a:gd name="T3" fmla="*/ 7 h 11"/>
                  <a:gd name="T4" fmla="*/ 5 w 21"/>
                  <a:gd name="T5" fmla="*/ 7 h 11"/>
                  <a:gd name="T6" fmla="*/ 3 w 21"/>
                  <a:gd name="T7" fmla="*/ 6 h 11"/>
                  <a:gd name="T8" fmla="*/ 3 w 21"/>
                  <a:gd name="T9" fmla="*/ 5 h 11"/>
                  <a:gd name="T10" fmla="*/ 1 w 21"/>
                  <a:gd name="T11" fmla="*/ 2 h 11"/>
                  <a:gd name="T12" fmla="*/ 0 w 21"/>
                  <a:gd name="T13" fmla="*/ 1 h 11"/>
                  <a:gd name="T14" fmla="*/ 4 w 21"/>
                  <a:gd name="T15" fmla="*/ 0 h 11"/>
                  <a:gd name="T16" fmla="*/ 6 w 21"/>
                  <a:gd name="T17" fmla="*/ 1 h 11"/>
                  <a:gd name="T18" fmla="*/ 9 w 21"/>
                  <a:gd name="T19" fmla="*/ 0 h 11"/>
                  <a:gd name="T20" fmla="*/ 21 w 21"/>
                  <a:gd name="T21" fmla="*/ 0 h 11"/>
                  <a:gd name="T22" fmla="*/ 21 w 21"/>
                  <a:gd name="T23" fmla="*/ 2 h 11"/>
                  <a:gd name="T24" fmla="*/ 19 w 21"/>
                  <a:gd name="T25" fmla="*/ 3 h 11"/>
                  <a:gd name="T26" fmla="*/ 21 w 21"/>
                  <a:gd name="T27" fmla="*/ 5 h 11"/>
                  <a:gd name="T28" fmla="*/ 19 w 21"/>
                  <a:gd name="T29" fmla="*/ 6 h 11"/>
                  <a:gd name="T30" fmla="*/ 18 w 21"/>
                  <a:gd name="T31" fmla="*/ 6 h 11"/>
                  <a:gd name="T32" fmla="*/ 16 w 21"/>
                  <a:gd name="T33" fmla="*/ 7 h 11"/>
                  <a:gd name="T34" fmla="*/ 13 w 21"/>
                  <a:gd name="T35" fmla="*/ 7 h 11"/>
                  <a:gd name="T36" fmla="*/ 11 w 21"/>
                  <a:gd name="T3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11">
                    <a:moveTo>
                      <a:pt x="11" y="11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19" y="3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77">
                <a:extLst>
                  <a:ext uri="{FF2B5EF4-FFF2-40B4-BE49-F238E27FC236}">
                    <a16:creationId xmlns:a16="http://schemas.microsoft.com/office/drawing/2014/main" id="{13877AF3-6741-49C4-AE14-E6D37D655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175" y="5394325"/>
                <a:ext cx="17463" cy="47625"/>
              </a:xfrm>
              <a:custGeom>
                <a:avLst/>
                <a:gdLst>
                  <a:gd name="T0" fmla="*/ 10 w 11"/>
                  <a:gd name="T1" fmla="*/ 5 h 30"/>
                  <a:gd name="T2" fmla="*/ 8 w 11"/>
                  <a:gd name="T3" fmla="*/ 7 h 30"/>
                  <a:gd name="T4" fmla="*/ 6 w 11"/>
                  <a:gd name="T5" fmla="*/ 6 h 30"/>
                  <a:gd name="T6" fmla="*/ 5 w 11"/>
                  <a:gd name="T7" fmla="*/ 11 h 30"/>
                  <a:gd name="T8" fmla="*/ 7 w 11"/>
                  <a:gd name="T9" fmla="*/ 12 h 30"/>
                  <a:gd name="T10" fmla="*/ 5 w 11"/>
                  <a:gd name="T11" fmla="*/ 13 h 30"/>
                  <a:gd name="T12" fmla="*/ 5 w 11"/>
                  <a:gd name="T13" fmla="*/ 16 h 30"/>
                  <a:gd name="T14" fmla="*/ 7 w 11"/>
                  <a:gd name="T15" fmla="*/ 14 h 30"/>
                  <a:gd name="T16" fmla="*/ 8 w 11"/>
                  <a:gd name="T17" fmla="*/ 17 h 30"/>
                  <a:gd name="T18" fmla="*/ 5 w 11"/>
                  <a:gd name="T19" fmla="*/ 30 h 30"/>
                  <a:gd name="T20" fmla="*/ 0 w 11"/>
                  <a:gd name="T21" fmla="*/ 17 h 30"/>
                  <a:gd name="T22" fmla="*/ 2 w 11"/>
                  <a:gd name="T23" fmla="*/ 13 h 30"/>
                  <a:gd name="T24" fmla="*/ 1 w 11"/>
                  <a:gd name="T25" fmla="*/ 13 h 30"/>
                  <a:gd name="T26" fmla="*/ 4 w 11"/>
                  <a:gd name="T27" fmla="*/ 9 h 30"/>
                  <a:gd name="T28" fmla="*/ 5 w 11"/>
                  <a:gd name="T29" fmla="*/ 3 h 30"/>
                  <a:gd name="T30" fmla="*/ 6 w 11"/>
                  <a:gd name="T31" fmla="*/ 1 h 30"/>
                  <a:gd name="T32" fmla="*/ 6 w 11"/>
                  <a:gd name="T33" fmla="*/ 1 h 30"/>
                  <a:gd name="T34" fmla="*/ 8 w 11"/>
                  <a:gd name="T35" fmla="*/ 1 h 30"/>
                  <a:gd name="T36" fmla="*/ 8 w 11"/>
                  <a:gd name="T37" fmla="*/ 0 h 30"/>
                  <a:gd name="T38" fmla="*/ 11 w 11"/>
                  <a:gd name="T39" fmla="*/ 0 h 30"/>
                  <a:gd name="T40" fmla="*/ 11 w 11"/>
                  <a:gd name="T41" fmla="*/ 3 h 30"/>
                  <a:gd name="T42" fmla="*/ 10 w 11"/>
                  <a:gd name="T43" fmla="*/ 5 h 30"/>
                  <a:gd name="T44" fmla="*/ 10 w 11"/>
                  <a:gd name="T45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0">
                    <a:moveTo>
                      <a:pt x="10" y="5"/>
                    </a:moveTo>
                    <a:lnTo>
                      <a:pt x="8" y="7"/>
                    </a:lnTo>
                    <a:lnTo>
                      <a:pt x="6" y="6"/>
                    </a:lnTo>
                    <a:lnTo>
                      <a:pt x="5" y="11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8" y="17"/>
                    </a:lnTo>
                    <a:lnTo>
                      <a:pt x="5" y="30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79">
                <a:extLst>
                  <a:ext uri="{FF2B5EF4-FFF2-40B4-BE49-F238E27FC236}">
                    <a16:creationId xmlns:a16="http://schemas.microsoft.com/office/drawing/2014/main" id="{BC9B0238-1888-4179-9592-EFF210BF5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800" y="5340350"/>
                <a:ext cx="106363" cy="104775"/>
              </a:xfrm>
              <a:custGeom>
                <a:avLst/>
                <a:gdLst>
                  <a:gd name="T0" fmla="*/ 45 w 67"/>
                  <a:gd name="T1" fmla="*/ 12 h 66"/>
                  <a:gd name="T2" fmla="*/ 50 w 67"/>
                  <a:gd name="T3" fmla="*/ 14 h 66"/>
                  <a:gd name="T4" fmla="*/ 50 w 67"/>
                  <a:gd name="T5" fmla="*/ 19 h 66"/>
                  <a:gd name="T6" fmla="*/ 46 w 67"/>
                  <a:gd name="T7" fmla="*/ 22 h 66"/>
                  <a:gd name="T8" fmla="*/ 45 w 67"/>
                  <a:gd name="T9" fmla="*/ 29 h 66"/>
                  <a:gd name="T10" fmla="*/ 50 w 67"/>
                  <a:gd name="T11" fmla="*/ 36 h 66"/>
                  <a:gd name="T12" fmla="*/ 58 w 67"/>
                  <a:gd name="T13" fmla="*/ 40 h 66"/>
                  <a:gd name="T14" fmla="*/ 62 w 67"/>
                  <a:gd name="T15" fmla="*/ 46 h 66"/>
                  <a:gd name="T16" fmla="*/ 60 w 67"/>
                  <a:gd name="T17" fmla="*/ 52 h 66"/>
                  <a:gd name="T18" fmla="*/ 62 w 67"/>
                  <a:gd name="T19" fmla="*/ 52 h 66"/>
                  <a:gd name="T20" fmla="*/ 63 w 67"/>
                  <a:gd name="T21" fmla="*/ 57 h 66"/>
                  <a:gd name="T22" fmla="*/ 67 w 67"/>
                  <a:gd name="T23" fmla="*/ 60 h 66"/>
                  <a:gd name="T24" fmla="*/ 62 w 67"/>
                  <a:gd name="T25" fmla="*/ 60 h 66"/>
                  <a:gd name="T26" fmla="*/ 58 w 67"/>
                  <a:gd name="T27" fmla="*/ 59 h 66"/>
                  <a:gd name="T28" fmla="*/ 52 w 67"/>
                  <a:gd name="T29" fmla="*/ 66 h 66"/>
                  <a:gd name="T30" fmla="*/ 40 w 67"/>
                  <a:gd name="T31" fmla="*/ 66 h 66"/>
                  <a:gd name="T32" fmla="*/ 22 w 67"/>
                  <a:gd name="T33" fmla="*/ 51 h 66"/>
                  <a:gd name="T34" fmla="*/ 11 w 67"/>
                  <a:gd name="T35" fmla="*/ 45 h 66"/>
                  <a:gd name="T36" fmla="*/ 4 w 67"/>
                  <a:gd name="T37" fmla="*/ 42 h 66"/>
                  <a:gd name="T38" fmla="*/ 0 w 67"/>
                  <a:gd name="T39" fmla="*/ 34 h 66"/>
                  <a:gd name="T40" fmla="*/ 16 w 67"/>
                  <a:gd name="T41" fmla="*/ 25 h 66"/>
                  <a:gd name="T42" fmla="*/ 18 w 67"/>
                  <a:gd name="T43" fmla="*/ 14 h 66"/>
                  <a:gd name="T44" fmla="*/ 17 w 67"/>
                  <a:gd name="T45" fmla="*/ 8 h 66"/>
                  <a:gd name="T46" fmla="*/ 21 w 67"/>
                  <a:gd name="T47" fmla="*/ 7 h 66"/>
                  <a:gd name="T48" fmla="*/ 24 w 67"/>
                  <a:gd name="T49" fmla="*/ 1 h 66"/>
                  <a:gd name="T50" fmla="*/ 27 w 67"/>
                  <a:gd name="T51" fmla="*/ 0 h 66"/>
                  <a:gd name="T52" fmla="*/ 35 w 67"/>
                  <a:gd name="T53" fmla="*/ 1 h 66"/>
                  <a:gd name="T54" fmla="*/ 38 w 67"/>
                  <a:gd name="T55" fmla="*/ 4 h 66"/>
                  <a:gd name="T56" fmla="*/ 41 w 67"/>
                  <a:gd name="T57" fmla="*/ 2 h 66"/>
                  <a:gd name="T58" fmla="*/ 45 w 67"/>
                  <a:gd name="T59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66">
                    <a:moveTo>
                      <a:pt x="45" y="12"/>
                    </a:moveTo>
                    <a:lnTo>
                      <a:pt x="50" y="14"/>
                    </a:lnTo>
                    <a:lnTo>
                      <a:pt x="50" y="19"/>
                    </a:lnTo>
                    <a:lnTo>
                      <a:pt x="46" y="22"/>
                    </a:lnTo>
                    <a:lnTo>
                      <a:pt x="45" y="29"/>
                    </a:lnTo>
                    <a:lnTo>
                      <a:pt x="50" y="36"/>
                    </a:lnTo>
                    <a:lnTo>
                      <a:pt x="58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62" y="52"/>
                    </a:lnTo>
                    <a:lnTo>
                      <a:pt x="63" y="57"/>
                    </a:lnTo>
                    <a:lnTo>
                      <a:pt x="67" y="60"/>
                    </a:lnTo>
                    <a:lnTo>
                      <a:pt x="62" y="60"/>
                    </a:lnTo>
                    <a:lnTo>
                      <a:pt x="58" y="59"/>
                    </a:lnTo>
                    <a:lnTo>
                      <a:pt x="52" y="66"/>
                    </a:lnTo>
                    <a:lnTo>
                      <a:pt x="40" y="66"/>
                    </a:lnTo>
                    <a:lnTo>
                      <a:pt x="22" y="51"/>
                    </a:lnTo>
                    <a:lnTo>
                      <a:pt x="11" y="45"/>
                    </a:lnTo>
                    <a:lnTo>
                      <a:pt x="4" y="42"/>
                    </a:lnTo>
                    <a:lnTo>
                      <a:pt x="0" y="34"/>
                    </a:lnTo>
                    <a:lnTo>
                      <a:pt x="16" y="25"/>
                    </a:lnTo>
                    <a:lnTo>
                      <a:pt x="18" y="14"/>
                    </a:lnTo>
                    <a:lnTo>
                      <a:pt x="17" y="8"/>
                    </a:lnTo>
                    <a:lnTo>
                      <a:pt x="21" y="7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5" y="1"/>
                    </a:lnTo>
                    <a:lnTo>
                      <a:pt x="38" y="4"/>
                    </a:lnTo>
                    <a:lnTo>
                      <a:pt x="41" y="2"/>
                    </a:lnTo>
                    <a:lnTo>
                      <a:pt x="45" y="1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84">
                <a:extLst>
                  <a:ext uri="{FF2B5EF4-FFF2-40B4-BE49-F238E27FC236}">
                    <a16:creationId xmlns:a16="http://schemas.microsoft.com/office/drawing/2014/main" id="{F937688F-A6B3-4D32-BDEC-948F5A1C2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113" y="5394325"/>
                <a:ext cx="46038" cy="50800"/>
              </a:xfrm>
              <a:custGeom>
                <a:avLst/>
                <a:gdLst>
                  <a:gd name="T0" fmla="*/ 3 w 29"/>
                  <a:gd name="T1" fmla="*/ 7 h 32"/>
                  <a:gd name="T2" fmla="*/ 5 w 29"/>
                  <a:gd name="T3" fmla="*/ 5 h 32"/>
                  <a:gd name="T4" fmla="*/ 12 w 29"/>
                  <a:gd name="T5" fmla="*/ 8 h 32"/>
                  <a:gd name="T6" fmla="*/ 25 w 29"/>
                  <a:gd name="T7" fmla="*/ 0 h 32"/>
                  <a:gd name="T8" fmla="*/ 29 w 29"/>
                  <a:gd name="T9" fmla="*/ 8 h 32"/>
                  <a:gd name="T10" fmla="*/ 26 w 29"/>
                  <a:gd name="T11" fmla="*/ 9 h 32"/>
                  <a:gd name="T12" fmla="*/ 13 w 29"/>
                  <a:gd name="T13" fmla="*/ 14 h 32"/>
                  <a:gd name="T14" fmla="*/ 20 w 29"/>
                  <a:gd name="T15" fmla="*/ 22 h 32"/>
                  <a:gd name="T16" fmla="*/ 18 w 29"/>
                  <a:gd name="T17" fmla="*/ 23 h 32"/>
                  <a:gd name="T18" fmla="*/ 17 w 29"/>
                  <a:gd name="T19" fmla="*/ 25 h 32"/>
                  <a:gd name="T20" fmla="*/ 12 w 29"/>
                  <a:gd name="T21" fmla="*/ 26 h 32"/>
                  <a:gd name="T22" fmla="*/ 11 w 29"/>
                  <a:gd name="T23" fmla="*/ 30 h 32"/>
                  <a:gd name="T24" fmla="*/ 7 w 29"/>
                  <a:gd name="T25" fmla="*/ 32 h 32"/>
                  <a:gd name="T26" fmla="*/ 0 w 29"/>
                  <a:gd name="T27" fmla="*/ 31 h 32"/>
                  <a:gd name="T28" fmla="*/ 0 w 29"/>
                  <a:gd name="T29" fmla="*/ 30 h 32"/>
                  <a:gd name="T30" fmla="*/ 3 w 29"/>
                  <a:gd name="T31" fmla="*/ 17 h 32"/>
                  <a:gd name="T32" fmla="*/ 2 w 29"/>
                  <a:gd name="T33" fmla="*/ 14 h 32"/>
                  <a:gd name="T34" fmla="*/ 3 w 29"/>
                  <a:gd name="T35" fmla="*/ 12 h 32"/>
                  <a:gd name="T36" fmla="*/ 3 w 29"/>
                  <a:gd name="T37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32">
                    <a:moveTo>
                      <a:pt x="3" y="7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5" y="0"/>
                    </a:lnTo>
                    <a:lnTo>
                      <a:pt x="29" y="8"/>
                    </a:lnTo>
                    <a:lnTo>
                      <a:pt x="26" y="9"/>
                    </a:lnTo>
                    <a:lnTo>
                      <a:pt x="13" y="14"/>
                    </a:lnTo>
                    <a:lnTo>
                      <a:pt x="20" y="22"/>
                    </a:lnTo>
                    <a:lnTo>
                      <a:pt x="18" y="23"/>
                    </a:lnTo>
                    <a:lnTo>
                      <a:pt x="17" y="25"/>
                    </a:lnTo>
                    <a:lnTo>
                      <a:pt x="12" y="26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86">
                <a:extLst>
                  <a:ext uri="{FF2B5EF4-FFF2-40B4-BE49-F238E27FC236}">
                    <a16:creationId xmlns:a16="http://schemas.microsoft.com/office/drawing/2014/main" id="{BF3E28CE-9542-412D-8C83-0A03BA0DF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000" y="5710238"/>
                <a:ext cx="84138" cy="107950"/>
              </a:xfrm>
              <a:custGeom>
                <a:avLst/>
                <a:gdLst>
                  <a:gd name="T0" fmla="*/ 48 w 53"/>
                  <a:gd name="T1" fmla="*/ 42 h 68"/>
                  <a:gd name="T2" fmla="*/ 51 w 53"/>
                  <a:gd name="T3" fmla="*/ 47 h 68"/>
                  <a:gd name="T4" fmla="*/ 47 w 53"/>
                  <a:gd name="T5" fmla="*/ 51 h 68"/>
                  <a:gd name="T6" fmla="*/ 45 w 53"/>
                  <a:gd name="T7" fmla="*/ 53 h 68"/>
                  <a:gd name="T8" fmla="*/ 42 w 53"/>
                  <a:gd name="T9" fmla="*/ 53 h 68"/>
                  <a:gd name="T10" fmla="*/ 42 w 53"/>
                  <a:gd name="T11" fmla="*/ 58 h 68"/>
                  <a:gd name="T12" fmla="*/ 39 w 53"/>
                  <a:gd name="T13" fmla="*/ 61 h 68"/>
                  <a:gd name="T14" fmla="*/ 38 w 53"/>
                  <a:gd name="T15" fmla="*/ 65 h 68"/>
                  <a:gd name="T16" fmla="*/ 36 w 53"/>
                  <a:gd name="T17" fmla="*/ 68 h 68"/>
                  <a:gd name="T18" fmla="*/ 26 w 53"/>
                  <a:gd name="T19" fmla="*/ 61 h 68"/>
                  <a:gd name="T20" fmla="*/ 25 w 53"/>
                  <a:gd name="T21" fmla="*/ 57 h 68"/>
                  <a:gd name="T22" fmla="*/ 1 w 53"/>
                  <a:gd name="T23" fmla="*/ 44 h 68"/>
                  <a:gd name="T24" fmla="*/ 0 w 53"/>
                  <a:gd name="T25" fmla="*/ 42 h 68"/>
                  <a:gd name="T26" fmla="*/ 0 w 53"/>
                  <a:gd name="T27" fmla="*/ 35 h 68"/>
                  <a:gd name="T28" fmla="*/ 2 w 53"/>
                  <a:gd name="T29" fmla="*/ 33 h 68"/>
                  <a:gd name="T30" fmla="*/ 4 w 53"/>
                  <a:gd name="T31" fmla="*/ 29 h 68"/>
                  <a:gd name="T32" fmla="*/ 7 w 53"/>
                  <a:gd name="T33" fmla="*/ 24 h 68"/>
                  <a:gd name="T34" fmla="*/ 4 w 53"/>
                  <a:gd name="T35" fmla="*/ 16 h 68"/>
                  <a:gd name="T36" fmla="*/ 3 w 53"/>
                  <a:gd name="T37" fmla="*/ 12 h 68"/>
                  <a:gd name="T38" fmla="*/ 1 w 53"/>
                  <a:gd name="T39" fmla="*/ 9 h 68"/>
                  <a:gd name="T40" fmla="*/ 4 w 53"/>
                  <a:gd name="T41" fmla="*/ 4 h 68"/>
                  <a:gd name="T42" fmla="*/ 9 w 53"/>
                  <a:gd name="T43" fmla="*/ 0 h 68"/>
                  <a:gd name="T44" fmla="*/ 13 w 53"/>
                  <a:gd name="T45" fmla="*/ 1 h 68"/>
                  <a:gd name="T46" fmla="*/ 13 w 53"/>
                  <a:gd name="T47" fmla="*/ 5 h 68"/>
                  <a:gd name="T48" fmla="*/ 15 w 53"/>
                  <a:gd name="T49" fmla="*/ 7 h 68"/>
                  <a:gd name="T50" fmla="*/ 20 w 53"/>
                  <a:gd name="T51" fmla="*/ 7 h 68"/>
                  <a:gd name="T52" fmla="*/ 28 w 53"/>
                  <a:gd name="T53" fmla="*/ 12 h 68"/>
                  <a:gd name="T54" fmla="*/ 30 w 53"/>
                  <a:gd name="T55" fmla="*/ 12 h 68"/>
                  <a:gd name="T56" fmla="*/ 32 w 53"/>
                  <a:gd name="T57" fmla="*/ 12 h 68"/>
                  <a:gd name="T58" fmla="*/ 33 w 53"/>
                  <a:gd name="T59" fmla="*/ 13 h 68"/>
                  <a:gd name="T60" fmla="*/ 38 w 53"/>
                  <a:gd name="T61" fmla="*/ 13 h 68"/>
                  <a:gd name="T62" fmla="*/ 39 w 53"/>
                  <a:gd name="T63" fmla="*/ 11 h 68"/>
                  <a:gd name="T64" fmla="*/ 45 w 53"/>
                  <a:gd name="T65" fmla="*/ 9 h 68"/>
                  <a:gd name="T66" fmla="*/ 49 w 53"/>
                  <a:gd name="T67" fmla="*/ 10 h 68"/>
                  <a:gd name="T68" fmla="*/ 53 w 53"/>
                  <a:gd name="T69" fmla="*/ 10 h 68"/>
                  <a:gd name="T70" fmla="*/ 47 w 53"/>
                  <a:gd name="T71" fmla="*/ 18 h 68"/>
                  <a:gd name="T72" fmla="*/ 48 w 53"/>
                  <a:gd name="T73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" h="68">
                    <a:moveTo>
                      <a:pt x="48" y="42"/>
                    </a:moveTo>
                    <a:lnTo>
                      <a:pt x="51" y="47"/>
                    </a:lnTo>
                    <a:lnTo>
                      <a:pt x="47" y="51"/>
                    </a:lnTo>
                    <a:lnTo>
                      <a:pt x="45" y="53"/>
                    </a:lnTo>
                    <a:lnTo>
                      <a:pt x="42" y="53"/>
                    </a:lnTo>
                    <a:lnTo>
                      <a:pt x="42" y="58"/>
                    </a:lnTo>
                    <a:lnTo>
                      <a:pt x="39" y="61"/>
                    </a:lnTo>
                    <a:lnTo>
                      <a:pt x="38" y="65"/>
                    </a:lnTo>
                    <a:lnTo>
                      <a:pt x="36" y="68"/>
                    </a:lnTo>
                    <a:lnTo>
                      <a:pt x="26" y="61"/>
                    </a:lnTo>
                    <a:lnTo>
                      <a:pt x="25" y="5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4" y="29"/>
                    </a:lnTo>
                    <a:lnTo>
                      <a:pt x="7" y="24"/>
                    </a:lnTo>
                    <a:lnTo>
                      <a:pt x="4" y="16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3" y="13"/>
                    </a:lnTo>
                    <a:lnTo>
                      <a:pt x="38" y="13"/>
                    </a:lnTo>
                    <a:lnTo>
                      <a:pt x="39" y="11"/>
                    </a:lnTo>
                    <a:lnTo>
                      <a:pt x="45" y="9"/>
                    </a:lnTo>
                    <a:lnTo>
                      <a:pt x="49" y="10"/>
                    </a:lnTo>
                    <a:lnTo>
                      <a:pt x="53" y="10"/>
                    </a:lnTo>
                    <a:lnTo>
                      <a:pt x="47" y="18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92">
                <a:extLst>
                  <a:ext uri="{FF2B5EF4-FFF2-40B4-BE49-F238E27FC236}">
                    <a16:creationId xmlns:a16="http://schemas.microsoft.com/office/drawing/2014/main" id="{A39DFCB2-75D9-4B02-9C32-3FD61C16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350" y="5434013"/>
                <a:ext cx="20638" cy="19050"/>
              </a:xfrm>
              <a:custGeom>
                <a:avLst/>
                <a:gdLst>
                  <a:gd name="T0" fmla="*/ 10 w 13"/>
                  <a:gd name="T1" fmla="*/ 1 h 12"/>
                  <a:gd name="T2" fmla="*/ 11 w 13"/>
                  <a:gd name="T3" fmla="*/ 4 h 12"/>
                  <a:gd name="T4" fmla="*/ 11 w 13"/>
                  <a:gd name="T5" fmla="*/ 6 h 12"/>
                  <a:gd name="T6" fmla="*/ 13 w 13"/>
                  <a:gd name="T7" fmla="*/ 12 h 12"/>
                  <a:gd name="T8" fmla="*/ 8 w 13"/>
                  <a:gd name="T9" fmla="*/ 12 h 12"/>
                  <a:gd name="T10" fmla="*/ 6 w 13"/>
                  <a:gd name="T11" fmla="*/ 9 h 12"/>
                  <a:gd name="T12" fmla="*/ 0 w 13"/>
                  <a:gd name="T13" fmla="*/ 7 h 12"/>
                  <a:gd name="T14" fmla="*/ 6 w 13"/>
                  <a:gd name="T15" fmla="*/ 0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3" y="12"/>
                    </a:lnTo>
                    <a:lnTo>
                      <a:pt x="8" y="12"/>
                    </a:lnTo>
                    <a:lnTo>
                      <a:pt x="6" y="9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10" y="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95">
                <a:extLst>
                  <a:ext uri="{FF2B5EF4-FFF2-40B4-BE49-F238E27FC236}">
                    <a16:creationId xmlns:a16="http://schemas.microsoft.com/office/drawing/2014/main" id="{53868E0E-5EBF-43BB-9EC2-F2D4FF3C1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700" y="5376863"/>
                <a:ext cx="15875" cy="19050"/>
              </a:xfrm>
              <a:custGeom>
                <a:avLst/>
                <a:gdLst>
                  <a:gd name="T0" fmla="*/ 5 w 10"/>
                  <a:gd name="T1" fmla="*/ 11 h 12"/>
                  <a:gd name="T2" fmla="*/ 2 w 10"/>
                  <a:gd name="T3" fmla="*/ 11 h 12"/>
                  <a:gd name="T4" fmla="*/ 2 w 10"/>
                  <a:gd name="T5" fmla="*/ 12 h 12"/>
                  <a:gd name="T6" fmla="*/ 0 w 10"/>
                  <a:gd name="T7" fmla="*/ 12 h 12"/>
                  <a:gd name="T8" fmla="*/ 2 w 10"/>
                  <a:gd name="T9" fmla="*/ 6 h 12"/>
                  <a:gd name="T10" fmla="*/ 6 w 10"/>
                  <a:gd name="T11" fmla="*/ 0 h 12"/>
                  <a:gd name="T12" fmla="*/ 6 w 10"/>
                  <a:gd name="T13" fmla="*/ 0 h 12"/>
                  <a:gd name="T14" fmla="*/ 8 w 10"/>
                  <a:gd name="T15" fmla="*/ 0 h 12"/>
                  <a:gd name="T16" fmla="*/ 10 w 10"/>
                  <a:gd name="T17" fmla="*/ 4 h 12"/>
                  <a:gd name="T18" fmla="*/ 6 w 10"/>
                  <a:gd name="T19" fmla="*/ 7 h 12"/>
                  <a:gd name="T20" fmla="*/ 5 w 10"/>
                  <a:gd name="T2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2">
                    <a:moveTo>
                      <a:pt x="5" y="11"/>
                    </a:moveTo>
                    <a:lnTo>
                      <a:pt x="2" y="11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6" y="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97">
                <a:extLst>
                  <a:ext uri="{FF2B5EF4-FFF2-40B4-BE49-F238E27FC236}">
                    <a16:creationId xmlns:a16="http://schemas.microsoft.com/office/drawing/2014/main" id="{4B514894-09DA-445A-8762-FAEB87663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813" y="5678488"/>
                <a:ext cx="42863" cy="42863"/>
              </a:xfrm>
              <a:custGeom>
                <a:avLst/>
                <a:gdLst>
                  <a:gd name="T0" fmla="*/ 26 w 27"/>
                  <a:gd name="T1" fmla="*/ 27 h 27"/>
                  <a:gd name="T2" fmla="*/ 24 w 27"/>
                  <a:gd name="T3" fmla="*/ 27 h 27"/>
                  <a:gd name="T4" fmla="*/ 17 w 27"/>
                  <a:gd name="T5" fmla="*/ 24 h 27"/>
                  <a:gd name="T6" fmla="*/ 11 w 27"/>
                  <a:gd name="T7" fmla="*/ 19 h 27"/>
                  <a:gd name="T8" fmla="*/ 5 w 27"/>
                  <a:gd name="T9" fmla="*/ 15 h 27"/>
                  <a:gd name="T10" fmla="*/ 0 w 27"/>
                  <a:gd name="T11" fmla="*/ 12 h 27"/>
                  <a:gd name="T12" fmla="*/ 3 w 27"/>
                  <a:gd name="T13" fmla="*/ 9 h 27"/>
                  <a:gd name="T14" fmla="*/ 3 w 27"/>
                  <a:gd name="T15" fmla="*/ 7 h 27"/>
                  <a:gd name="T16" fmla="*/ 6 w 27"/>
                  <a:gd name="T17" fmla="*/ 3 h 27"/>
                  <a:gd name="T18" fmla="*/ 9 w 27"/>
                  <a:gd name="T19" fmla="*/ 1 h 27"/>
                  <a:gd name="T20" fmla="*/ 10 w 27"/>
                  <a:gd name="T21" fmla="*/ 0 h 27"/>
                  <a:gd name="T22" fmla="*/ 12 w 27"/>
                  <a:gd name="T23" fmla="*/ 0 h 27"/>
                  <a:gd name="T24" fmla="*/ 15 w 27"/>
                  <a:gd name="T25" fmla="*/ 3 h 27"/>
                  <a:gd name="T26" fmla="*/ 15 w 27"/>
                  <a:gd name="T27" fmla="*/ 6 h 27"/>
                  <a:gd name="T28" fmla="*/ 16 w 27"/>
                  <a:gd name="T29" fmla="*/ 8 h 27"/>
                  <a:gd name="T30" fmla="*/ 17 w 27"/>
                  <a:gd name="T31" fmla="*/ 8 h 27"/>
                  <a:gd name="T32" fmla="*/ 19 w 27"/>
                  <a:gd name="T33" fmla="*/ 4 h 27"/>
                  <a:gd name="T34" fmla="*/ 21 w 27"/>
                  <a:gd name="T35" fmla="*/ 6 h 27"/>
                  <a:gd name="T36" fmla="*/ 21 w 27"/>
                  <a:gd name="T37" fmla="*/ 7 h 27"/>
                  <a:gd name="T38" fmla="*/ 21 w 27"/>
                  <a:gd name="T39" fmla="*/ 11 h 27"/>
                  <a:gd name="T40" fmla="*/ 19 w 27"/>
                  <a:gd name="T41" fmla="*/ 13 h 27"/>
                  <a:gd name="T42" fmla="*/ 22 w 27"/>
                  <a:gd name="T43" fmla="*/ 15 h 27"/>
                  <a:gd name="T44" fmla="*/ 24 w 27"/>
                  <a:gd name="T45" fmla="*/ 15 h 27"/>
                  <a:gd name="T46" fmla="*/ 27 w 27"/>
                  <a:gd name="T47" fmla="*/ 19 h 27"/>
                  <a:gd name="T48" fmla="*/ 27 w 27"/>
                  <a:gd name="T49" fmla="*/ 21 h 27"/>
                  <a:gd name="T50" fmla="*/ 27 w 27"/>
                  <a:gd name="T51" fmla="*/ 21 h 27"/>
                  <a:gd name="T52" fmla="*/ 26 w 27"/>
                  <a:gd name="T5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27">
                    <a:moveTo>
                      <a:pt x="26" y="27"/>
                    </a:moveTo>
                    <a:lnTo>
                      <a:pt x="24" y="27"/>
                    </a:lnTo>
                    <a:lnTo>
                      <a:pt x="17" y="24"/>
                    </a:lnTo>
                    <a:lnTo>
                      <a:pt x="11" y="19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4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98">
                <a:extLst>
                  <a:ext uri="{FF2B5EF4-FFF2-40B4-BE49-F238E27FC236}">
                    <a16:creationId xmlns:a16="http://schemas.microsoft.com/office/drawing/2014/main" id="{A31018AF-CC76-4790-B292-176A003C5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5" y="6084888"/>
                <a:ext cx="23813" cy="25400"/>
              </a:xfrm>
              <a:custGeom>
                <a:avLst/>
                <a:gdLst>
                  <a:gd name="T0" fmla="*/ 13 w 15"/>
                  <a:gd name="T1" fmla="*/ 2 h 16"/>
                  <a:gd name="T2" fmla="*/ 15 w 15"/>
                  <a:gd name="T3" fmla="*/ 5 h 16"/>
                  <a:gd name="T4" fmla="*/ 13 w 15"/>
                  <a:gd name="T5" fmla="*/ 8 h 16"/>
                  <a:gd name="T6" fmla="*/ 12 w 15"/>
                  <a:gd name="T7" fmla="*/ 11 h 16"/>
                  <a:gd name="T8" fmla="*/ 8 w 15"/>
                  <a:gd name="T9" fmla="*/ 12 h 16"/>
                  <a:gd name="T10" fmla="*/ 7 w 15"/>
                  <a:gd name="T11" fmla="*/ 14 h 16"/>
                  <a:gd name="T12" fmla="*/ 4 w 15"/>
                  <a:gd name="T13" fmla="*/ 16 h 16"/>
                  <a:gd name="T14" fmla="*/ 0 w 15"/>
                  <a:gd name="T15" fmla="*/ 10 h 16"/>
                  <a:gd name="T16" fmla="*/ 3 w 15"/>
                  <a:gd name="T17" fmla="*/ 5 h 16"/>
                  <a:gd name="T18" fmla="*/ 7 w 15"/>
                  <a:gd name="T19" fmla="*/ 1 h 16"/>
                  <a:gd name="T20" fmla="*/ 9 w 15"/>
                  <a:gd name="T21" fmla="*/ 0 h 16"/>
                  <a:gd name="T22" fmla="*/ 13 w 1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6">
                    <a:moveTo>
                      <a:pt x="13" y="2"/>
                    </a:moveTo>
                    <a:lnTo>
                      <a:pt x="15" y="5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102">
                <a:extLst>
                  <a:ext uri="{FF2B5EF4-FFF2-40B4-BE49-F238E27FC236}">
                    <a16:creationId xmlns:a16="http://schemas.microsoft.com/office/drawing/2014/main" id="{EF4D9583-7942-4542-9B3B-EF9CA472B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063" y="5395913"/>
                <a:ext cx="169863" cy="161925"/>
              </a:xfrm>
              <a:custGeom>
                <a:avLst/>
                <a:gdLst>
                  <a:gd name="T0" fmla="*/ 36 w 107"/>
                  <a:gd name="T1" fmla="*/ 77 h 102"/>
                  <a:gd name="T2" fmla="*/ 32 w 107"/>
                  <a:gd name="T3" fmla="*/ 81 h 102"/>
                  <a:gd name="T4" fmla="*/ 28 w 107"/>
                  <a:gd name="T5" fmla="*/ 76 h 102"/>
                  <a:gd name="T6" fmla="*/ 18 w 107"/>
                  <a:gd name="T7" fmla="*/ 74 h 102"/>
                  <a:gd name="T8" fmla="*/ 15 w 107"/>
                  <a:gd name="T9" fmla="*/ 69 h 102"/>
                  <a:gd name="T10" fmla="*/ 10 w 107"/>
                  <a:gd name="T11" fmla="*/ 65 h 102"/>
                  <a:gd name="T12" fmla="*/ 6 w 107"/>
                  <a:gd name="T13" fmla="*/ 66 h 102"/>
                  <a:gd name="T14" fmla="*/ 4 w 107"/>
                  <a:gd name="T15" fmla="*/ 63 h 102"/>
                  <a:gd name="T16" fmla="*/ 4 w 107"/>
                  <a:gd name="T17" fmla="*/ 59 h 102"/>
                  <a:gd name="T18" fmla="*/ 0 w 107"/>
                  <a:gd name="T19" fmla="*/ 54 h 102"/>
                  <a:gd name="T20" fmla="*/ 3 w 107"/>
                  <a:gd name="T21" fmla="*/ 51 h 102"/>
                  <a:gd name="T22" fmla="*/ 1 w 107"/>
                  <a:gd name="T23" fmla="*/ 46 h 102"/>
                  <a:gd name="T24" fmla="*/ 3 w 107"/>
                  <a:gd name="T25" fmla="*/ 42 h 102"/>
                  <a:gd name="T26" fmla="*/ 3 w 107"/>
                  <a:gd name="T27" fmla="*/ 39 h 102"/>
                  <a:gd name="T28" fmla="*/ 4 w 107"/>
                  <a:gd name="T29" fmla="*/ 33 h 102"/>
                  <a:gd name="T30" fmla="*/ 3 w 107"/>
                  <a:gd name="T31" fmla="*/ 29 h 102"/>
                  <a:gd name="T32" fmla="*/ 1 w 107"/>
                  <a:gd name="T33" fmla="*/ 22 h 102"/>
                  <a:gd name="T34" fmla="*/ 4 w 107"/>
                  <a:gd name="T35" fmla="*/ 21 h 102"/>
                  <a:gd name="T36" fmla="*/ 5 w 107"/>
                  <a:gd name="T37" fmla="*/ 17 h 102"/>
                  <a:gd name="T38" fmla="*/ 4 w 107"/>
                  <a:gd name="T39" fmla="*/ 15 h 102"/>
                  <a:gd name="T40" fmla="*/ 9 w 107"/>
                  <a:gd name="T41" fmla="*/ 11 h 102"/>
                  <a:gd name="T42" fmla="*/ 11 w 107"/>
                  <a:gd name="T43" fmla="*/ 8 h 102"/>
                  <a:gd name="T44" fmla="*/ 14 w 107"/>
                  <a:gd name="T45" fmla="*/ 6 h 102"/>
                  <a:gd name="T46" fmla="*/ 15 w 107"/>
                  <a:gd name="T47" fmla="*/ 0 h 102"/>
                  <a:gd name="T48" fmla="*/ 22 w 107"/>
                  <a:gd name="T49" fmla="*/ 2 h 102"/>
                  <a:gd name="T50" fmla="*/ 26 w 107"/>
                  <a:gd name="T51" fmla="*/ 2 h 102"/>
                  <a:gd name="T52" fmla="*/ 30 w 107"/>
                  <a:gd name="T53" fmla="*/ 4 h 102"/>
                  <a:gd name="T54" fmla="*/ 40 w 107"/>
                  <a:gd name="T55" fmla="*/ 7 h 102"/>
                  <a:gd name="T56" fmla="*/ 43 w 107"/>
                  <a:gd name="T57" fmla="*/ 15 h 102"/>
                  <a:gd name="T58" fmla="*/ 49 w 107"/>
                  <a:gd name="T59" fmla="*/ 16 h 102"/>
                  <a:gd name="T60" fmla="*/ 58 w 107"/>
                  <a:gd name="T61" fmla="*/ 19 h 102"/>
                  <a:gd name="T62" fmla="*/ 65 w 107"/>
                  <a:gd name="T63" fmla="*/ 23 h 102"/>
                  <a:gd name="T64" fmla="*/ 69 w 107"/>
                  <a:gd name="T65" fmla="*/ 21 h 102"/>
                  <a:gd name="T66" fmla="*/ 72 w 107"/>
                  <a:gd name="T67" fmla="*/ 17 h 102"/>
                  <a:gd name="T68" fmla="*/ 70 w 107"/>
                  <a:gd name="T69" fmla="*/ 11 h 102"/>
                  <a:gd name="T70" fmla="*/ 73 w 107"/>
                  <a:gd name="T71" fmla="*/ 7 h 102"/>
                  <a:gd name="T72" fmla="*/ 78 w 107"/>
                  <a:gd name="T73" fmla="*/ 4 h 102"/>
                  <a:gd name="T74" fmla="*/ 82 w 107"/>
                  <a:gd name="T75" fmla="*/ 2 h 102"/>
                  <a:gd name="T76" fmla="*/ 91 w 107"/>
                  <a:gd name="T77" fmla="*/ 4 h 102"/>
                  <a:gd name="T78" fmla="*/ 93 w 107"/>
                  <a:gd name="T79" fmla="*/ 7 h 102"/>
                  <a:gd name="T80" fmla="*/ 96 w 107"/>
                  <a:gd name="T81" fmla="*/ 7 h 102"/>
                  <a:gd name="T82" fmla="*/ 98 w 107"/>
                  <a:gd name="T83" fmla="*/ 8 h 102"/>
                  <a:gd name="T84" fmla="*/ 104 w 107"/>
                  <a:gd name="T85" fmla="*/ 10 h 102"/>
                  <a:gd name="T86" fmla="*/ 107 w 107"/>
                  <a:gd name="T87" fmla="*/ 12 h 102"/>
                  <a:gd name="T88" fmla="*/ 104 w 107"/>
                  <a:gd name="T89" fmla="*/ 16 h 102"/>
                  <a:gd name="T90" fmla="*/ 105 w 107"/>
                  <a:gd name="T91" fmla="*/ 19 h 102"/>
                  <a:gd name="T92" fmla="*/ 103 w 107"/>
                  <a:gd name="T93" fmla="*/ 24 h 102"/>
                  <a:gd name="T94" fmla="*/ 105 w 107"/>
                  <a:gd name="T95" fmla="*/ 30 h 102"/>
                  <a:gd name="T96" fmla="*/ 105 w 107"/>
                  <a:gd name="T97" fmla="*/ 57 h 102"/>
                  <a:gd name="T98" fmla="*/ 105 w 107"/>
                  <a:gd name="T99" fmla="*/ 85 h 102"/>
                  <a:gd name="T100" fmla="*/ 105 w 107"/>
                  <a:gd name="T101" fmla="*/ 98 h 102"/>
                  <a:gd name="T102" fmla="*/ 97 w 107"/>
                  <a:gd name="T103" fmla="*/ 98 h 102"/>
                  <a:gd name="T104" fmla="*/ 97 w 107"/>
                  <a:gd name="T105" fmla="*/ 102 h 102"/>
                  <a:gd name="T106" fmla="*/ 70 w 107"/>
                  <a:gd name="T107" fmla="*/ 88 h 102"/>
                  <a:gd name="T108" fmla="*/ 44 w 107"/>
                  <a:gd name="T109" fmla="*/ 74 h 102"/>
                  <a:gd name="T110" fmla="*/ 36 w 107"/>
                  <a:gd name="T111" fmla="*/ 7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102">
                    <a:moveTo>
                      <a:pt x="36" y="77"/>
                    </a:moveTo>
                    <a:lnTo>
                      <a:pt x="32" y="81"/>
                    </a:lnTo>
                    <a:lnTo>
                      <a:pt x="28" y="76"/>
                    </a:lnTo>
                    <a:lnTo>
                      <a:pt x="18" y="74"/>
                    </a:lnTo>
                    <a:lnTo>
                      <a:pt x="15" y="69"/>
                    </a:lnTo>
                    <a:lnTo>
                      <a:pt x="10" y="65"/>
                    </a:lnTo>
                    <a:lnTo>
                      <a:pt x="6" y="66"/>
                    </a:lnTo>
                    <a:lnTo>
                      <a:pt x="4" y="63"/>
                    </a:lnTo>
                    <a:lnTo>
                      <a:pt x="4" y="59"/>
                    </a:lnTo>
                    <a:lnTo>
                      <a:pt x="0" y="54"/>
                    </a:lnTo>
                    <a:lnTo>
                      <a:pt x="3" y="51"/>
                    </a:lnTo>
                    <a:lnTo>
                      <a:pt x="1" y="46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3" y="29"/>
                    </a:lnTo>
                    <a:lnTo>
                      <a:pt x="1" y="22"/>
                    </a:lnTo>
                    <a:lnTo>
                      <a:pt x="4" y="21"/>
                    </a:lnTo>
                    <a:lnTo>
                      <a:pt x="5" y="17"/>
                    </a:lnTo>
                    <a:lnTo>
                      <a:pt x="4" y="15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40" y="7"/>
                    </a:lnTo>
                    <a:lnTo>
                      <a:pt x="43" y="15"/>
                    </a:lnTo>
                    <a:lnTo>
                      <a:pt x="49" y="16"/>
                    </a:lnTo>
                    <a:lnTo>
                      <a:pt x="58" y="19"/>
                    </a:lnTo>
                    <a:lnTo>
                      <a:pt x="65" y="23"/>
                    </a:lnTo>
                    <a:lnTo>
                      <a:pt x="69" y="21"/>
                    </a:lnTo>
                    <a:lnTo>
                      <a:pt x="72" y="17"/>
                    </a:lnTo>
                    <a:lnTo>
                      <a:pt x="70" y="11"/>
                    </a:lnTo>
                    <a:lnTo>
                      <a:pt x="73" y="7"/>
                    </a:lnTo>
                    <a:lnTo>
                      <a:pt x="78" y="4"/>
                    </a:lnTo>
                    <a:lnTo>
                      <a:pt x="82" y="2"/>
                    </a:lnTo>
                    <a:lnTo>
                      <a:pt x="91" y="4"/>
                    </a:lnTo>
                    <a:lnTo>
                      <a:pt x="93" y="7"/>
                    </a:lnTo>
                    <a:lnTo>
                      <a:pt x="96" y="7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04" y="16"/>
                    </a:lnTo>
                    <a:lnTo>
                      <a:pt x="105" y="19"/>
                    </a:lnTo>
                    <a:lnTo>
                      <a:pt x="103" y="24"/>
                    </a:lnTo>
                    <a:lnTo>
                      <a:pt x="105" y="30"/>
                    </a:lnTo>
                    <a:lnTo>
                      <a:pt x="105" y="57"/>
                    </a:lnTo>
                    <a:lnTo>
                      <a:pt x="105" y="85"/>
                    </a:lnTo>
                    <a:lnTo>
                      <a:pt x="105" y="98"/>
                    </a:lnTo>
                    <a:lnTo>
                      <a:pt x="97" y="98"/>
                    </a:lnTo>
                    <a:lnTo>
                      <a:pt x="97" y="102"/>
                    </a:lnTo>
                    <a:lnTo>
                      <a:pt x="70" y="88"/>
                    </a:lnTo>
                    <a:lnTo>
                      <a:pt x="44" y="74"/>
                    </a:lnTo>
                    <a:lnTo>
                      <a:pt x="36" y="7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03">
                <a:extLst>
                  <a:ext uri="{FF2B5EF4-FFF2-40B4-BE49-F238E27FC236}">
                    <a16:creationId xmlns:a16="http://schemas.microsoft.com/office/drawing/2014/main" id="{9C6DBDE2-6DF8-474A-9C87-063FEEC8B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075" y="5362575"/>
                <a:ext cx="169863" cy="179388"/>
              </a:xfrm>
              <a:custGeom>
                <a:avLst/>
                <a:gdLst>
                  <a:gd name="T0" fmla="*/ 105 w 107"/>
                  <a:gd name="T1" fmla="*/ 23 h 113"/>
                  <a:gd name="T2" fmla="*/ 102 w 107"/>
                  <a:gd name="T3" fmla="*/ 15 h 113"/>
                  <a:gd name="T4" fmla="*/ 102 w 107"/>
                  <a:gd name="T5" fmla="*/ 10 h 113"/>
                  <a:gd name="T6" fmla="*/ 100 w 107"/>
                  <a:gd name="T7" fmla="*/ 5 h 113"/>
                  <a:gd name="T8" fmla="*/ 96 w 107"/>
                  <a:gd name="T9" fmla="*/ 4 h 113"/>
                  <a:gd name="T10" fmla="*/ 90 w 107"/>
                  <a:gd name="T11" fmla="*/ 3 h 113"/>
                  <a:gd name="T12" fmla="*/ 83 w 107"/>
                  <a:gd name="T13" fmla="*/ 3 h 113"/>
                  <a:gd name="T14" fmla="*/ 79 w 107"/>
                  <a:gd name="T15" fmla="*/ 0 h 113"/>
                  <a:gd name="T16" fmla="*/ 75 w 107"/>
                  <a:gd name="T17" fmla="*/ 0 h 113"/>
                  <a:gd name="T18" fmla="*/ 72 w 107"/>
                  <a:gd name="T19" fmla="*/ 5 h 113"/>
                  <a:gd name="T20" fmla="*/ 69 w 107"/>
                  <a:gd name="T21" fmla="*/ 14 h 113"/>
                  <a:gd name="T22" fmla="*/ 63 w 107"/>
                  <a:gd name="T23" fmla="*/ 16 h 113"/>
                  <a:gd name="T24" fmla="*/ 56 w 107"/>
                  <a:gd name="T25" fmla="*/ 20 h 113"/>
                  <a:gd name="T26" fmla="*/ 52 w 107"/>
                  <a:gd name="T27" fmla="*/ 26 h 113"/>
                  <a:gd name="T28" fmla="*/ 52 w 107"/>
                  <a:gd name="T29" fmla="*/ 29 h 113"/>
                  <a:gd name="T30" fmla="*/ 48 w 107"/>
                  <a:gd name="T31" fmla="*/ 37 h 113"/>
                  <a:gd name="T32" fmla="*/ 50 w 107"/>
                  <a:gd name="T33" fmla="*/ 46 h 113"/>
                  <a:gd name="T34" fmla="*/ 44 w 107"/>
                  <a:gd name="T35" fmla="*/ 52 h 113"/>
                  <a:gd name="T36" fmla="*/ 41 w 107"/>
                  <a:gd name="T37" fmla="*/ 55 h 113"/>
                  <a:gd name="T38" fmla="*/ 36 w 107"/>
                  <a:gd name="T39" fmla="*/ 60 h 113"/>
                  <a:gd name="T40" fmla="*/ 30 w 107"/>
                  <a:gd name="T41" fmla="*/ 61 h 113"/>
                  <a:gd name="T42" fmla="*/ 26 w 107"/>
                  <a:gd name="T43" fmla="*/ 63 h 113"/>
                  <a:gd name="T44" fmla="*/ 26 w 107"/>
                  <a:gd name="T45" fmla="*/ 63 h 113"/>
                  <a:gd name="T46" fmla="*/ 21 w 107"/>
                  <a:gd name="T47" fmla="*/ 72 h 113"/>
                  <a:gd name="T48" fmla="*/ 18 w 107"/>
                  <a:gd name="T49" fmla="*/ 74 h 113"/>
                  <a:gd name="T50" fmla="*/ 15 w 107"/>
                  <a:gd name="T51" fmla="*/ 79 h 113"/>
                  <a:gd name="T52" fmla="*/ 15 w 107"/>
                  <a:gd name="T53" fmla="*/ 83 h 113"/>
                  <a:gd name="T54" fmla="*/ 13 w 107"/>
                  <a:gd name="T55" fmla="*/ 86 h 113"/>
                  <a:gd name="T56" fmla="*/ 11 w 107"/>
                  <a:gd name="T57" fmla="*/ 87 h 113"/>
                  <a:gd name="T58" fmla="*/ 7 w 107"/>
                  <a:gd name="T59" fmla="*/ 92 h 113"/>
                  <a:gd name="T60" fmla="*/ 5 w 107"/>
                  <a:gd name="T61" fmla="*/ 98 h 113"/>
                  <a:gd name="T62" fmla="*/ 6 w 107"/>
                  <a:gd name="T63" fmla="*/ 101 h 113"/>
                  <a:gd name="T64" fmla="*/ 3 w 107"/>
                  <a:gd name="T65" fmla="*/ 104 h 113"/>
                  <a:gd name="T66" fmla="*/ 1 w 107"/>
                  <a:gd name="T67" fmla="*/ 106 h 113"/>
                  <a:gd name="T68" fmla="*/ 0 w 107"/>
                  <a:gd name="T69" fmla="*/ 109 h 113"/>
                  <a:gd name="T70" fmla="*/ 0 w 107"/>
                  <a:gd name="T71" fmla="*/ 113 h 113"/>
                  <a:gd name="T72" fmla="*/ 1 w 107"/>
                  <a:gd name="T73" fmla="*/ 110 h 113"/>
                  <a:gd name="T74" fmla="*/ 28 w 107"/>
                  <a:gd name="T75" fmla="*/ 110 h 113"/>
                  <a:gd name="T76" fmla="*/ 26 w 107"/>
                  <a:gd name="T77" fmla="*/ 100 h 113"/>
                  <a:gd name="T78" fmla="*/ 28 w 107"/>
                  <a:gd name="T79" fmla="*/ 96 h 113"/>
                  <a:gd name="T80" fmla="*/ 35 w 107"/>
                  <a:gd name="T81" fmla="*/ 95 h 113"/>
                  <a:gd name="T82" fmla="*/ 35 w 107"/>
                  <a:gd name="T83" fmla="*/ 77 h 113"/>
                  <a:gd name="T84" fmla="*/ 56 w 107"/>
                  <a:gd name="T85" fmla="*/ 77 h 113"/>
                  <a:gd name="T86" fmla="*/ 56 w 107"/>
                  <a:gd name="T87" fmla="*/ 66 h 113"/>
                  <a:gd name="T88" fmla="*/ 56 w 107"/>
                  <a:gd name="T89" fmla="*/ 65 h 113"/>
                  <a:gd name="T90" fmla="*/ 56 w 107"/>
                  <a:gd name="T91" fmla="*/ 63 h 113"/>
                  <a:gd name="T92" fmla="*/ 56 w 107"/>
                  <a:gd name="T93" fmla="*/ 55 h 113"/>
                  <a:gd name="T94" fmla="*/ 67 w 107"/>
                  <a:gd name="T95" fmla="*/ 49 h 113"/>
                  <a:gd name="T96" fmla="*/ 73 w 107"/>
                  <a:gd name="T97" fmla="*/ 48 h 113"/>
                  <a:gd name="T98" fmla="*/ 79 w 107"/>
                  <a:gd name="T99" fmla="*/ 45 h 113"/>
                  <a:gd name="T100" fmla="*/ 82 w 107"/>
                  <a:gd name="T101" fmla="*/ 42 h 113"/>
                  <a:gd name="T102" fmla="*/ 89 w 107"/>
                  <a:gd name="T103" fmla="*/ 39 h 113"/>
                  <a:gd name="T104" fmla="*/ 90 w 107"/>
                  <a:gd name="T105" fmla="*/ 33 h 113"/>
                  <a:gd name="T106" fmla="*/ 94 w 107"/>
                  <a:gd name="T107" fmla="*/ 32 h 113"/>
                  <a:gd name="T108" fmla="*/ 96 w 107"/>
                  <a:gd name="T109" fmla="*/ 29 h 113"/>
                  <a:gd name="T110" fmla="*/ 106 w 107"/>
                  <a:gd name="T111" fmla="*/ 28 h 113"/>
                  <a:gd name="T112" fmla="*/ 107 w 107"/>
                  <a:gd name="T113" fmla="*/ 25 h 113"/>
                  <a:gd name="T114" fmla="*/ 105 w 107"/>
                  <a:gd name="T115" fmla="*/ 2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113">
                    <a:moveTo>
                      <a:pt x="105" y="23"/>
                    </a:moveTo>
                    <a:lnTo>
                      <a:pt x="102" y="15"/>
                    </a:lnTo>
                    <a:lnTo>
                      <a:pt x="102" y="10"/>
                    </a:lnTo>
                    <a:lnTo>
                      <a:pt x="100" y="5"/>
                    </a:lnTo>
                    <a:lnTo>
                      <a:pt x="96" y="4"/>
                    </a:lnTo>
                    <a:lnTo>
                      <a:pt x="90" y="3"/>
                    </a:lnTo>
                    <a:lnTo>
                      <a:pt x="83" y="3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2" y="5"/>
                    </a:lnTo>
                    <a:lnTo>
                      <a:pt x="69" y="14"/>
                    </a:lnTo>
                    <a:lnTo>
                      <a:pt x="63" y="16"/>
                    </a:lnTo>
                    <a:lnTo>
                      <a:pt x="56" y="20"/>
                    </a:lnTo>
                    <a:lnTo>
                      <a:pt x="52" y="26"/>
                    </a:lnTo>
                    <a:lnTo>
                      <a:pt x="52" y="29"/>
                    </a:lnTo>
                    <a:lnTo>
                      <a:pt x="48" y="37"/>
                    </a:lnTo>
                    <a:lnTo>
                      <a:pt x="50" y="46"/>
                    </a:lnTo>
                    <a:lnTo>
                      <a:pt x="44" y="52"/>
                    </a:lnTo>
                    <a:lnTo>
                      <a:pt x="41" y="55"/>
                    </a:lnTo>
                    <a:lnTo>
                      <a:pt x="36" y="60"/>
                    </a:lnTo>
                    <a:lnTo>
                      <a:pt x="30" y="61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1" y="72"/>
                    </a:lnTo>
                    <a:lnTo>
                      <a:pt x="18" y="74"/>
                    </a:lnTo>
                    <a:lnTo>
                      <a:pt x="15" y="79"/>
                    </a:lnTo>
                    <a:lnTo>
                      <a:pt x="15" y="83"/>
                    </a:lnTo>
                    <a:lnTo>
                      <a:pt x="13" y="86"/>
                    </a:lnTo>
                    <a:lnTo>
                      <a:pt x="11" y="87"/>
                    </a:lnTo>
                    <a:lnTo>
                      <a:pt x="7" y="92"/>
                    </a:lnTo>
                    <a:lnTo>
                      <a:pt x="5" y="98"/>
                    </a:lnTo>
                    <a:lnTo>
                      <a:pt x="6" y="101"/>
                    </a:lnTo>
                    <a:lnTo>
                      <a:pt x="3" y="104"/>
                    </a:lnTo>
                    <a:lnTo>
                      <a:pt x="1" y="106"/>
                    </a:lnTo>
                    <a:lnTo>
                      <a:pt x="0" y="109"/>
                    </a:lnTo>
                    <a:lnTo>
                      <a:pt x="0" y="113"/>
                    </a:lnTo>
                    <a:lnTo>
                      <a:pt x="1" y="110"/>
                    </a:lnTo>
                    <a:lnTo>
                      <a:pt x="28" y="110"/>
                    </a:lnTo>
                    <a:lnTo>
                      <a:pt x="26" y="100"/>
                    </a:lnTo>
                    <a:lnTo>
                      <a:pt x="28" y="96"/>
                    </a:lnTo>
                    <a:lnTo>
                      <a:pt x="35" y="95"/>
                    </a:lnTo>
                    <a:lnTo>
                      <a:pt x="35" y="77"/>
                    </a:lnTo>
                    <a:lnTo>
                      <a:pt x="56" y="77"/>
                    </a:lnTo>
                    <a:lnTo>
                      <a:pt x="56" y="66"/>
                    </a:lnTo>
                    <a:lnTo>
                      <a:pt x="56" y="65"/>
                    </a:lnTo>
                    <a:lnTo>
                      <a:pt x="56" y="63"/>
                    </a:lnTo>
                    <a:lnTo>
                      <a:pt x="56" y="55"/>
                    </a:lnTo>
                    <a:lnTo>
                      <a:pt x="67" y="49"/>
                    </a:lnTo>
                    <a:lnTo>
                      <a:pt x="73" y="48"/>
                    </a:lnTo>
                    <a:lnTo>
                      <a:pt x="79" y="45"/>
                    </a:lnTo>
                    <a:lnTo>
                      <a:pt x="82" y="42"/>
                    </a:lnTo>
                    <a:lnTo>
                      <a:pt x="89" y="39"/>
                    </a:lnTo>
                    <a:lnTo>
                      <a:pt x="90" y="33"/>
                    </a:lnTo>
                    <a:lnTo>
                      <a:pt x="94" y="32"/>
                    </a:lnTo>
                    <a:lnTo>
                      <a:pt x="96" y="29"/>
                    </a:lnTo>
                    <a:lnTo>
                      <a:pt x="106" y="28"/>
                    </a:lnTo>
                    <a:lnTo>
                      <a:pt x="107" y="25"/>
                    </a:lnTo>
                    <a:lnTo>
                      <a:pt x="105" y="2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06">
                <a:extLst>
                  <a:ext uri="{FF2B5EF4-FFF2-40B4-BE49-F238E27FC236}">
                    <a16:creationId xmlns:a16="http://schemas.microsoft.com/office/drawing/2014/main" id="{C56B5078-0D88-4909-A863-D3B187740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425" y="5895975"/>
                <a:ext cx="77788" cy="152400"/>
              </a:xfrm>
              <a:custGeom>
                <a:avLst/>
                <a:gdLst>
                  <a:gd name="T0" fmla="*/ 43 w 49"/>
                  <a:gd name="T1" fmla="*/ 3 h 96"/>
                  <a:gd name="T2" fmla="*/ 44 w 49"/>
                  <a:gd name="T3" fmla="*/ 6 h 96"/>
                  <a:gd name="T4" fmla="*/ 46 w 49"/>
                  <a:gd name="T5" fmla="*/ 11 h 96"/>
                  <a:gd name="T6" fmla="*/ 47 w 49"/>
                  <a:gd name="T7" fmla="*/ 19 h 96"/>
                  <a:gd name="T8" fmla="*/ 49 w 49"/>
                  <a:gd name="T9" fmla="*/ 22 h 96"/>
                  <a:gd name="T10" fmla="*/ 49 w 49"/>
                  <a:gd name="T11" fmla="*/ 26 h 96"/>
                  <a:gd name="T12" fmla="*/ 47 w 49"/>
                  <a:gd name="T13" fmla="*/ 28 h 96"/>
                  <a:gd name="T14" fmla="*/ 45 w 49"/>
                  <a:gd name="T15" fmla="*/ 23 h 96"/>
                  <a:gd name="T16" fmla="*/ 44 w 49"/>
                  <a:gd name="T17" fmla="*/ 26 h 96"/>
                  <a:gd name="T18" fmla="*/ 45 w 49"/>
                  <a:gd name="T19" fmla="*/ 31 h 96"/>
                  <a:gd name="T20" fmla="*/ 44 w 49"/>
                  <a:gd name="T21" fmla="*/ 34 h 96"/>
                  <a:gd name="T22" fmla="*/ 43 w 49"/>
                  <a:gd name="T23" fmla="*/ 35 h 96"/>
                  <a:gd name="T24" fmla="*/ 41 w 49"/>
                  <a:gd name="T25" fmla="*/ 42 h 96"/>
                  <a:gd name="T26" fmla="*/ 39 w 49"/>
                  <a:gd name="T27" fmla="*/ 50 h 96"/>
                  <a:gd name="T28" fmla="*/ 35 w 49"/>
                  <a:gd name="T29" fmla="*/ 60 h 96"/>
                  <a:gd name="T30" fmla="*/ 32 w 49"/>
                  <a:gd name="T31" fmla="*/ 73 h 96"/>
                  <a:gd name="T32" fmla="*/ 29 w 49"/>
                  <a:gd name="T33" fmla="*/ 83 h 96"/>
                  <a:gd name="T34" fmla="*/ 26 w 49"/>
                  <a:gd name="T35" fmla="*/ 91 h 96"/>
                  <a:gd name="T36" fmla="*/ 21 w 49"/>
                  <a:gd name="T37" fmla="*/ 93 h 96"/>
                  <a:gd name="T38" fmla="*/ 15 w 49"/>
                  <a:gd name="T39" fmla="*/ 96 h 96"/>
                  <a:gd name="T40" fmla="*/ 11 w 49"/>
                  <a:gd name="T41" fmla="*/ 95 h 96"/>
                  <a:gd name="T42" fmla="*/ 5 w 49"/>
                  <a:gd name="T43" fmla="*/ 92 h 96"/>
                  <a:gd name="T44" fmla="*/ 4 w 49"/>
                  <a:gd name="T45" fmla="*/ 87 h 96"/>
                  <a:gd name="T46" fmla="*/ 4 w 49"/>
                  <a:gd name="T47" fmla="*/ 81 h 96"/>
                  <a:gd name="T48" fmla="*/ 2 w 49"/>
                  <a:gd name="T49" fmla="*/ 75 h 96"/>
                  <a:gd name="T50" fmla="*/ 0 w 49"/>
                  <a:gd name="T51" fmla="*/ 71 h 96"/>
                  <a:gd name="T52" fmla="*/ 2 w 49"/>
                  <a:gd name="T53" fmla="*/ 66 h 96"/>
                  <a:gd name="T54" fmla="*/ 5 w 49"/>
                  <a:gd name="T55" fmla="*/ 64 h 96"/>
                  <a:gd name="T56" fmla="*/ 5 w 49"/>
                  <a:gd name="T57" fmla="*/ 62 h 96"/>
                  <a:gd name="T58" fmla="*/ 8 w 49"/>
                  <a:gd name="T59" fmla="*/ 56 h 96"/>
                  <a:gd name="T60" fmla="*/ 9 w 49"/>
                  <a:gd name="T61" fmla="*/ 51 h 96"/>
                  <a:gd name="T62" fmla="*/ 6 w 49"/>
                  <a:gd name="T63" fmla="*/ 49 h 96"/>
                  <a:gd name="T64" fmla="*/ 5 w 49"/>
                  <a:gd name="T65" fmla="*/ 44 h 96"/>
                  <a:gd name="T66" fmla="*/ 5 w 49"/>
                  <a:gd name="T67" fmla="*/ 38 h 96"/>
                  <a:gd name="T68" fmla="*/ 8 w 49"/>
                  <a:gd name="T69" fmla="*/ 33 h 96"/>
                  <a:gd name="T70" fmla="*/ 9 w 49"/>
                  <a:gd name="T71" fmla="*/ 29 h 96"/>
                  <a:gd name="T72" fmla="*/ 11 w 49"/>
                  <a:gd name="T73" fmla="*/ 29 h 96"/>
                  <a:gd name="T74" fmla="*/ 16 w 49"/>
                  <a:gd name="T75" fmla="*/ 27 h 96"/>
                  <a:gd name="T76" fmla="*/ 18 w 49"/>
                  <a:gd name="T77" fmla="*/ 26 h 96"/>
                  <a:gd name="T78" fmla="*/ 21 w 49"/>
                  <a:gd name="T79" fmla="*/ 26 h 96"/>
                  <a:gd name="T80" fmla="*/ 24 w 49"/>
                  <a:gd name="T81" fmla="*/ 22 h 96"/>
                  <a:gd name="T82" fmla="*/ 30 w 49"/>
                  <a:gd name="T83" fmla="*/ 17 h 96"/>
                  <a:gd name="T84" fmla="*/ 32 w 49"/>
                  <a:gd name="T85" fmla="*/ 15 h 96"/>
                  <a:gd name="T86" fmla="*/ 32 w 49"/>
                  <a:gd name="T87" fmla="*/ 11 h 96"/>
                  <a:gd name="T88" fmla="*/ 34 w 49"/>
                  <a:gd name="T89" fmla="*/ 13 h 96"/>
                  <a:gd name="T90" fmla="*/ 38 w 49"/>
                  <a:gd name="T91" fmla="*/ 8 h 96"/>
                  <a:gd name="T92" fmla="*/ 38 w 49"/>
                  <a:gd name="T93" fmla="*/ 4 h 96"/>
                  <a:gd name="T94" fmla="*/ 40 w 49"/>
                  <a:gd name="T95" fmla="*/ 0 h 96"/>
                  <a:gd name="T96" fmla="*/ 43 w 49"/>
                  <a:gd name="T97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96">
                    <a:moveTo>
                      <a:pt x="43" y="3"/>
                    </a:moveTo>
                    <a:lnTo>
                      <a:pt x="44" y="6"/>
                    </a:lnTo>
                    <a:lnTo>
                      <a:pt x="46" y="11"/>
                    </a:lnTo>
                    <a:lnTo>
                      <a:pt x="47" y="19"/>
                    </a:lnTo>
                    <a:lnTo>
                      <a:pt x="49" y="22"/>
                    </a:lnTo>
                    <a:lnTo>
                      <a:pt x="49" y="26"/>
                    </a:lnTo>
                    <a:lnTo>
                      <a:pt x="47" y="28"/>
                    </a:lnTo>
                    <a:lnTo>
                      <a:pt x="45" y="23"/>
                    </a:lnTo>
                    <a:lnTo>
                      <a:pt x="44" y="26"/>
                    </a:lnTo>
                    <a:lnTo>
                      <a:pt x="45" y="31"/>
                    </a:lnTo>
                    <a:lnTo>
                      <a:pt x="44" y="34"/>
                    </a:lnTo>
                    <a:lnTo>
                      <a:pt x="43" y="35"/>
                    </a:lnTo>
                    <a:lnTo>
                      <a:pt x="41" y="42"/>
                    </a:lnTo>
                    <a:lnTo>
                      <a:pt x="39" y="50"/>
                    </a:lnTo>
                    <a:lnTo>
                      <a:pt x="35" y="60"/>
                    </a:lnTo>
                    <a:lnTo>
                      <a:pt x="32" y="73"/>
                    </a:lnTo>
                    <a:lnTo>
                      <a:pt x="29" y="83"/>
                    </a:lnTo>
                    <a:lnTo>
                      <a:pt x="26" y="91"/>
                    </a:lnTo>
                    <a:lnTo>
                      <a:pt x="21" y="93"/>
                    </a:lnTo>
                    <a:lnTo>
                      <a:pt x="15" y="96"/>
                    </a:lnTo>
                    <a:lnTo>
                      <a:pt x="11" y="95"/>
                    </a:lnTo>
                    <a:lnTo>
                      <a:pt x="5" y="92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2" y="75"/>
                    </a:lnTo>
                    <a:lnTo>
                      <a:pt x="0" y="71"/>
                    </a:lnTo>
                    <a:lnTo>
                      <a:pt x="2" y="66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8" y="56"/>
                    </a:lnTo>
                    <a:lnTo>
                      <a:pt x="9" y="51"/>
                    </a:lnTo>
                    <a:lnTo>
                      <a:pt x="6" y="49"/>
                    </a:lnTo>
                    <a:lnTo>
                      <a:pt x="5" y="44"/>
                    </a:lnTo>
                    <a:lnTo>
                      <a:pt x="5" y="38"/>
                    </a:lnTo>
                    <a:lnTo>
                      <a:pt x="8" y="33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6" y="27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4" y="22"/>
                    </a:lnTo>
                    <a:lnTo>
                      <a:pt x="30" y="17"/>
                    </a:lnTo>
                    <a:lnTo>
                      <a:pt x="32" y="15"/>
                    </a:lnTo>
                    <a:lnTo>
                      <a:pt x="32" y="11"/>
                    </a:lnTo>
                    <a:lnTo>
                      <a:pt x="34" y="13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40" y="0"/>
                    </a:lnTo>
                    <a:lnTo>
                      <a:pt x="43" y="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08">
                <a:extLst>
                  <a:ext uri="{FF2B5EF4-FFF2-40B4-BE49-F238E27FC236}">
                    <a16:creationId xmlns:a16="http://schemas.microsoft.com/office/drawing/2014/main" id="{8BFB32F0-C47B-4803-AD4F-C5CB4AB1F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875" y="5495925"/>
                <a:ext cx="176213" cy="165100"/>
              </a:xfrm>
              <a:custGeom>
                <a:avLst/>
                <a:gdLst>
                  <a:gd name="T0" fmla="*/ 3 w 111"/>
                  <a:gd name="T1" fmla="*/ 72 h 104"/>
                  <a:gd name="T2" fmla="*/ 6 w 111"/>
                  <a:gd name="T3" fmla="*/ 68 h 104"/>
                  <a:gd name="T4" fmla="*/ 15 w 111"/>
                  <a:gd name="T5" fmla="*/ 69 h 104"/>
                  <a:gd name="T6" fmla="*/ 18 w 111"/>
                  <a:gd name="T7" fmla="*/ 68 h 104"/>
                  <a:gd name="T8" fmla="*/ 46 w 111"/>
                  <a:gd name="T9" fmla="*/ 63 h 104"/>
                  <a:gd name="T10" fmla="*/ 43 w 111"/>
                  <a:gd name="T11" fmla="*/ 31 h 104"/>
                  <a:gd name="T12" fmla="*/ 50 w 111"/>
                  <a:gd name="T13" fmla="*/ 0 h 104"/>
                  <a:gd name="T14" fmla="*/ 95 w 111"/>
                  <a:gd name="T15" fmla="*/ 31 h 104"/>
                  <a:gd name="T16" fmla="*/ 101 w 111"/>
                  <a:gd name="T17" fmla="*/ 36 h 104"/>
                  <a:gd name="T18" fmla="*/ 103 w 111"/>
                  <a:gd name="T19" fmla="*/ 42 h 104"/>
                  <a:gd name="T20" fmla="*/ 111 w 111"/>
                  <a:gd name="T21" fmla="*/ 58 h 104"/>
                  <a:gd name="T22" fmla="*/ 107 w 111"/>
                  <a:gd name="T23" fmla="*/ 66 h 104"/>
                  <a:gd name="T24" fmla="*/ 92 w 111"/>
                  <a:gd name="T25" fmla="*/ 69 h 104"/>
                  <a:gd name="T26" fmla="*/ 85 w 111"/>
                  <a:gd name="T27" fmla="*/ 71 h 104"/>
                  <a:gd name="T28" fmla="*/ 79 w 111"/>
                  <a:gd name="T29" fmla="*/ 70 h 104"/>
                  <a:gd name="T30" fmla="*/ 69 w 111"/>
                  <a:gd name="T31" fmla="*/ 74 h 104"/>
                  <a:gd name="T32" fmla="*/ 62 w 111"/>
                  <a:gd name="T33" fmla="*/ 78 h 104"/>
                  <a:gd name="T34" fmla="*/ 58 w 111"/>
                  <a:gd name="T35" fmla="*/ 82 h 104"/>
                  <a:gd name="T36" fmla="*/ 53 w 111"/>
                  <a:gd name="T37" fmla="*/ 82 h 104"/>
                  <a:gd name="T38" fmla="*/ 47 w 111"/>
                  <a:gd name="T39" fmla="*/ 93 h 104"/>
                  <a:gd name="T40" fmla="*/ 46 w 111"/>
                  <a:gd name="T41" fmla="*/ 98 h 104"/>
                  <a:gd name="T42" fmla="*/ 44 w 111"/>
                  <a:gd name="T43" fmla="*/ 103 h 104"/>
                  <a:gd name="T44" fmla="*/ 41 w 111"/>
                  <a:gd name="T45" fmla="*/ 101 h 104"/>
                  <a:gd name="T46" fmla="*/ 38 w 111"/>
                  <a:gd name="T47" fmla="*/ 101 h 104"/>
                  <a:gd name="T48" fmla="*/ 32 w 111"/>
                  <a:gd name="T49" fmla="*/ 104 h 104"/>
                  <a:gd name="T50" fmla="*/ 28 w 111"/>
                  <a:gd name="T51" fmla="*/ 104 h 104"/>
                  <a:gd name="T52" fmla="*/ 27 w 111"/>
                  <a:gd name="T53" fmla="*/ 99 h 104"/>
                  <a:gd name="T54" fmla="*/ 24 w 111"/>
                  <a:gd name="T55" fmla="*/ 99 h 104"/>
                  <a:gd name="T56" fmla="*/ 26 w 111"/>
                  <a:gd name="T57" fmla="*/ 95 h 104"/>
                  <a:gd name="T58" fmla="*/ 23 w 111"/>
                  <a:gd name="T59" fmla="*/ 90 h 104"/>
                  <a:gd name="T60" fmla="*/ 20 w 111"/>
                  <a:gd name="T61" fmla="*/ 89 h 104"/>
                  <a:gd name="T62" fmla="*/ 16 w 111"/>
                  <a:gd name="T63" fmla="*/ 90 h 104"/>
                  <a:gd name="T64" fmla="*/ 11 w 111"/>
                  <a:gd name="T65" fmla="*/ 92 h 104"/>
                  <a:gd name="T66" fmla="*/ 9 w 111"/>
                  <a:gd name="T67" fmla="*/ 89 h 104"/>
                  <a:gd name="T68" fmla="*/ 5 w 111"/>
                  <a:gd name="T69" fmla="*/ 90 h 104"/>
                  <a:gd name="T70" fmla="*/ 5 w 111"/>
                  <a:gd name="T71" fmla="*/ 86 h 104"/>
                  <a:gd name="T72" fmla="*/ 3 w 111"/>
                  <a:gd name="T73" fmla="*/ 81 h 104"/>
                  <a:gd name="T74" fmla="*/ 0 w 111"/>
                  <a:gd name="T75" fmla="*/ 7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1" h="104">
                    <a:moveTo>
                      <a:pt x="0" y="74"/>
                    </a:moveTo>
                    <a:lnTo>
                      <a:pt x="3" y="72"/>
                    </a:lnTo>
                    <a:lnTo>
                      <a:pt x="4" y="68"/>
                    </a:lnTo>
                    <a:lnTo>
                      <a:pt x="6" y="68"/>
                    </a:lnTo>
                    <a:lnTo>
                      <a:pt x="11" y="70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8" y="68"/>
                    </a:lnTo>
                    <a:lnTo>
                      <a:pt x="45" y="68"/>
                    </a:lnTo>
                    <a:lnTo>
                      <a:pt x="46" y="63"/>
                    </a:lnTo>
                    <a:lnTo>
                      <a:pt x="45" y="61"/>
                    </a:lnTo>
                    <a:lnTo>
                      <a:pt x="43" y="31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72" y="16"/>
                    </a:lnTo>
                    <a:lnTo>
                      <a:pt x="95" y="31"/>
                    </a:lnTo>
                    <a:lnTo>
                      <a:pt x="96" y="35"/>
                    </a:lnTo>
                    <a:lnTo>
                      <a:pt x="101" y="36"/>
                    </a:lnTo>
                    <a:lnTo>
                      <a:pt x="103" y="37"/>
                    </a:lnTo>
                    <a:lnTo>
                      <a:pt x="103" y="42"/>
                    </a:lnTo>
                    <a:lnTo>
                      <a:pt x="111" y="41"/>
                    </a:lnTo>
                    <a:lnTo>
                      <a:pt x="111" y="58"/>
                    </a:lnTo>
                    <a:lnTo>
                      <a:pt x="108" y="63"/>
                    </a:lnTo>
                    <a:lnTo>
                      <a:pt x="107" y="66"/>
                    </a:lnTo>
                    <a:lnTo>
                      <a:pt x="101" y="68"/>
                    </a:lnTo>
                    <a:lnTo>
                      <a:pt x="92" y="69"/>
                    </a:lnTo>
                    <a:lnTo>
                      <a:pt x="90" y="71"/>
                    </a:lnTo>
                    <a:lnTo>
                      <a:pt x="85" y="71"/>
                    </a:lnTo>
                    <a:lnTo>
                      <a:pt x="80" y="71"/>
                    </a:lnTo>
                    <a:lnTo>
                      <a:pt x="79" y="70"/>
                    </a:lnTo>
                    <a:lnTo>
                      <a:pt x="75" y="71"/>
                    </a:lnTo>
                    <a:lnTo>
                      <a:pt x="69" y="74"/>
                    </a:lnTo>
                    <a:lnTo>
                      <a:pt x="68" y="76"/>
                    </a:lnTo>
                    <a:lnTo>
                      <a:pt x="62" y="78"/>
                    </a:lnTo>
                    <a:lnTo>
                      <a:pt x="62" y="81"/>
                    </a:lnTo>
                    <a:lnTo>
                      <a:pt x="58" y="82"/>
                    </a:lnTo>
                    <a:lnTo>
                      <a:pt x="56" y="81"/>
                    </a:lnTo>
                    <a:lnTo>
                      <a:pt x="53" y="82"/>
                    </a:lnTo>
                    <a:lnTo>
                      <a:pt x="52" y="87"/>
                    </a:lnTo>
                    <a:lnTo>
                      <a:pt x="47" y="93"/>
                    </a:lnTo>
                    <a:lnTo>
                      <a:pt x="47" y="95"/>
                    </a:lnTo>
                    <a:lnTo>
                      <a:pt x="46" y="98"/>
                    </a:lnTo>
                    <a:lnTo>
                      <a:pt x="46" y="103"/>
                    </a:lnTo>
                    <a:lnTo>
                      <a:pt x="44" y="103"/>
                    </a:lnTo>
                    <a:lnTo>
                      <a:pt x="41" y="104"/>
                    </a:lnTo>
                    <a:lnTo>
                      <a:pt x="41" y="101"/>
                    </a:lnTo>
                    <a:lnTo>
                      <a:pt x="39" y="101"/>
                    </a:lnTo>
                    <a:lnTo>
                      <a:pt x="38" y="101"/>
                    </a:lnTo>
                    <a:lnTo>
                      <a:pt x="37" y="104"/>
                    </a:lnTo>
                    <a:lnTo>
                      <a:pt x="32" y="104"/>
                    </a:lnTo>
                    <a:lnTo>
                      <a:pt x="29" y="103"/>
                    </a:lnTo>
                    <a:lnTo>
                      <a:pt x="28" y="104"/>
                    </a:lnTo>
                    <a:lnTo>
                      <a:pt x="27" y="101"/>
                    </a:lnTo>
                    <a:lnTo>
                      <a:pt x="27" y="99"/>
                    </a:lnTo>
                    <a:lnTo>
                      <a:pt x="26" y="99"/>
                    </a:lnTo>
                    <a:lnTo>
                      <a:pt x="24" y="99"/>
                    </a:lnTo>
                    <a:lnTo>
                      <a:pt x="24" y="97"/>
                    </a:lnTo>
                    <a:lnTo>
                      <a:pt x="26" y="95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8" y="89"/>
                    </a:lnTo>
                    <a:lnTo>
                      <a:pt x="16" y="90"/>
                    </a:lnTo>
                    <a:lnTo>
                      <a:pt x="15" y="92"/>
                    </a:lnTo>
                    <a:lnTo>
                      <a:pt x="11" y="92"/>
                    </a:lnTo>
                    <a:lnTo>
                      <a:pt x="10" y="89"/>
                    </a:lnTo>
                    <a:lnTo>
                      <a:pt x="9" y="89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5" y="88"/>
                    </a:lnTo>
                    <a:lnTo>
                      <a:pt x="5" y="86"/>
                    </a:lnTo>
                    <a:lnTo>
                      <a:pt x="5" y="83"/>
                    </a:lnTo>
                    <a:lnTo>
                      <a:pt x="3" y="81"/>
                    </a:lnTo>
                    <a:lnTo>
                      <a:pt x="2" y="77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11">
                <a:extLst>
                  <a:ext uri="{FF2B5EF4-FFF2-40B4-BE49-F238E27FC236}">
                    <a16:creationId xmlns:a16="http://schemas.microsoft.com/office/drawing/2014/main" id="{0F65857B-6001-4A93-A017-B8E32450C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075" y="5467350"/>
                <a:ext cx="130175" cy="146050"/>
              </a:xfrm>
              <a:custGeom>
                <a:avLst/>
                <a:gdLst>
                  <a:gd name="T0" fmla="*/ 32 w 82"/>
                  <a:gd name="T1" fmla="*/ 92 h 92"/>
                  <a:gd name="T2" fmla="*/ 29 w 82"/>
                  <a:gd name="T3" fmla="*/ 87 h 92"/>
                  <a:gd name="T4" fmla="*/ 24 w 82"/>
                  <a:gd name="T5" fmla="*/ 81 h 92"/>
                  <a:gd name="T6" fmla="*/ 20 w 82"/>
                  <a:gd name="T7" fmla="*/ 79 h 92"/>
                  <a:gd name="T8" fmla="*/ 17 w 82"/>
                  <a:gd name="T9" fmla="*/ 77 h 92"/>
                  <a:gd name="T10" fmla="*/ 13 w 82"/>
                  <a:gd name="T11" fmla="*/ 77 h 92"/>
                  <a:gd name="T12" fmla="*/ 9 w 82"/>
                  <a:gd name="T13" fmla="*/ 79 h 92"/>
                  <a:gd name="T14" fmla="*/ 6 w 82"/>
                  <a:gd name="T15" fmla="*/ 78 h 92"/>
                  <a:gd name="T16" fmla="*/ 5 w 82"/>
                  <a:gd name="T17" fmla="*/ 81 h 92"/>
                  <a:gd name="T18" fmla="*/ 3 w 82"/>
                  <a:gd name="T19" fmla="*/ 77 h 92"/>
                  <a:gd name="T20" fmla="*/ 6 w 82"/>
                  <a:gd name="T21" fmla="*/ 73 h 92"/>
                  <a:gd name="T22" fmla="*/ 6 w 82"/>
                  <a:gd name="T23" fmla="*/ 67 h 92"/>
                  <a:gd name="T24" fmla="*/ 6 w 82"/>
                  <a:gd name="T25" fmla="*/ 60 h 92"/>
                  <a:gd name="T26" fmla="*/ 5 w 82"/>
                  <a:gd name="T27" fmla="*/ 57 h 92"/>
                  <a:gd name="T28" fmla="*/ 6 w 82"/>
                  <a:gd name="T29" fmla="*/ 53 h 92"/>
                  <a:gd name="T30" fmla="*/ 3 w 82"/>
                  <a:gd name="T31" fmla="*/ 49 h 92"/>
                  <a:gd name="T32" fmla="*/ 0 w 82"/>
                  <a:gd name="T33" fmla="*/ 47 h 92"/>
                  <a:gd name="T34" fmla="*/ 1 w 82"/>
                  <a:gd name="T35" fmla="*/ 44 h 92"/>
                  <a:gd name="T36" fmla="*/ 28 w 82"/>
                  <a:gd name="T37" fmla="*/ 44 h 92"/>
                  <a:gd name="T38" fmla="*/ 26 w 82"/>
                  <a:gd name="T39" fmla="*/ 34 h 92"/>
                  <a:gd name="T40" fmla="*/ 28 w 82"/>
                  <a:gd name="T41" fmla="*/ 30 h 92"/>
                  <a:gd name="T42" fmla="*/ 35 w 82"/>
                  <a:gd name="T43" fmla="*/ 29 h 92"/>
                  <a:gd name="T44" fmla="*/ 35 w 82"/>
                  <a:gd name="T45" fmla="*/ 11 h 92"/>
                  <a:gd name="T46" fmla="*/ 56 w 82"/>
                  <a:gd name="T47" fmla="*/ 11 h 92"/>
                  <a:gd name="T48" fmla="*/ 56 w 82"/>
                  <a:gd name="T49" fmla="*/ 0 h 92"/>
                  <a:gd name="T50" fmla="*/ 82 w 82"/>
                  <a:gd name="T51" fmla="*/ 18 h 92"/>
                  <a:gd name="T52" fmla="*/ 71 w 82"/>
                  <a:gd name="T53" fmla="*/ 18 h 92"/>
                  <a:gd name="T54" fmla="*/ 75 w 82"/>
                  <a:gd name="T55" fmla="*/ 49 h 92"/>
                  <a:gd name="T56" fmla="*/ 77 w 82"/>
                  <a:gd name="T57" fmla="*/ 79 h 92"/>
                  <a:gd name="T58" fmla="*/ 78 w 82"/>
                  <a:gd name="T59" fmla="*/ 81 h 92"/>
                  <a:gd name="T60" fmla="*/ 77 w 82"/>
                  <a:gd name="T61" fmla="*/ 86 h 92"/>
                  <a:gd name="T62" fmla="*/ 50 w 82"/>
                  <a:gd name="T63" fmla="*/ 86 h 92"/>
                  <a:gd name="T64" fmla="*/ 49 w 82"/>
                  <a:gd name="T65" fmla="*/ 87 h 92"/>
                  <a:gd name="T66" fmla="*/ 47 w 82"/>
                  <a:gd name="T67" fmla="*/ 87 h 92"/>
                  <a:gd name="T68" fmla="*/ 43 w 82"/>
                  <a:gd name="T69" fmla="*/ 88 h 92"/>
                  <a:gd name="T70" fmla="*/ 38 w 82"/>
                  <a:gd name="T71" fmla="*/ 86 h 92"/>
                  <a:gd name="T72" fmla="*/ 36 w 82"/>
                  <a:gd name="T73" fmla="*/ 86 h 92"/>
                  <a:gd name="T74" fmla="*/ 35 w 82"/>
                  <a:gd name="T75" fmla="*/ 90 h 92"/>
                  <a:gd name="T76" fmla="*/ 32 w 82"/>
                  <a:gd name="T7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2">
                    <a:moveTo>
                      <a:pt x="32" y="92"/>
                    </a:moveTo>
                    <a:lnTo>
                      <a:pt x="29" y="87"/>
                    </a:lnTo>
                    <a:lnTo>
                      <a:pt x="24" y="81"/>
                    </a:lnTo>
                    <a:lnTo>
                      <a:pt x="20" y="79"/>
                    </a:lnTo>
                    <a:lnTo>
                      <a:pt x="17" y="77"/>
                    </a:lnTo>
                    <a:lnTo>
                      <a:pt x="13" y="77"/>
                    </a:lnTo>
                    <a:lnTo>
                      <a:pt x="9" y="79"/>
                    </a:lnTo>
                    <a:lnTo>
                      <a:pt x="6" y="78"/>
                    </a:lnTo>
                    <a:lnTo>
                      <a:pt x="5" y="81"/>
                    </a:lnTo>
                    <a:lnTo>
                      <a:pt x="3" y="77"/>
                    </a:lnTo>
                    <a:lnTo>
                      <a:pt x="6" y="73"/>
                    </a:lnTo>
                    <a:lnTo>
                      <a:pt x="6" y="67"/>
                    </a:lnTo>
                    <a:lnTo>
                      <a:pt x="6" y="60"/>
                    </a:lnTo>
                    <a:lnTo>
                      <a:pt x="5" y="57"/>
                    </a:lnTo>
                    <a:lnTo>
                      <a:pt x="6" y="53"/>
                    </a:lnTo>
                    <a:lnTo>
                      <a:pt x="3" y="49"/>
                    </a:lnTo>
                    <a:lnTo>
                      <a:pt x="0" y="47"/>
                    </a:lnTo>
                    <a:lnTo>
                      <a:pt x="1" y="44"/>
                    </a:lnTo>
                    <a:lnTo>
                      <a:pt x="28" y="44"/>
                    </a:lnTo>
                    <a:lnTo>
                      <a:pt x="26" y="34"/>
                    </a:lnTo>
                    <a:lnTo>
                      <a:pt x="28" y="30"/>
                    </a:lnTo>
                    <a:lnTo>
                      <a:pt x="35" y="29"/>
                    </a:lnTo>
                    <a:lnTo>
                      <a:pt x="35" y="11"/>
                    </a:lnTo>
                    <a:lnTo>
                      <a:pt x="56" y="11"/>
                    </a:lnTo>
                    <a:lnTo>
                      <a:pt x="56" y="0"/>
                    </a:lnTo>
                    <a:lnTo>
                      <a:pt x="82" y="18"/>
                    </a:lnTo>
                    <a:lnTo>
                      <a:pt x="71" y="18"/>
                    </a:lnTo>
                    <a:lnTo>
                      <a:pt x="75" y="49"/>
                    </a:lnTo>
                    <a:lnTo>
                      <a:pt x="77" y="79"/>
                    </a:lnTo>
                    <a:lnTo>
                      <a:pt x="78" y="81"/>
                    </a:lnTo>
                    <a:lnTo>
                      <a:pt x="77" y="86"/>
                    </a:lnTo>
                    <a:lnTo>
                      <a:pt x="50" y="86"/>
                    </a:lnTo>
                    <a:lnTo>
                      <a:pt x="49" y="87"/>
                    </a:lnTo>
                    <a:lnTo>
                      <a:pt x="47" y="87"/>
                    </a:lnTo>
                    <a:lnTo>
                      <a:pt x="43" y="88"/>
                    </a:lnTo>
                    <a:lnTo>
                      <a:pt x="38" y="86"/>
                    </a:lnTo>
                    <a:lnTo>
                      <a:pt x="36" y="86"/>
                    </a:lnTo>
                    <a:lnTo>
                      <a:pt x="35" y="90"/>
                    </a:lnTo>
                    <a:lnTo>
                      <a:pt x="32" y="9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12">
                <a:extLst>
                  <a:ext uri="{FF2B5EF4-FFF2-40B4-BE49-F238E27FC236}">
                    <a16:creationId xmlns:a16="http://schemas.microsoft.com/office/drawing/2014/main" id="{34A03D63-56F0-4876-A1D0-ED7E6B094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713" y="5865813"/>
                <a:ext cx="34925" cy="82550"/>
              </a:xfrm>
              <a:custGeom>
                <a:avLst/>
                <a:gdLst>
                  <a:gd name="T0" fmla="*/ 13 w 22"/>
                  <a:gd name="T1" fmla="*/ 16 h 52"/>
                  <a:gd name="T2" fmla="*/ 11 w 22"/>
                  <a:gd name="T3" fmla="*/ 21 h 52"/>
                  <a:gd name="T4" fmla="*/ 13 w 22"/>
                  <a:gd name="T5" fmla="*/ 30 h 52"/>
                  <a:gd name="T6" fmla="*/ 16 w 22"/>
                  <a:gd name="T7" fmla="*/ 30 h 52"/>
                  <a:gd name="T8" fmla="*/ 18 w 22"/>
                  <a:gd name="T9" fmla="*/ 32 h 52"/>
                  <a:gd name="T10" fmla="*/ 21 w 22"/>
                  <a:gd name="T11" fmla="*/ 38 h 52"/>
                  <a:gd name="T12" fmla="*/ 22 w 22"/>
                  <a:gd name="T13" fmla="*/ 46 h 52"/>
                  <a:gd name="T14" fmla="*/ 18 w 22"/>
                  <a:gd name="T15" fmla="*/ 47 h 52"/>
                  <a:gd name="T16" fmla="*/ 16 w 22"/>
                  <a:gd name="T17" fmla="*/ 52 h 52"/>
                  <a:gd name="T18" fmla="*/ 12 w 22"/>
                  <a:gd name="T19" fmla="*/ 48 h 52"/>
                  <a:gd name="T20" fmla="*/ 11 w 22"/>
                  <a:gd name="T21" fmla="*/ 44 h 52"/>
                  <a:gd name="T22" fmla="*/ 13 w 22"/>
                  <a:gd name="T23" fmla="*/ 40 h 52"/>
                  <a:gd name="T24" fmla="*/ 12 w 22"/>
                  <a:gd name="T25" fmla="*/ 38 h 52"/>
                  <a:gd name="T26" fmla="*/ 10 w 22"/>
                  <a:gd name="T27" fmla="*/ 35 h 52"/>
                  <a:gd name="T28" fmla="*/ 9 w 22"/>
                  <a:gd name="T29" fmla="*/ 36 h 52"/>
                  <a:gd name="T30" fmla="*/ 4 w 22"/>
                  <a:gd name="T31" fmla="*/ 33 h 52"/>
                  <a:gd name="T32" fmla="*/ 0 w 22"/>
                  <a:gd name="T33" fmla="*/ 30 h 52"/>
                  <a:gd name="T34" fmla="*/ 2 w 22"/>
                  <a:gd name="T35" fmla="*/ 24 h 52"/>
                  <a:gd name="T36" fmla="*/ 5 w 22"/>
                  <a:gd name="T37" fmla="*/ 22 h 52"/>
                  <a:gd name="T38" fmla="*/ 4 w 22"/>
                  <a:gd name="T39" fmla="*/ 17 h 52"/>
                  <a:gd name="T40" fmla="*/ 5 w 22"/>
                  <a:gd name="T41" fmla="*/ 11 h 52"/>
                  <a:gd name="T42" fmla="*/ 6 w 22"/>
                  <a:gd name="T43" fmla="*/ 9 h 52"/>
                  <a:gd name="T44" fmla="*/ 4 w 22"/>
                  <a:gd name="T45" fmla="*/ 4 h 52"/>
                  <a:gd name="T46" fmla="*/ 1 w 22"/>
                  <a:gd name="T47" fmla="*/ 0 h 52"/>
                  <a:gd name="T48" fmla="*/ 7 w 22"/>
                  <a:gd name="T49" fmla="*/ 1 h 52"/>
                  <a:gd name="T50" fmla="*/ 9 w 22"/>
                  <a:gd name="T51" fmla="*/ 4 h 52"/>
                  <a:gd name="T52" fmla="*/ 11 w 22"/>
                  <a:gd name="T53" fmla="*/ 6 h 52"/>
                  <a:gd name="T54" fmla="*/ 13 w 22"/>
                  <a:gd name="T55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" h="52">
                    <a:moveTo>
                      <a:pt x="13" y="16"/>
                    </a:moveTo>
                    <a:lnTo>
                      <a:pt x="11" y="21"/>
                    </a:lnTo>
                    <a:lnTo>
                      <a:pt x="13" y="30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1" y="38"/>
                    </a:lnTo>
                    <a:lnTo>
                      <a:pt x="22" y="46"/>
                    </a:lnTo>
                    <a:lnTo>
                      <a:pt x="18" y="47"/>
                    </a:lnTo>
                    <a:lnTo>
                      <a:pt x="16" y="52"/>
                    </a:lnTo>
                    <a:lnTo>
                      <a:pt x="12" y="48"/>
                    </a:lnTo>
                    <a:lnTo>
                      <a:pt x="11" y="44"/>
                    </a:lnTo>
                    <a:lnTo>
                      <a:pt x="13" y="40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6"/>
                    </a:lnTo>
                    <a:lnTo>
                      <a:pt x="4" y="33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5" y="22"/>
                    </a:lnTo>
                    <a:lnTo>
                      <a:pt x="4" y="17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7" y="1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3" y="1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15">
                <a:extLst>
                  <a:ext uri="{FF2B5EF4-FFF2-40B4-BE49-F238E27FC236}">
                    <a16:creationId xmlns:a16="http://schemas.microsoft.com/office/drawing/2014/main" id="{663B3907-D2E8-43F2-AB80-9499E7DD1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5876925"/>
                <a:ext cx="112713" cy="184150"/>
              </a:xfrm>
              <a:custGeom>
                <a:avLst/>
                <a:gdLst>
                  <a:gd name="T0" fmla="*/ 35 w 71"/>
                  <a:gd name="T1" fmla="*/ 9 h 116"/>
                  <a:gd name="T2" fmla="*/ 45 w 71"/>
                  <a:gd name="T3" fmla="*/ 9 h 116"/>
                  <a:gd name="T4" fmla="*/ 52 w 71"/>
                  <a:gd name="T5" fmla="*/ 8 h 116"/>
                  <a:gd name="T6" fmla="*/ 63 w 71"/>
                  <a:gd name="T7" fmla="*/ 5 h 116"/>
                  <a:gd name="T8" fmla="*/ 70 w 71"/>
                  <a:gd name="T9" fmla="*/ 4 h 116"/>
                  <a:gd name="T10" fmla="*/ 70 w 71"/>
                  <a:gd name="T11" fmla="*/ 16 h 116"/>
                  <a:gd name="T12" fmla="*/ 71 w 71"/>
                  <a:gd name="T13" fmla="*/ 31 h 116"/>
                  <a:gd name="T14" fmla="*/ 68 w 71"/>
                  <a:gd name="T15" fmla="*/ 40 h 116"/>
                  <a:gd name="T16" fmla="*/ 57 w 71"/>
                  <a:gd name="T17" fmla="*/ 47 h 116"/>
                  <a:gd name="T18" fmla="*/ 41 w 71"/>
                  <a:gd name="T19" fmla="*/ 58 h 116"/>
                  <a:gd name="T20" fmla="*/ 34 w 71"/>
                  <a:gd name="T21" fmla="*/ 64 h 116"/>
                  <a:gd name="T22" fmla="*/ 32 w 71"/>
                  <a:gd name="T23" fmla="*/ 72 h 116"/>
                  <a:gd name="T24" fmla="*/ 35 w 71"/>
                  <a:gd name="T25" fmla="*/ 81 h 116"/>
                  <a:gd name="T26" fmla="*/ 36 w 71"/>
                  <a:gd name="T27" fmla="*/ 83 h 116"/>
                  <a:gd name="T28" fmla="*/ 35 w 71"/>
                  <a:gd name="T29" fmla="*/ 93 h 116"/>
                  <a:gd name="T30" fmla="*/ 36 w 71"/>
                  <a:gd name="T31" fmla="*/ 97 h 116"/>
                  <a:gd name="T32" fmla="*/ 28 w 71"/>
                  <a:gd name="T33" fmla="*/ 102 h 116"/>
                  <a:gd name="T34" fmla="*/ 17 w 71"/>
                  <a:gd name="T35" fmla="*/ 109 h 116"/>
                  <a:gd name="T36" fmla="*/ 19 w 71"/>
                  <a:gd name="T37" fmla="*/ 113 h 116"/>
                  <a:gd name="T38" fmla="*/ 13 w 71"/>
                  <a:gd name="T39" fmla="*/ 116 h 116"/>
                  <a:gd name="T40" fmla="*/ 12 w 71"/>
                  <a:gd name="T41" fmla="*/ 110 h 116"/>
                  <a:gd name="T42" fmla="*/ 12 w 71"/>
                  <a:gd name="T43" fmla="*/ 99 h 116"/>
                  <a:gd name="T44" fmla="*/ 7 w 71"/>
                  <a:gd name="T45" fmla="*/ 84 h 116"/>
                  <a:gd name="T46" fmla="*/ 16 w 71"/>
                  <a:gd name="T47" fmla="*/ 70 h 116"/>
                  <a:gd name="T48" fmla="*/ 18 w 71"/>
                  <a:gd name="T49" fmla="*/ 66 h 116"/>
                  <a:gd name="T50" fmla="*/ 17 w 71"/>
                  <a:gd name="T51" fmla="*/ 58 h 116"/>
                  <a:gd name="T52" fmla="*/ 18 w 71"/>
                  <a:gd name="T53" fmla="*/ 45 h 116"/>
                  <a:gd name="T54" fmla="*/ 12 w 71"/>
                  <a:gd name="T55" fmla="*/ 41 h 116"/>
                  <a:gd name="T56" fmla="*/ 7 w 71"/>
                  <a:gd name="T57" fmla="*/ 39 h 116"/>
                  <a:gd name="T58" fmla="*/ 1 w 71"/>
                  <a:gd name="T59" fmla="*/ 37 h 116"/>
                  <a:gd name="T60" fmla="*/ 21 w 71"/>
                  <a:gd name="T61" fmla="*/ 26 h 116"/>
                  <a:gd name="T62" fmla="*/ 27 w 71"/>
                  <a:gd name="T63" fmla="*/ 28 h 116"/>
                  <a:gd name="T64" fmla="*/ 30 w 71"/>
                  <a:gd name="T65" fmla="*/ 33 h 116"/>
                  <a:gd name="T66" fmla="*/ 29 w 71"/>
                  <a:gd name="T67" fmla="*/ 41 h 116"/>
                  <a:gd name="T68" fmla="*/ 35 w 71"/>
                  <a:gd name="T69" fmla="*/ 40 h 116"/>
                  <a:gd name="T70" fmla="*/ 38 w 71"/>
                  <a:gd name="T71" fmla="*/ 31 h 116"/>
                  <a:gd name="T72" fmla="*/ 33 w 71"/>
                  <a:gd name="T73" fmla="*/ 23 h 116"/>
                  <a:gd name="T74" fmla="*/ 28 w 71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116">
                    <a:moveTo>
                      <a:pt x="30" y="9"/>
                    </a:moveTo>
                    <a:lnTo>
                      <a:pt x="35" y="9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50" y="9"/>
                    </a:lnTo>
                    <a:lnTo>
                      <a:pt x="52" y="8"/>
                    </a:lnTo>
                    <a:lnTo>
                      <a:pt x="56" y="8"/>
                    </a:lnTo>
                    <a:lnTo>
                      <a:pt x="63" y="5"/>
                    </a:lnTo>
                    <a:lnTo>
                      <a:pt x="69" y="0"/>
                    </a:lnTo>
                    <a:lnTo>
                      <a:pt x="70" y="4"/>
                    </a:lnTo>
                    <a:lnTo>
                      <a:pt x="69" y="10"/>
                    </a:lnTo>
                    <a:lnTo>
                      <a:pt x="70" y="16"/>
                    </a:lnTo>
                    <a:lnTo>
                      <a:pt x="70" y="27"/>
                    </a:lnTo>
                    <a:lnTo>
                      <a:pt x="71" y="31"/>
                    </a:lnTo>
                    <a:lnTo>
                      <a:pt x="70" y="35"/>
                    </a:lnTo>
                    <a:lnTo>
                      <a:pt x="68" y="40"/>
                    </a:lnTo>
                    <a:lnTo>
                      <a:pt x="63" y="45"/>
                    </a:lnTo>
                    <a:lnTo>
                      <a:pt x="57" y="47"/>
                    </a:lnTo>
                    <a:lnTo>
                      <a:pt x="50" y="51"/>
                    </a:lnTo>
                    <a:lnTo>
                      <a:pt x="41" y="58"/>
                    </a:lnTo>
                    <a:lnTo>
                      <a:pt x="39" y="60"/>
                    </a:lnTo>
                    <a:lnTo>
                      <a:pt x="34" y="64"/>
                    </a:lnTo>
                    <a:lnTo>
                      <a:pt x="32" y="66"/>
                    </a:lnTo>
                    <a:lnTo>
                      <a:pt x="32" y="72"/>
                    </a:lnTo>
                    <a:lnTo>
                      <a:pt x="34" y="76"/>
                    </a:lnTo>
                    <a:lnTo>
                      <a:pt x="35" y="81"/>
                    </a:lnTo>
                    <a:lnTo>
                      <a:pt x="35" y="83"/>
                    </a:lnTo>
                    <a:lnTo>
                      <a:pt x="36" y="83"/>
                    </a:lnTo>
                    <a:lnTo>
                      <a:pt x="36" y="90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6" y="97"/>
                    </a:lnTo>
                    <a:lnTo>
                      <a:pt x="33" y="99"/>
                    </a:lnTo>
                    <a:lnTo>
                      <a:pt x="28" y="102"/>
                    </a:lnTo>
                    <a:lnTo>
                      <a:pt x="19" y="107"/>
                    </a:lnTo>
                    <a:lnTo>
                      <a:pt x="17" y="109"/>
                    </a:lnTo>
                    <a:lnTo>
                      <a:pt x="17" y="113"/>
                    </a:lnTo>
                    <a:lnTo>
                      <a:pt x="19" y="113"/>
                    </a:lnTo>
                    <a:lnTo>
                      <a:pt x="18" y="116"/>
                    </a:lnTo>
                    <a:lnTo>
                      <a:pt x="13" y="116"/>
                    </a:lnTo>
                    <a:lnTo>
                      <a:pt x="13" y="114"/>
                    </a:lnTo>
                    <a:lnTo>
                      <a:pt x="12" y="110"/>
                    </a:lnTo>
                    <a:lnTo>
                      <a:pt x="11" y="108"/>
                    </a:lnTo>
                    <a:lnTo>
                      <a:pt x="12" y="99"/>
                    </a:lnTo>
                    <a:lnTo>
                      <a:pt x="11" y="93"/>
                    </a:lnTo>
                    <a:lnTo>
                      <a:pt x="7" y="84"/>
                    </a:lnTo>
                    <a:lnTo>
                      <a:pt x="15" y="75"/>
                    </a:lnTo>
                    <a:lnTo>
                      <a:pt x="16" y="70"/>
                    </a:lnTo>
                    <a:lnTo>
                      <a:pt x="17" y="69"/>
                    </a:lnTo>
                    <a:lnTo>
                      <a:pt x="18" y="66"/>
                    </a:lnTo>
                    <a:lnTo>
                      <a:pt x="17" y="63"/>
                    </a:lnTo>
                    <a:lnTo>
                      <a:pt x="17" y="58"/>
                    </a:lnTo>
                    <a:lnTo>
                      <a:pt x="18" y="54"/>
                    </a:lnTo>
                    <a:lnTo>
                      <a:pt x="18" y="45"/>
                    </a:lnTo>
                    <a:lnTo>
                      <a:pt x="15" y="43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7" y="39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21" y="26"/>
                    </a:lnTo>
                    <a:lnTo>
                      <a:pt x="26" y="29"/>
                    </a:lnTo>
                    <a:lnTo>
                      <a:pt x="27" y="28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28" y="37"/>
                    </a:lnTo>
                    <a:lnTo>
                      <a:pt x="29" y="41"/>
                    </a:lnTo>
                    <a:lnTo>
                      <a:pt x="33" y="45"/>
                    </a:lnTo>
                    <a:lnTo>
                      <a:pt x="35" y="40"/>
                    </a:lnTo>
                    <a:lnTo>
                      <a:pt x="39" y="39"/>
                    </a:lnTo>
                    <a:lnTo>
                      <a:pt x="38" y="31"/>
                    </a:lnTo>
                    <a:lnTo>
                      <a:pt x="35" y="25"/>
                    </a:lnTo>
                    <a:lnTo>
                      <a:pt x="33" y="23"/>
                    </a:lnTo>
                    <a:lnTo>
                      <a:pt x="30" y="23"/>
                    </a:lnTo>
                    <a:lnTo>
                      <a:pt x="28" y="14"/>
                    </a:lnTo>
                    <a:lnTo>
                      <a:pt x="30" y="9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116">
                <a:extLst>
                  <a:ext uri="{FF2B5EF4-FFF2-40B4-BE49-F238E27FC236}">
                    <a16:creationId xmlns:a16="http://schemas.microsoft.com/office/drawing/2014/main" id="{4D2E0397-5D4C-49E4-A7D9-B0CC5C94E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63" y="5949950"/>
                <a:ext cx="141288" cy="139700"/>
              </a:xfrm>
              <a:custGeom>
                <a:avLst/>
                <a:gdLst>
                  <a:gd name="T0" fmla="*/ 31 w 89"/>
                  <a:gd name="T1" fmla="*/ 85 h 88"/>
                  <a:gd name="T2" fmla="*/ 27 w 89"/>
                  <a:gd name="T3" fmla="*/ 79 h 88"/>
                  <a:gd name="T4" fmla="*/ 23 w 89"/>
                  <a:gd name="T5" fmla="*/ 73 h 88"/>
                  <a:gd name="T6" fmla="*/ 22 w 89"/>
                  <a:gd name="T7" fmla="*/ 66 h 88"/>
                  <a:gd name="T8" fmla="*/ 20 w 89"/>
                  <a:gd name="T9" fmla="*/ 61 h 88"/>
                  <a:gd name="T10" fmla="*/ 18 w 89"/>
                  <a:gd name="T11" fmla="*/ 50 h 88"/>
                  <a:gd name="T12" fmla="*/ 18 w 89"/>
                  <a:gd name="T13" fmla="*/ 40 h 88"/>
                  <a:gd name="T14" fmla="*/ 17 w 89"/>
                  <a:gd name="T15" fmla="*/ 37 h 88"/>
                  <a:gd name="T16" fmla="*/ 14 w 89"/>
                  <a:gd name="T17" fmla="*/ 34 h 88"/>
                  <a:gd name="T18" fmla="*/ 11 w 89"/>
                  <a:gd name="T19" fmla="*/ 28 h 88"/>
                  <a:gd name="T20" fmla="*/ 7 w 89"/>
                  <a:gd name="T21" fmla="*/ 20 h 88"/>
                  <a:gd name="T22" fmla="*/ 6 w 89"/>
                  <a:gd name="T23" fmla="*/ 15 h 88"/>
                  <a:gd name="T24" fmla="*/ 0 w 89"/>
                  <a:gd name="T25" fmla="*/ 8 h 88"/>
                  <a:gd name="T26" fmla="*/ 0 w 89"/>
                  <a:gd name="T27" fmla="*/ 3 h 88"/>
                  <a:gd name="T28" fmla="*/ 4 w 89"/>
                  <a:gd name="T29" fmla="*/ 1 h 88"/>
                  <a:gd name="T30" fmla="*/ 7 w 89"/>
                  <a:gd name="T31" fmla="*/ 0 h 88"/>
                  <a:gd name="T32" fmla="*/ 12 w 89"/>
                  <a:gd name="T33" fmla="*/ 0 h 88"/>
                  <a:gd name="T34" fmla="*/ 16 w 89"/>
                  <a:gd name="T35" fmla="*/ 4 h 88"/>
                  <a:gd name="T36" fmla="*/ 17 w 89"/>
                  <a:gd name="T37" fmla="*/ 3 h 88"/>
                  <a:gd name="T38" fmla="*/ 43 w 89"/>
                  <a:gd name="T39" fmla="*/ 3 h 88"/>
                  <a:gd name="T40" fmla="*/ 48 w 89"/>
                  <a:gd name="T41" fmla="*/ 6 h 88"/>
                  <a:gd name="T42" fmla="*/ 65 w 89"/>
                  <a:gd name="T43" fmla="*/ 8 h 88"/>
                  <a:gd name="T44" fmla="*/ 77 w 89"/>
                  <a:gd name="T45" fmla="*/ 4 h 88"/>
                  <a:gd name="T46" fmla="*/ 82 w 89"/>
                  <a:gd name="T47" fmla="*/ 3 h 88"/>
                  <a:gd name="T48" fmla="*/ 87 w 89"/>
                  <a:gd name="T49" fmla="*/ 3 h 88"/>
                  <a:gd name="T50" fmla="*/ 89 w 89"/>
                  <a:gd name="T51" fmla="*/ 5 h 88"/>
                  <a:gd name="T52" fmla="*/ 89 w 89"/>
                  <a:gd name="T53" fmla="*/ 5 h 88"/>
                  <a:gd name="T54" fmla="*/ 86 w 89"/>
                  <a:gd name="T55" fmla="*/ 6 h 88"/>
                  <a:gd name="T56" fmla="*/ 83 w 89"/>
                  <a:gd name="T57" fmla="*/ 6 h 88"/>
                  <a:gd name="T58" fmla="*/ 80 w 89"/>
                  <a:gd name="T59" fmla="*/ 10 h 88"/>
                  <a:gd name="T60" fmla="*/ 77 w 89"/>
                  <a:gd name="T61" fmla="*/ 6 h 88"/>
                  <a:gd name="T62" fmla="*/ 66 w 89"/>
                  <a:gd name="T63" fmla="*/ 9 h 88"/>
                  <a:gd name="T64" fmla="*/ 62 w 89"/>
                  <a:gd name="T65" fmla="*/ 9 h 88"/>
                  <a:gd name="T66" fmla="*/ 62 w 89"/>
                  <a:gd name="T67" fmla="*/ 34 h 88"/>
                  <a:gd name="T68" fmla="*/ 54 w 89"/>
                  <a:gd name="T69" fmla="*/ 35 h 88"/>
                  <a:gd name="T70" fmla="*/ 54 w 89"/>
                  <a:gd name="T71" fmla="*/ 56 h 88"/>
                  <a:gd name="T72" fmla="*/ 54 w 89"/>
                  <a:gd name="T73" fmla="*/ 84 h 88"/>
                  <a:gd name="T74" fmla="*/ 48 w 89"/>
                  <a:gd name="T75" fmla="*/ 87 h 88"/>
                  <a:gd name="T76" fmla="*/ 45 w 89"/>
                  <a:gd name="T77" fmla="*/ 88 h 88"/>
                  <a:gd name="T78" fmla="*/ 41 w 89"/>
                  <a:gd name="T79" fmla="*/ 86 h 88"/>
                  <a:gd name="T80" fmla="*/ 37 w 89"/>
                  <a:gd name="T81" fmla="*/ 86 h 88"/>
                  <a:gd name="T82" fmla="*/ 37 w 89"/>
                  <a:gd name="T83" fmla="*/ 82 h 88"/>
                  <a:gd name="T84" fmla="*/ 34 w 89"/>
                  <a:gd name="T85" fmla="*/ 81 h 88"/>
                  <a:gd name="T86" fmla="*/ 31 w 89"/>
                  <a:gd name="T87" fmla="*/ 8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9" h="88">
                    <a:moveTo>
                      <a:pt x="31" y="85"/>
                    </a:moveTo>
                    <a:lnTo>
                      <a:pt x="27" y="79"/>
                    </a:lnTo>
                    <a:lnTo>
                      <a:pt x="23" y="73"/>
                    </a:lnTo>
                    <a:lnTo>
                      <a:pt x="22" y="66"/>
                    </a:lnTo>
                    <a:lnTo>
                      <a:pt x="20" y="61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17" y="37"/>
                    </a:lnTo>
                    <a:lnTo>
                      <a:pt x="14" y="34"/>
                    </a:lnTo>
                    <a:lnTo>
                      <a:pt x="11" y="28"/>
                    </a:lnTo>
                    <a:lnTo>
                      <a:pt x="7" y="20"/>
                    </a:lnTo>
                    <a:lnTo>
                      <a:pt x="6" y="15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43" y="3"/>
                    </a:lnTo>
                    <a:lnTo>
                      <a:pt x="48" y="6"/>
                    </a:lnTo>
                    <a:lnTo>
                      <a:pt x="65" y="8"/>
                    </a:lnTo>
                    <a:lnTo>
                      <a:pt x="77" y="4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86" y="6"/>
                    </a:lnTo>
                    <a:lnTo>
                      <a:pt x="83" y="6"/>
                    </a:lnTo>
                    <a:lnTo>
                      <a:pt x="80" y="10"/>
                    </a:lnTo>
                    <a:lnTo>
                      <a:pt x="77" y="6"/>
                    </a:lnTo>
                    <a:lnTo>
                      <a:pt x="66" y="9"/>
                    </a:lnTo>
                    <a:lnTo>
                      <a:pt x="62" y="9"/>
                    </a:lnTo>
                    <a:lnTo>
                      <a:pt x="62" y="34"/>
                    </a:lnTo>
                    <a:lnTo>
                      <a:pt x="54" y="35"/>
                    </a:lnTo>
                    <a:lnTo>
                      <a:pt x="54" y="56"/>
                    </a:lnTo>
                    <a:lnTo>
                      <a:pt x="54" y="84"/>
                    </a:lnTo>
                    <a:lnTo>
                      <a:pt x="48" y="87"/>
                    </a:lnTo>
                    <a:lnTo>
                      <a:pt x="45" y="88"/>
                    </a:lnTo>
                    <a:lnTo>
                      <a:pt x="41" y="86"/>
                    </a:lnTo>
                    <a:lnTo>
                      <a:pt x="37" y="86"/>
                    </a:lnTo>
                    <a:lnTo>
                      <a:pt x="37" y="82"/>
                    </a:lnTo>
                    <a:lnTo>
                      <a:pt x="34" y="81"/>
                    </a:lnTo>
                    <a:lnTo>
                      <a:pt x="31" y="8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18">
                <a:extLst>
                  <a:ext uri="{FF2B5EF4-FFF2-40B4-BE49-F238E27FC236}">
                    <a16:creationId xmlns:a16="http://schemas.microsoft.com/office/drawing/2014/main" id="{4EFB36BA-25BF-449E-8A08-E4BDCF4A5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813" y="5513388"/>
                <a:ext cx="165100" cy="130175"/>
              </a:xfrm>
              <a:custGeom>
                <a:avLst/>
                <a:gdLst>
                  <a:gd name="T0" fmla="*/ 12 w 104"/>
                  <a:gd name="T1" fmla="*/ 81 h 82"/>
                  <a:gd name="T2" fmla="*/ 12 w 104"/>
                  <a:gd name="T3" fmla="*/ 76 h 82"/>
                  <a:gd name="T4" fmla="*/ 5 w 104"/>
                  <a:gd name="T5" fmla="*/ 75 h 82"/>
                  <a:gd name="T6" fmla="*/ 3 w 104"/>
                  <a:gd name="T7" fmla="*/ 71 h 82"/>
                  <a:gd name="T8" fmla="*/ 0 w 104"/>
                  <a:gd name="T9" fmla="*/ 66 h 82"/>
                  <a:gd name="T10" fmla="*/ 0 w 104"/>
                  <a:gd name="T11" fmla="*/ 64 h 82"/>
                  <a:gd name="T12" fmla="*/ 0 w 104"/>
                  <a:gd name="T13" fmla="*/ 60 h 82"/>
                  <a:gd name="T14" fmla="*/ 5 w 104"/>
                  <a:gd name="T15" fmla="*/ 60 h 82"/>
                  <a:gd name="T16" fmla="*/ 7 w 104"/>
                  <a:gd name="T17" fmla="*/ 58 h 82"/>
                  <a:gd name="T18" fmla="*/ 16 w 104"/>
                  <a:gd name="T19" fmla="*/ 57 h 82"/>
                  <a:gd name="T20" fmla="*/ 22 w 104"/>
                  <a:gd name="T21" fmla="*/ 55 h 82"/>
                  <a:gd name="T22" fmla="*/ 23 w 104"/>
                  <a:gd name="T23" fmla="*/ 52 h 82"/>
                  <a:gd name="T24" fmla="*/ 26 w 104"/>
                  <a:gd name="T25" fmla="*/ 47 h 82"/>
                  <a:gd name="T26" fmla="*/ 26 w 104"/>
                  <a:gd name="T27" fmla="*/ 30 h 82"/>
                  <a:gd name="T28" fmla="*/ 35 w 104"/>
                  <a:gd name="T29" fmla="*/ 28 h 82"/>
                  <a:gd name="T30" fmla="*/ 55 w 104"/>
                  <a:gd name="T31" fmla="*/ 13 h 82"/>
                  <a:gd name="T32" fmla="*/ 78 w 104"/>
                  <a:gd name="T33" fmla="*/ 0 h 82"/>
                  <a:gd name="T34" fmla="*/ 88 w 104"/>
                  <a:gd name="T35" fmla="*/ 2 h 82"/>
                  <a:gd name="T36" fmla="*/ 92 w 104"/>
                  <a:gd name="T37" fmla="*/ 7 h 82"/>
                  <a:gd name="T38" fmla="*/ 96 w 104"/>
                  <a:gd name="T39" fmla="*/ 3 h 82"/>
                  <a:gd name="T40" fmla="*/ 99 w 104"/>
                  <a:gd name="T41" fmla="*/ 15 h 82"/>
                  <a:gd name="T42" fmla="*/ 101 w 104"/>
                  <a:gd name="T43" fmla="*/ 17 h 82"/>
                  <a:gd name="T44" fmla="*/ 101 w 104"/>
                  <a:gd name="T45" fmla="*/ 19 h 82"/>
                  <a:gd name="T46" fmla="*/ 104 w 104"/>
                  <a:gd name="T47" fmla="*/ 21 h 82"/>
                  <a:gd name="T48" fmla="*/ 103 w 104"/>
                  <a:gd name="T49" fmla="*/ 25 h 82"/>
                  <a:gd name="T50" fmla="*/ 100 w 104"/>
                  <a:gd name="T51" fmla="*/ 40 h 82"/>
                  <a:gd name="T52" fmla="*/ 100 w 104"/>
                  <a:gd name="T53" fmla="*/ 48 h 82"/>
                  <a:gd name="T54" fmla="*/ 92 w 104"/>
                  <a:gd name="T55" fmla="*/ 54 h 82"/>
                  <a:gd name="T56" fmla="*/ 88 w 104"/>
                  <a:gd name="T57" fmla="*/ 64 h 82"/>
                  <a:gd name="T58" fmla="*/ 90 w 104"/>
                  <a:gd name="T59" fmla="*/ 66 h 82"/>
                  <a:gd name="T60" fmla="*/ 90 w 104"/>
                  <a:gd name="T61" fmla="*/ 71 h 82"/>
                  <a:gd name="T62" fmla="*/ 95 w 104"/>
                  <a:gd name="T63" fmla="*/ 71 h 82"/>
                  <a:gd name="T64" fmla="*/ 94 w 104"/>
                  <a:gd name="T65" fmla="*/ 75 h 82"/>
                  <a:gd name="T66" fmla="*/ 93 w 104"/>
                  <a:gd name="T67" fmla="*/ 75 h 82"/>
                  <a:gd name="T68" fmla="*/ 93 w 104"/>
                  <a:gd name="T69" fmla="*/ 77 h 82"/>
                  <a:gd name="T70" fmla="*/ 92 w 104"/>
                  <a:gd name="T71" fmla="*/ 77 h 82"/>
                  <a:gd name="T72" fmla="*/ 87 w 104"/>
                  <a:gd name="T73" fmla="*/ 70 h 82"/>
                  <a:gd name="T74" fmla="*/ 86 w 104"/>
                  <a:gd name="T75" fmla="*/ 69 h 82"/>
                  <a:gd name="T76" fmla="*/ 80 w 104"/>
                  <a:gd name="T77" fmla="*/ 73 h 82"/>
                  <a:gd name="T78" fmla="*/ 75 w 104"/>
                  <a:gd name="T79" fmla="*/ 71 h 82"/>
                  <a:gd name="T80" fmla="*/ 71 w 104"/>
                  <a:gd name="T81" fmla="*/ 71 h 82"/>
                  <a:gd name="T82" fmla="*/ 69 w 104"/>
                  <a:gd name="T83" fmla="*/ 71 h 82"/>
                  <a:gd name="T84" fmla="*/ 65 w 104"/>
                  <a:gd name="T85" fmla="*/ 71 h 82"/>
                  <a:gd name="T86" fmla="*/ 61 w 104"/>
                  <a:gd name="T87" fmla="*/ 75 h 82"/>
                  <a:gd name="T88" fmla="*/ 58 w 104"/>
                  <a:gd name="T89" fmla="*/ 75 h 82"/>
                  <a:gd name="T90" fmla="*/ 49 w 104"/>
                  <a:gd name="T91" fmla="*/ 71 h 82"/>
                  <a:gd name="T92" fmla="*/ 47 w 104"/>
                  <a:gd name="T93" fmla="*/ 72 h 82"/>
                  <a:gd name="T94" fmla="*/ 43 w 104"/>
                  <a:gd name="T95" fmla="*/ 72 h 82"/>
                  <a:gd name="T96" fmla="*/ 41 w 104"/>
                  <a:gd name="T97" fmla="*/ 70 h 82"/>
                  <a:gd name="T98" fmla="*/ 34 w 104"/>
                  <a:gd name="T99" fmla="*/ 67 h 82"/>
                  <a:gd name="T100" fmla="*/ 26 w 104"/>
                  <a:gd name="T101" fmla="*/ 69 h 82"/>
                  <a:gd name="T102" fmla="*/ 25 w 104"/>
                  <a:gd name="T103" fmla="*/ 70 h 82"/>
                  <a:gd name="T104" fmla="*/ 24 w 104"/>
                  <a:gd name="T105" fmla="*/ 73 h 82"/>
                  <a:gd name="T106" fmla="*/ 22 w 104"/>
                  <a:gd name="T107" fmla="*/ 76 h 82"/>
                  <a:gd name="T108" fmla="*/ 22 w 104"/>
                  <a:gd name="T109" fmla="*/ 82 h 82"/>
                  <a:gd name="T110" fmla="*/ 17 w 104"/>
                  <a:gd name="T111" fmla="*/ 78 h 82"/>
                  <a:gd name="T112" fmla="*/ 14 w 104"/>
                  <a:gd name="T113" fmla="*/ 78 h 82"/>
                  <a:gd name="T114" fmla="*/ 12 w 104"/>
                  <a:gd name="T115" fmla="*/ 8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4" h="82">
                    <a:moveTo>
                      <a:pt x="12" y="81"/>
                    </a:moveTo>
                    <a:lnTo>
                      <a:pt x="12" y="76"/>
                    </a:lnTo>
                    <a:lnTo>
                      <a:pt x="5" y="75"/>
                    </a:lnTo>
                    <a:lnTo>
                      <a:pt x="3" y="71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5" y="60"/>
                    </a:lnTo>
                    <a:lnTo>
                      <a:pt x="7" y="58"/>
                    </a:lnTo>
                    <a:lnTo>
                      <a:pt x="16" y="57"/>
                    </a:lnTo>
                    <a:lnTo>
                      <a:pt x="22" y="55"/>
                    </a:lnTo>
                    <a:lnTo>
                      <a:pt x="23" y="52"/>
                    </a:lnTo>
                    <a:lnTo>
                      <a:pt x="26" y="47"/>
                    </a:lnTo>
                    <a:lnTo>
                      <a:pt x="26" y="30"/>
                    </a:lnTo>
                    <a:lnTo>
                      <a:pt x="35" y="28"/>
                    </a:lnTo>
                    <a:lnTo>
                      <a:pt x="55" y="13"/>
                    </a:lnTo>
                    <a:lnTo>
                      <a:pt x="78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6" y="3"/>
                    </a:lnTo>
                    <a:lnTo>
                      <a:pt x="99" y="15"/>
                    </a:lnTo>
                    <a:lnTo>
                      <a:pt x="101" y="17"/>
                    </a:lnTo>
                    <a:lnTo>
                      <a:pt x="101" y="19"/>
                    </a:lnTo>
                    <a:lnTo>
                      <a:pt x="104" y="21"/>
                    </a:lnTo>
                    <a:lnTo>
                      <a:pt x="103" y="25"/>
                    </a:lnTo>
                    <a:lnTo>
                      <a:pt x="100" y="40"/>
                    </a:lnTo>
                    <a:lnTo>
                      <a:pt x="100" y="48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90" y="66"/>
                    </a:lnTo>
                    <a:lnTo>
                      <a:pt x="90" y="71"/>
                    </a:lnTo>
                    <a:lnTo>
                      <a:pt x="95" y="71"/>
                    </a:lnTo>
                    <a:lnTo>
                      <a:pt x="94" y="75"/>
                    </a:lnTo>
                    <a:lnTo>
                      <a:pt x="93" y="75"/>
                    </a:lnTo>
                    <a:lnTo>
                      <a:pt x="93" y="77"/>
                    </a:lnTo>
                    <a:lnTo>
                      <a:pt x="92" y="77"/>
                    </a:lnTo>
                    <a:lnTo>
                      <a:pt x="87" y="70"/>
                    </a:lnTo>
                    <a:lnTo>
                      <a:pt x="86" y="69"/>
                    </a:lnTo>
                    <a:lnTo>
                      <a:pt x="80" y="73"/>
                    </a:lnTo>
                    <a:lnTo>
                      <a:pt x="75" y="71"/>
                    </a:lnTo>
                    <a:lnTo>
                      <a:pt x="71" y="71"/>
                    </a:lnTo>
                    <a:lnTo>
                      <a:pt x="69" y="71"/>
                    </a:lnTo>
                    <a:lnTo>
                      <a:pt x="65" y="71"/>
                    </a:lnTo>
                    <a:lnTo>
                      <a:pt x="61" y="75"/>
                    </a:lnTo>
                    <a:lnTo>
                      <a:pt x="58" y="75"/>
                    </a:lnTo>
                    <a:lnTo>
                      <a:pt x="49" y="71"/>
                    </a:lnTo>
                    <a:lnTo>
                      <a:pt x="47" y="72"/>
                    </a:lnTo>
                    <a:lnTo>
                      <a:pt x="43" y="72"/>
                    </a:lnTo>
                    <a:lnTo>
                      <a:pt x="41" y="70"/>
                    </a:lnTo>
                    <a:lnTo>
                      <a:pt x="34" y="67"/>
                    </a:lnTo>
                    <a:lnTo>
                      <a:pt x="26" y="69"/>
                    </a:lnTo>
                    <a:lnTo>
                      <a:pt x="25" y="70"/>
                    </a:lnTo>
                    <a:lnTo>
                      <a:pt x="24" y="73"/>
                    </a:lnTo>
                    <a:lnTo>
                      <a:pt x="22" y="76"/>
                    </a:lnTo>
                    <a:lnTo>
                      <a:pt x="22" y="82"/>
                    </a:lnTo>
                    <a:lnTo>
                      <a:pt x="17" y="78"/>
                    </a:lnTo>
                    <a:lnTo>
                      <a:pt x="14" y="78"/>
                    </a:lnTo>
                    <a:lnTo>
                      <a:pt x="12" y="8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19">
                <a:extLst>
                  <a:ext uri="{FF2B5EF4-FFF2-40B4-BE49-F238E27FC236}">
                    <a16:creationId xmlns:a16="http://schemas.microsoft.com/office/drawing/2014/main" id="{11792476-9326-47CB-8667-93B0335D3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213" y="5619750"/>
                <a:ext cx="125413" cy="104775"/>
              </a:xfrm>
              <a:custGeom>
                <a:avLst/>
                <a:gdLst>
                  <a:gd name="T0" fmla="*/ 38 w 79"/>
                  <a:gd name="T1" fmla="*/ 62 h 66"/>
                  <a:gd name="T2" fmla="*/ 31 w 79"/>
                  <a:gd name="T3" fmla="*/ 64 h 66"/>
                  <a:gd name="T4" fmla="*/ 29 w 79"/>
                  <a:gd name="T5" fmla="*/ 63 h 66"/>
                  <a:gd name="T6" fmla="*/ 26 w 79"/>
                  <a:gd name="T7" fmla="*/ 66 h 66"/>
                  <a:gd name="T8" fmla="*/ 21 w 79"/>
                  <a:gd name="T9" fmla="*/ 66 h 66"/>
                  <a:gd name="T10" fmla="*/ 18 w 79"/>
                  <a:gd name="T11" fmla="*/ 61 h 66"/>
                  <a:gd name="T12" fmla="*/ 15 w 79"/>
                  <a:gd name="T13" fmla="*/ 56 h 66"/>
                  <a:gd name="T14" fmla="*/ 10 w 79"/>
                  <a:gd name="T15" fmla="*/ 51 h 66"/>
                  <a:gd name="T16" fmla="*/ 6 w 79"/>
                  <a:gd name="T17" fmla="*/ 52 h 66"/>
                  <a:gd name="T18" fmla="*/ 0 w 79"/>
                  <a:gd name="T19" fmla="*/ 52 h 66"/>
                  <a:gd name="T20" fmla="*/ 0 w 79"/>
                  <a:gd name="T21" fmla="*/ 41 h 66"/>
                  <a:gd name="T22" fmla="*/ 0 w 79"/>
                  <a:gd name="T23" fmla="*/ 37 h 66"/>
                  <a:gd name="T24" fmla="*/ 1 w 79"/>
                  <a:gd name="T25" fmla="*/ 32 h 66"/>
                  <a:gd name="T26" fmla="*/ 3 w 79"/>
                  <a:gd name="T27" fmla="*/ 31 h 66"/>
                  <a:gd name="T28" fmla="*/ 7 w 79"/>
                  <a:gd name="T29" fmla="*/ 26 h 66"/>
                  <a:gd name="T30" fmla="*/ 6 w 79"/>
                  <a:gd name="T31" fmla="*/ 25 h 66"/>
                  <a:gd name="T32" fmla="*/ 7 w 79"/>
                  <a:gd name="T33" fmla="*/ 22 h 66"/>
                  <a:gd name="T34" fmla="*/ 6 w 79"/>
                  <a:gd name="T35" fmla="*/ 17 h 66"/>
                  <a:gd name="T36" fmla="*/ 6 w 79"/>
                  <a:gd name="T37" fmla="*/ 15 h 66"/>
                  <a:gd name="T38" fmla="*/ 6 w 79"/>
                  <a:gd name="T39" fmla="*/ 9 h 66"/>
                  <a:gd name="T40" fmla="*/ 8 w 79"/>
                  <a:gd name="T41" fmla="*/ 6 h 66"/>
                  <a:gd name="T42" fmla="*/ 9 w 79"/>
                  <a:gd name="T43" fmla="*/ 3 h 66"/>
                  <a:gd name="T44" fmla="*/ 10 w 79"/>
                  <a:gd name="T45" fmla="*/ 2 h 66"/>
                  <a:gd name="T46" fmla="*/ 18 w 79"/>
                  <a:gd name="T47" fmla="*/ 0 h 66"/>
                  <a:gd name="T48" fmla="*/ 25 w 79"/>
                  <a:gd name="T49" fmla="*/ 3 h 66"/>
                  <a:gd name="T50" fmla="*/ 27 w 79"/>
                  <a:gd name="T51" fmla="*/ 5 h 66"/>
                  <a:gd name="T52" fmla="*/ 31 w 79"/>
                  <a:gd name="T53" fmla="*/ 5 h 66"/>
                  <a:gd name="T54" fmla="*/ 33 w 79"/>
                  <a:gd name="T55" fmla="*/ 4 h 66"/>
                  <a:gd name="T56" fmla="*/ 42 w 79"/>
                  <a:gd name="T57" fmla="*/ 8 h 66"/>
                  <a:gd name="T58" fmla="*/ 45 w 79"/>
                  <a:gd name="T59" fmla="*/ 8 h 66"/>
                  <a:gd name="T60" fmla="*/ 49 w 79"/>
                  <a:gd name="T61" fmla="*/ 4 h 66"/>
                  <a:gd name="T62" fmla="*/ 53 w 79"/>
                  <a:gd name="T63" fmla="*/ 4 h 66"/>
                  <a:gd name="T64" fmla="*/ 55 w 79"/>
                  <a:gd name="T65" fmla="*/ 4 h 66"/>
                  <a:gd name="T66" fmla="*/ 59 w 79"/>
                  <a:gd name="T67" fmla="*/ 4 h 66"/>
                  <a:gd name="T68" fmla="*/ 64 w 79"/>
                  <a:gd name="T69" fmla="*/ 6 h 66"/>
                  <a:gd name="T70" fmla="*/ 70 w 79"/>
                  <a:gd name="T71" fmla="*/ 2 h 66"/>
                  <a:gd name="T72" fmla="*/ 71 w 79"/>
                  <a:gd name="T73" fmla="*/ 3 h 66"/>
                  <a:gd name="T74" fmla="*/ 76 w 79"/>
                  <a:gd name="T75" fmla="*/ 10 h 66"/>
                  <a:gd name="T76" fmla="*/ 77 w 79"/>
                  <a:gd name="T77" fmla="*/ 10 h 66"/>
                  <a:gd name="T78" fmla="*/ 79 w 79"/>
                  <a:gd name="T79" fmla="*/ 12 h 66"/>
                  <a:gd name="T80" fmla="*/ 78 w 79"/>
                  <a:gd name="T81" fmla="*/ 14 h 66"/>
                  <a:gd name="T82" fmla="*/ 78 w 79"/>
                  <a:gd name="T83" fmla="*/ 16 h 66"/>
                  <a:gd name="T84" fmla="*/ 72 w 79"/>
                  <a:gd name="T85" fmla="*/ 21 h 66"/>
                  <a:gd name="T86" fmla="*/ 71 w 79"/>
                  <a:gd name="T87" fmla="*/ 26 h 66"/>
                  <a:gd name="T88" fmla="*/ 70 w 79"/>
                  <a:gd name="T89" fmla="*/ 29 h 66"/>
                  <a:gd name="T90" fmla="*/ 68 w 79"/>
                  <a:gd name="T91" fmla="*/ 31 h 66"/>
                  <a:gd name="T92" fmla="*/ 67 w 79"/>
                  <a:gd name="T93" fmla="*/ 35 h 66"/>
                  <a:gd name="T94" fmla="*/ 64 w 79"/>
                  <a:gd name="T95" fmla="*/ 38 h 66"/>
                  <a:gd name="T96" fmla="*/ 62 w 79"/>
                  <a:gd name="T97" fmla="*/ 41 h 66"/>
                  <a:gd name="T98" fmla="*/ 61 w 79"/>
                  <a:gd name="T99" fmla="*/ 44 h 66"/>
                  <a:gd name="T100" fmla="*/ 60 w 79"/>
                  <a:gd name="T101" fmla="*/ 46 h 66"/>
                  <a:gd name="T102" fmla="*/ 55 w 79"/>
                  <a:gd name="T103" fmla="*/ 49 h 66"/>
                  <a:gd name="T104" fmla="*/ 52 w 79"/>
                  <a:gd name="T105" fmla="*/ 46 h 66"/>
                  <a:gd name="T106" fmla="*/ 49 w 79"/>
                  <a:gd name="T107" fmla="*/ 46 h 66"/>
                  <a:gd name="T108" fmla="*/ 45 w 79"/>
                  <a:gd name="T109" fmla="*/ 50 h 66"/>
                  <a:gd name="T110" fmla="*/ 43 w 79"/>
                  <a:gd name="T111" fmla="*/ 50 h 66"/>
                  <a:gd name="T112" fmla="*/ 41 w 79"/>
                  <a:gd name="T113" fmla="*/ 57 h 66"/>
                  <a:gd name="T114" fmla="*/ 38 w 79"/>
                  <a:gd name="T115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" h="66">
                    <a:moveTo>
                      <a:pt x="38" y="62"/>
                    </a:moveTo>
                    <a:lnTo>
                      <a:pt x="31" y="64"/>
                    </a:lnTo>
                    <a:lnTo>
                      <a:pt x="29" y="63"/>
                    </a:lnTo>
                    <a:lnTo>
                      <a:pt x="26" y="66"/>
                    </a:lnTo>
                    <a:lnTo>
                      <a:pt x="21" y="66"/>
                    </a:lnTo>
                    <a:lnTo>
                      <a:pt x="18" y="61"/>
                    </a:lnTo>
                    <a:lnTo>
                      <a:pt x="15" y="56"/>
                    </a:lnTo>
                    <a:lnTo>
                      <a:pt x="10" y="51"/>
                    </a:lnTo>
                    <a:lnTo>
                      <a:pt x="6" y="52"/>
                    </a:lnTo>
                    <a:lnTo>
                      <a:pt x="0" y="52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" y="32"/>
                    </a:lnTo>
                    <a:lnTo>
                      <a:pt x="3" y="31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7" y="22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5" y="3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3" y="4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9" y="4"/>
                    </a:lnTo>
                    <a:lnTo>
                      <a:pt x="64" y="6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9" y="12"/>
                    </a:lnTo>
                    <a:lnTo>
                      <a:pt x="78" y="14"/>
                    </a:lnTo>
                    <a:lnTo>
                      <a:pt x="78" y="16"/>
                    </a:lnTo>
                    <a:lnTo>
                      <a:pt x="72" y="21"/>
                    </a:lnTo>
                    <a:lnTo>
                      <a:pt x="71" y="26"/>
                    </a:lnTo>
                    <a:lnTo>
                      <a:pt x="70" y="29"/>
                    </a:lnTo>
                    <a:lnTo>
                      <a:pt x="68" y="31"/>
                    </a:lnTo>
                    <a:lnTo>
                      <a:pt x="67" y="35"/>
                    </a:lnTo>
                    <a:lnTo>
                      <a:pt x="64" y="38"/>
                    </a:lnTo>
                    <a:lnTo>
                      <a:pt x="62" y="41"/>
                    </a:lnTo>
                    <a:lnTo>
                      <a:pt x="61" y="44"/>
                    </a:lnTo>
                    <a:lnTo>
                      <a:pt x="60" y="46"/>
                    </a:lnTo>
                    <a:lnTo>
                      <a:pt x="55" y="49"/>
                    </a:lnTo>
                    <a:lnTo>
                      <a:pt x="52" y="46"/>
                    </a:lnTo>
                    <a:lnTo>
                      <a:pt x="49" y="46"/>
                    </a:lnTo>
                    <a:lnTo>
                      <a:pt x="45" y="50"/>
                    </a:lnTo>
                    <a:lnTo>
                      <a:pt x="43" y="50"/>
                    </a:lnTo>
                    <a:lnTo>
                      <a:pt x="41" y="57"/>
                    </a:lnTo>
                    <a:lnTo>
                      <a:pt x="38" y="6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33">
                <a:extLst>
                  <a:ext uri="{FF2B5EF4-FFF2-40B4-BE49-F238E27FC236}">
                    <a16:creationId xmlns:a16="http://schemas.microsoft.com/office/drawing/2014/main" id="{20D19BA5-B75B-466C-A201-9A4A5EC9B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113" y="5403850"/>
                <a:ext cx="4763" cy="15875"/>
              </a:xfrm>
              <a:custGeom>
                <a:avLst/>
                <a:gdLst>
                  <a:gd name="T0" fmla="*/ 3 w 3"/>
                  <a:gd name="T1" fmla="*/ 1 h 10"/>
                  <a:gd name="T2" fmla="*/ 3 w 3"/>
                  <a:gd name="T3" fmla="*/ 6 h 10"/>
                  <a:gd name="T4" fmla="*/ 2 w 3"/>
                  <a:gd name="T5" fmla="*/ 8 h 10"/>
                  <a:gd name="T6" fmla="*/ 0 w 3"/>
                  <a:gd name="T7" fmla="*/ 10 h 10"/>
                  <a:gd name="T8" fmla="*/ 0 w 3"/>
                  <a:gd name="T9" fmla="*/ 7 h 10"/>
                  <a:gd name="T10" fmla="*/ 2 w 3"/>
                  <a:gd name="T11" fmla="*/ 6 h 10"/>
                  <a:gd name="T12" fmla="*/ 0 w 3"/>
                  <a:gd name="T13" fmla="*/ 5 h 10"/>
                  <a:gd name="T14" fmla="*/ 1 w 3"/>
                  <a:gd name="T15" fmla="*/ 0 h 10"/>
                  <a:gd name="T16" fmla="*/ 3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"/>
                    </a:moveTo>
                    <a:lnTo>
                      <a:pt x="3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Freeform 136">
                <a:extLst>
                  <a:ext uri="{FF2B5EF4-FFF2-40B4-BE49-F238E27FC236}">
                    <a16:creationId xmlns:a16="http://schemas.microsoft.com/office/drawing/2014/main" id="{8A748E47-E986-4E94-B7C0-0651C4316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388" y="5481638"/>
                <a:ext cx="7938" cy="17463"/>
              </a:xfrm>
              <a:custGeom>
                <a:avLst/>
                <a:gdLst>
                  <a:gd name="T0" fmla="*/ 0 w 5"/>
                  <a:gd name="T1" fmla="*/ 10 h 11"/>
                  <a:gd name="T2" fmla="*/ 0 w 5"/>
                  <a:gd name="T3" fmla="*/ 5 h 11"/>
                  <a:gd name="T4" fmla="*/ 1 w 5"/>
                  <a:gd name="T5" fmla="*/ 0 h 11"/>
                  <a:gd name="T6" fmla="*/ 4 w 5"/>
                  <a:gd name="T7" fmla="*/ 0 h 11"/>
                  <a:gd name="T8" fmla="*/ 5 w 5"/>
                  <a:gd name="T9" fmla="*/ 3 h 11"/>
                  <a:gd name="T10" fmla="*/ 5 w 5"/>
                  <a:gd name="T11" fmla="*/ 6 h 11"/>
                  <a:gd name="T12" fmla="*/ 4 w 5"/>
                  <a:gd name="T13" fmla="*/ 11 h 11"/>
                  <a:gd name="T14" fmla="*/ 2 w 5"/>
                  <a:gd name="T15" fmla="*/ 11 h 11"/>
                  <a:gd name="T16" fmla="*/ 0 w 5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0" y="10"/>
                    </a:moveTo>
                    <a:lnTo>
                      <a:pt x="0" y="5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41">
                <a:extLst>
                  <a:ext uri="{FF2B5EF4-FFF2-40B4-BE49-F238E27FC236}">
                    <a16:creationId xmlns:a16="http://schemas.microsoft.com/office/drawing/2014/main" id="{C66896A0-0EE6-4A9D-83E6-7856119F7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613" y="5780088"/>
                <a:ext cx="19050" cy="19050"/>
              </a:xfrm>
              <a:custGeom>
                <a:avLst/>
                <a:gdLst>
                  <a:gd name="T0" fmla="*/ 10 w 12"/>
                  <a:gd name="T1" fmla="*/ 0 h 12"/>
                  <a:gd name="T2" fmla="*/ 12 w 12"/>
                  <a:gd name="T3" fmla="*/ 3 h 12"/>
                  <a:gd name="T4" fmla="*/ 12 w 12"/>
                  <a:gd name="T5" fmla="*/ 8 h 12"/>
                  <a:gd name="T6" fmla="*/ 10 w 12"/>
                  <a:gd name="T7" fmla="*/ 8 h 12"/>
                  <a:gd name="T8" fmla="*/ 6 w 12"/>
                  <a:gd name="T9" fmla="*/ 8 h 12"/>
                  <a:gd name="T10" fmla="*/ 4 w 12"/>
                  <a:gd name="T11" fmla="*/ 12 h 12"/>
                  <a:gd name="T12" fmla="*/ 0 w 12"/>
                  <a:gd name="T13" fmla="*/ 12 h 12"/>
                  <a:gd name="T14" fmla="*/ 1 w 12"/>
                  <a:gd name="T15" fmla="*/ 8 h 12"/>
                  <a:gd name="T16" fmla="*/ 1 w 12"/>
                  <a:gd name="T17" fmla="*/ 7 h 12"/>
                  <a:gd name="T18" fmla="*/ 2 w 12"/>
                  <a:gd name="T19" fmla="*/ 3 h 12"/>
                  <a:gd name="T20" fmla="*/ 4 w 12"/>
                  <a:gd name="T21" fmla="*/ 1 h 12"/>
                  <a:gd name="T22" fmla="*/ 6 w 12"/>
                  <a:gd name="T23" fmla="*/ 2 h 12"/>
                  <a:gd name="T24" fmla="*/ 10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lnTo>
                      <a:pt x="12" y="3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42">
                <a:extLst>
                  <a:ext uri="{FF2B5EF4-FFF2-40B4-BE49-F238E27FC236}">
                    <a16:creationId xmlns:a16="http://schemas.microsoft.com/office/drawing/2014/main" id="{CC4E5CF0-8386-49C9-94BB-296E4B183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350" y="5407025"/>
                <a:ext cx="225425" cy="185738"/>
              </a:xfrm>
              <a:custGeom>
                <a:avLst/>
                <a:gdLst>
                  <a:gd name="T0" fmla="*/ 55 w 142"/>
                  <a:gd name="T1" fmla="*/ 114 h 117"/>
                  <a:gd name="T2" fmla="*/ 52 w 142"/>
                  <a:gd name="T3" fmla="*/ 109 h 117"/>
                  <a:gd name="T4" fmla="*/ 45 w 142"/>
                  <a:gd name="T5" fmla="*/ 101 h 117"/>
                  <a:gd name="T6" fmla="*/ 38 w 142"/>
                  <a:gd name="T7" fmla="*/ 90 h 117"/>
                  <a:gd name="T8" fmla="*/ 31 w 142"/>
                  <a:gd name="T9" fmla="*/ 82 h 117"/>
                  <a:gd name="T10" fmla="*/ 31 w 142"/>
                  <a:gd name="T11" fmla="*/ 73 h 117"/>
                  <a:gd name="T12" fmla="*/ 23 w 142"/>
                  <a:gd name="T13" fmla="*/ 62 h 117"/>
                  <a:gd name="T14" fmla="*/ 17 w 142"/>
                  <a:gd name="T15" fmla="*/ 56 h 117"/>
                  <a:gd name="T16" fmla="*/ 16 w 142"/>
                  <a:gd name="T17" fmla="*/ 51 h 117"/>
                  <a:gd name="T18" fmla="*/ 11 w 142"/>
                  <a:gd name="T19" fmla="*/ 44 h 117"/>
                  <a:gd name="T20" fmla="*/ 4 w 142"/>
                  <a:gd name="T21" fmla="*/ 33 h 117"/>
                  <a:gd name="T22" fmla="*/ 2 w 142"/>
                  <a:gd name="T23" fmla="*/ 28 h 117"/>
                  <a:gd name="T24" fmla="*/ 3 w 142"/>
                  <a:gd name="T25" fmla="*/ 23 h 117"/>
                  <a:gd name="T26" fmla="*/ 14 w 142"/>
                  <a:gd name="T27" fmla="*/ 22 h 117"/>
                  <a:gd name="T28" fmla="*/ 20 w 142"/>
                  <a:gd name="T29" fmla="*/ 17 h 117"/>
                  <a:gd name="T30" fmla="*/ 23 w 142"/>
                  <a:gd name="T31" fmla="*/ 14 h 117"/>
                  <a:gd name="T32" fmla="*/ 29 w 142"/>
                  <a:gd name="T33" fmla="*/ 1 h 117"/>
                  <a:gd name="T34" fmla="*/ 39 w 142"/>
                  <a:gd name="T35" fmla="*/ 3 h 117"/>
                  <a:gd name="T36" fmla="*/ 68 w 142"/>
                  <a:gd name="T37" fmla="*/ 24 h 117"/>
                  <a:gd name="T38" fmla="*/ 86 w 142"/>
                  <a:gd name="T39" fmla="*/ 26 h 117"/>
                  <a:gd name="T40" fmla="*/ 93 w 142"/>
                  <a:gd name="T41" fmla="*/ 29 h 117"/>
                  <a:gd name="T42" fmla="*/ 99 w 142"/>
                  <a:gd name="T43" fmla="*/ 37 h 117"/>
                  <a:gd name="T44" fmla="*/ 104 w 142"/>
                  <a:gd name="T45" fmla="*/ 43 h 117"/>
                  <a:gd name="T46" fmla="*/ 104 w 142"/>
                  <a:gd name="T47" fmla="*/ 49 h 117"/>
                  <a:gd name="T48" fmla="*/ 107 w 142"/>
                  <a:gd name="T49" fmla="*/ 53 h 117"/>
                  <a:gd name="T50" fmla="*/ 109 w 142"/>
                  <a:gd name="T51" fmla="*/ 57 h 117"/>
                  <a:gd name="T52" fmla="*/ 113 w 142"/>
                  <a:gd name="T53" fmla="*/ 58 h 117"/>
                  <a:gd name="T54" fmla="*/ 115 w 142"/>
                  <a:gd name="T55" fmla="*/ 63 h 117"/>
                  <a:gd name="T56" fmla="*/ 137 w 142"/>
                  <a:gd name="T57" fmla="*/ 74 h 117"/>
                  <a:gd name="T58" fmla="*/ 142 w 142"/>
                  <a:gd name="T59" fmla="*/ 78 h 117"/>
                  <a:gd name="T60" fmla="*/ 117 w 142"/>
                  <a:gd name="T61" fmla="*/ 98 h 117"/>
                  <a:gd name="T62" fmla="*/ 91 w 142"/>
                  <a:gd name="T63" fmla="*/ 104 h 117"/>
                  <a:gd name="T64" fmla="*/ 84 w 142"/>
                  <a:gd name="T65" fmla="*/ 113 h 117"/>
                  <a:gd name="T66" fmla="*/ 79 w 142"/>
                  <a:gd name="T67" fmla="*/ 111 h 117"/>
                  <a:gd name="T68" fmla="*/ 72 w 142"/>
                  <a:gd name="T69" fmla="*/ 109 h 117"/>
                  <a:gd name="T70" fmla="*/ 62 w 142"/>
                  <a:gd name="T71" fmla="*/ 110 h 117"/>
                  <a:gd name="T72" fmla="*/ 57 w 142"/>
                  <a:gd name="T73" fmla="*/ 111 h 117"/>
                  <a:gd name="T74" fmla="*/ 55 w 142"/>
                  <a:gd name="T7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17">
                    <a:moveTo>
                      <a:pt x="55" y="117"/>
                    </a:moveTo>
                    <a:lnTo>
                      <a:pt x="55" y="114"/>
                    </a:lnTo>
                    <a:lnTo>
                      <a:pt x="52" y="111"/>
                    </a:lnTo>
                    <a:lnTo>
                      <a:pt x="52" y="109"/>
                    </a:lnTo>
                    <a:lnTo>
                      <a:pt x="49" y="107"/>
                    </a:lnTo>
                    <a:lnTo>
                      <a:pt x="45" y="101"/>
                    </a:lnTo>
                    <a:lnTo>
                      <a:pt x="43" y="95"/>
                    </a:lnTo>
                    <a:lnTo>
                      <a:pt x="38" y="90"/>
                    </a:lnTo>
                    <a:lnTo>
                      <a:pt x="35" y="88"/>
                    </a:lnTo>
                    <a:lnTo>
                      <a:pt x="31" y="82"/>
                    </a:lnTo>
                    <a:lnTo>
                      <a:pt x="31" y="78"/>
                    </a:lnTo>
                    <a:lnTo>
                      <a:pt x="31" y="73"/>
                    </a:lnTo>
                    <a:lnTo>
                      <a:pt x="27" y="66"/>
                    </a:lnTo>
                    <a:lnTo>
                      <a:pt x="23" y="62"/>
                    </a:lnTo>
                    <a:lnTo>
                      <a:pt x="20" y="61"/>
                    </a:lnTo>
                    <a:lnTo>
                      <a:pt x="17" y="56"/>
                    </a:lnTo>
                    <a:lnTo>
                      <a:pt x="18" y="55"/>
                    </a:lnTo>
                    <a:lnTo>
                      <a:pt x="16" y="51"/>
                    </a:lnTo>
                    <a:lnTo>
                      <a:pt x="14" y="50"/>
                    </a:lnTo>
                    <a:lnTo>
                      <a:pt x="11" y="44"/>
                    </a:lnTo>
                    <a:lnTo>
                      <a:pt x="8" y="38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3" y="23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5" y="18"/>
                    </a:lnTo>
                    <a:lnTo>
                      <a:pt x="20" y="17"/>
                    </a:lnTo>
                    <a:lnTo>
                      <a:pt x="21" y="15"/>
                    </a:lnTo>
                    <a:lnTo>
                      <a:pt x="23" y="14"/>
                    </a:lnTo>
                    <a:lnTo>
                      <a:pt x="16" y="6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39" y="3"/>
                    </a:lnTo>
                    <a:lnTo>
                      <a:pt x="50" y="9"/>
                    </a:lnTo>
                    <a:lnTo>
                      <a:pt x="68" y="24"/>
                    </a:lnTo>
                    <a:lnTo>
                      <a:pt x="80" y="24"/>
                    </a:lnTo>
                    <a:lnTo>
                      <a:pt x="86" y="26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96" y="35"/>
                    </a:lnTo>
                    <a:lnTo>
                      <a:pt x="99" y="37"/>
                    </a:lnTo>
                    <a:lnTo>
                      <a:pt x="101" y="40"/>
                    </a:lnTo>
                    <a:lnTo>
                      <a:pt x="104" y="43"/>
                    </a:lnTo>
                    <a:lnTo>
                      <a:pt x="105" y="46"/>
                    </a:lnTo>
                    <a:lnTo>
                      <a:pt x="104" y="49"/>
                    </a:lnTo>
                    <a:lnTo>
                      <a:pt x="105" y="51"/>
                    </a:lnTo>
                    <a:lnTo>
                      <a:pt x="107" y="53"/>
                    </a:lnTo>
                    <a:lnTo>
                      <a:pt x="108" y="56"/>
                    </a:lnTo>
                    <a:lnTo>
                      <a:pt x="109" y="57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14" y="61"/>
                    </a:lnTo>
                    <a:lnTo>
                      <a:pt x="115" y="63"/>
                    </a:lnTo>
                    <a:lnTo>
                      <a:pt x="117" y="70"/>
                    </a:lnTo>
                    <a:lnTo>
                      <a:pt x="137" y="74"/>
                    </a:lnTo>
                    <a:lnTo>
                      <a:pt x="138" y="72"/>
                    </a:lnTo>
                    <a:lnTo>
                      <a:pt x="142" y="78"/>
                    </a:lnTo>
                    <a:lnTo>
                      <a:pt x="137" y="91"/>
                    </a:lnTo>
                    <a:lnTo>
                      <a:pt x="117" y="98"/>
                    </a:lnTo>
                    <a:lnTo>
                      <a:pt x="98" y="102"/>
                    </a:lnTo>
                    <a:lnTo>
                      <a:pt x="91" y="104"/>
                    </a:lnTo>
                    <a:lnTo>
                      <a:pt x="86" y="111"/>
                    </a:lnTo>
                    <a:lnTo>
                      <a:pt x="84" y="113"/>
                    </a:lnTo>
                    <a:lnTo>
                      <a:pt x="81" y="110"/>
                    </a:lnTo>
                    <a:lnTo>
                      <a:pt x="79" y="111"/>
                    </a:lnTo>
                    <a:lnTo>
                      <a:pt x="73" y="110"/>
                    </a:lnTo>
                    <a:lnTo>
                      <a:pt x="72" y="109"/>
                    </a:lnTo>
                    <a:lnTo>
                      <a:pt x="64" y="110"/>
                    </a:lnTo>
                    <a:lnTo>
                      <a:pt x="62" y="110"/>
                    </a:lnTo>
                    <a:lnTo>
                      <a:pt x="60" y="109"/>
                    </a:lnTo>
                    <a:lnTo>
                      <a:pt x="57" y="111"/>
                    </a:lnTo>
                    <a:lnTo>
                      <a:pt x="58" y="115"/>
                    </a:lnTo>
                    <a:lnTo>
                      <a:pt x="55" y="11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44">
                <a:extLst>
                  <a:ext uri="{FF2B5EF4-FFF2-40B4-BE49-F238E27FC236}">
                    <a16:creationId xmlns:a16="http://schemas.microsoft.com/office/drawing/2014/main" id="{ACB3A4C5-E710-446F-B1EB-6DEAA0634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000" y="5530850"/>
                <a:ext cx="174625" cy="144463"/>
              </a:xfrm>
              <a:custGeom>
                <a:avLst/>
                <a:gdLst>
                  <a:gd name="T0" fmla="*/ 80 w 110"/>
                  <a:gd name="T1" fmla="*/ 87 h 91"/>
                  <a:gd name="T2" fmla="*/ 78 w 110"/>
                  <a:gd name="T3" fmla="*/ 81 h 91"/>
                  <a:gd name="T4" fmla="*/ 75 w 110"/>
                  <a:gd name="T5" fmla="*/ 73 h 91"/>
                  <a:gd name="T6" fmla="*/ 72 w 110"/>
                  <a:gd name="T7" fmla="*/ 67 h 91"/>
                  <a:gd name="T8" fmla="*/ 67 w 110"/>
                  <a:gd name="T9" fmla="*/ 70 h 91"/>
                  <a:gd name="T10" fmla="*/ 70 w 110"/>
                  <a:gd name="T11" fmla="*/ 76 h 91"/>
                  <a:gd name="T12" fmla="*/ 63 w 110"/>
                  <a:gd name="T13" fmla="*/ 84 h 91"/>
                  <a:gd name="T14" fmla="*/ 53 w 110"/>
                  <a:gd name="T15" fmla="*/ 81 h 91"/>
                  <a:gd name="T16" fmla="*/ 51 w 110"/>
                  <a:gd name="T17" fmla="*/ 84 h 91"/>
                  <a:gd name="T18" fmla="*/ 47 w 110"/>
                  <a:gd name="T19" fmla="*/ 87 h 91"/>
                  <a:gd name="T20" fmla="*/ 38 w 110"/>
                  <a:gd name="T21" fmla="*/ 85 h 91"/>
                  <a:gd name="T22" fmla="*/ 31 w 110"/>
                  <a:gd name="T23" fmla="*/ 87 h 91"/>
                  <a:gd name="T24" fmla="*/ 26 w 110"/>
                  <a:gd name="T25" fmla="*/ 82 h 91"/>
                  <a:gd name="T26" fmla="*/ 20 w 110"/>
                  <a:gd name="T27" fmla="*/ 81 h 91"/>
                  <a:gd name="T28" fmla="*/ 17 w 110"/>
                  <a:gd name="T29" fmla="*/ 90 h 91"/>
                  <a:gd name="T30" fmla="*/ 13 w 110"/>
                  <a:gd name="T31" fmla="*/ 91 h 91"/>
                  <a:gd name="T32" fmla="*/ 9 w 110"/>
                  <a:gd name="T33" fmla="*/ 89 h 91"/>
                  <a:gd name="T34" fmla="*/ 11 w 110"/>
                  <a:gd name="T35" fmla="*/ 84 h 91"/>
                  <a:gd name="T36" fmla="*/ 7 w 110"/>
                  <a:gd name="T37" fmla="*/ 78 h 91"/>
                  <a:gd name="T38" fmla="*/ 6 w 110"/>
                  <a:gd name="T39" fmla="*/ 73 h 91"/>
                  <a:gd name="T40" fmla="*/ 3 w 110"/>
                  <a:gd name="T41" fmla="*/ 67 h 91"/>
                  <a:gd name="T42" fmla="*/ 0 w 110"/>
                  <a:gd name="T43" fmla="*/ 65 h 91"/>
                  <a:gd name="T44" fmla="*/ 2 w 110"/>
                  <a:gd name="T45" fmla="*/ 60 h 91"/>
                  <a:gd name="T46" fmla="*/ 3 w 110"/>
                  <a:gd name="T47" fmla="*/ 55 h 91"/>
                  <a:gd name="T48" fmla="*/ 3 w 110"/>
                  <a:gd name="T49" fmla="*/ 49 h 91"/>
                  <a:gd name="T50" fmla="*/ 13 w 110"/>
                  <a:gd name="T51" fmla="*/ 44 h 91"/>
                  <a:gd name="T52" fmla="*/ 12 w 110"/>
                  <a:gd name="T53" fmla="*/ 13 h 91"/>
                  <a:gd name="T54" fmla="*/ 20 w 110"/>
                  <a:gd name="T55" fmla="*/ 0 h 91"/>
                  <a:gd name="T56" fmla="*/ 73 w 110"/>
                  <a:gd name="T57" fmla="*/ 0 h 91"/>
                  <a:gd name="T58" fmla="*/ 101 w 110"/>
                  <a:gd name="T59" fmla="*/ 6 h 91"/>
                  <a:gd name="T60" fmla="*/ 101 w 110"/>
                  <a:gd name="T61" fmla="*/ 15 h 91"/>
                  <a:gd name="T62" fmla="*/ 106 w 110"/>
                  <a:gd name="T63" fmla="*/ 25 h 91"/>
                  <a:gd name="T64" fmla="*/ 106 w 110"/>
                  <a:gd name="T65" fmla="*/ 31 h 91"/>
                  <a:gd name="T66" fmla="*/ 100 w 110"/>
                  <a:gd name="T67" fmla="*/ 35 h 91"/>
                  <a:gd name="T68" fmla="*/ 96 w 110"/>
                  <a:gd name="T69" fmla="*/ 49 h 91"/>
                  <a:gd name="T70" fmla="*/ 95 w 110"/>
                  <a:gd name="T71" fmla="*/ 59 h 91"/>
                  <a:gd name="T72" fmla="*/ 89 w 110"/>
                  <a:gd name="T73" fmla="*/ 68 h 91"/>
                  <a:gd name="T74" fmla="*/ 86 w 110"/>
                  <a:gd name="T75" fmla="*/ 77 h 91"/>
                  <a:gd name="T76" fmla="*/ 80 w 110"/>
                  <a:gd name="T77" fmla="*/ 8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0" h="91">
                    <a:moveTo>
                      <a:pt x="80" y="87"/>
                    </a:moveTo>
                    <a:lnTo>
                      <a:pt x="80" y="87"/>
                    </a:lnTo>
                    <a:lnTo>
                      <a:pt x="80" y="83"/>
                    </a:lnTo>
                    <a:lnTo>
                      <a:pt x="78" y="81"/>
                    </a:lnTo>
                    <a:lnTo>
                      <a:pt x="75" y="78"/>
                    </a:lnTo>
                    <a:lnTo>
                      <a:pt x="75" y="73"/>
                    </a:lnTo>
                    <a:lnTo>
                      <a:pt x="75" y="67"/>
                    </a:lnTo>
                    <a:lnTo>
                      <a:pt x="72" y="67"/>
                    </a:lnTo>
                    <a:lnTo>
                      <a:pt x="71" y="68"/>
                    </a:lnTo>
                    <a:lnTo>
                      <a:pt x="67" y="70"/>
                    </a:lnTo>
                    <a:lnTo>
                      <a:pt x="69" y="71"/>
                    </a:lnTo>
                    <a:lnTo>
                      <a:pt x="70" y="76"/>
                    </a:lnTo>
                    <a:lnTo>
                      <a:pt x="66" y="79"/>
                    </a:lnTo>
                    <a:lnTo>
                      <a:pt x="63" y="84"/>
                    </a:lnTo>
                    <a:lnTo>
                      <a:pt x="59" y="84"/>
                    </a:lnTo>
                    <a:lnTo>
                      <a:pt x="53" y="81"/>
                    </a:lnTo>
                    <a:lnTo>
                      <a:pt x="51" y="82"/>
                    </a:lnTo>
                    <a:lnTo>
                      <a:pt x="51" y="84"/>
                    </a:lnTo>
                    <a:lnTo>
                      <a:pt x="47" y="85"/>
                    </a:lnTo>
                    <a:lnTo>
                      <a:pt x="47" y="87"/>
                    </a:lnTo>
                    <a:lnTo>
                      <a:pt x="40" y="87"/>
                    </a:lnTo>
                    <a:lnTo>
                      <a:pt x="38" y="85"/>
                    </a:lnTo>
                    <a:lnTo>
                      <a:pt x="34" y="85"/>
                    </a:lnTo>
                    <a:lnTo>
                      <a:pt x="31" y="87"/>
                    </a:lnTo>
                    <a:lnTo>
                      <a:pt x="30" y="85"/>
                    </a:lnTo>
                    <a:lnTo>
                      <a:pt x="26" y="82"/>
                    </a:lnTo>
                    <a:lnTo>
                      <a:pt x="25" y="79"/>
                    </a:lnTo>
                    <a:lnTo>
                      <a:pt x="20" y="81"/>
                    </a:lnTo>
                    <a:lnTo>
                      <a:pt x="19" y="84"/>
                    </a:lnTo>
                    <a:lnTo>
                      <a:pt x="17" y="90"/>
                    </a:lnTo>
                    <a:lnTo>
                      <a:pt x="14" y="91"/>
                    </a:lnTo>
                    <a:lnTo>
                      <a:pt x="13" y="91"/>
                    </a:lnTo>
                    <a:lnTo>
                      <a:pt x="12" y="91"/>
                    </a:lnTo>
                    <a:lnTo>
                      <a:pt x="9" y="89"/>
                    </a:lnTo>
                    <a:lnTo>
                      <a:pt x="9" y="88"/>
                    </a:lnTo>
                    <a:lnTo>
                      <a:pt x="11" y="84"/>
                    </a:lnTo>
                    <a:lnTo>
                      <a:pt x="11" y="82"/>
                    </a:lnTo>
                    <a:lnTo>
                      <a:pt x="7" y="78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3" y="71"/>
                    </a:lnTo>
                    <a:lnTo>
                      <a:pt x="3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1" y="56"/>
                    </a:lnTo>
                    <a:lnTo>
                      <a:pt x="3" y="55"/>
                    </a:lnTo>
                    <a:lnTo>
                      <a:pt x="2" y="53"/>
                    </a:lnTo>
                    <a:lnTo>
                      <a:pt x="3" y="49"/>
                    </a:lnTo>
                    <a:lnTo>
                      <a:pt x="7" y="44"/>
                    </a:lnTo>
                    <a:lnTo>
                      <a:pt x="13" y="44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20" y="13"/>
                    </a:lnTo>
                    <a:lnTo>
                      <a:pt x="20" y="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00" y="0"/>
                    </a:lnTo>
                    <a:lnTo>
                      <a:pt x="101" y="6"/>
                    </a:lnTo>
                    <a:lnTo>
                      <a:pt x="100" y="8"/>
                    </a:lnTo>
                    <a:lnTo>
                      <a:pt x="101" y="15"/>
                    </a:lnTo>
                    <a:lnTo>
                      <a:pt x="104" y="24"/>
                    </a:lnTo>
                    <a:lnTo>
                      <a:pt x="106" y="25"/>
                    </a:lnTo>
                    <a:lnTo>
                      <a:pt x="110" y="27"/>
                    </a:lnTo>
                    <a:lnTo>
                      <a:pt x="106" y="31"/>
                    </a:lnTo>
                    <a:lnTo>
                      <a:pt x="101" y="32"/>
                    </a:lnTo>
                    <a:lnTo>
                      <a:pt x="100" y="35"/>
                    </a:lnTo>
                    <a:lnTo>
                      <a:pt x="99" y="39"/>
                    </a:lnTo>
                    <a:lnTo>
                      <a:pt x="96" y="49"/>
                    </a:lnTo>
                    <a:lnTo>
                      <a:pt x="96" y="53"/>
                    </a:lnTo>
                    <a:lnTo>
                      <a:pt x="95" y="59"/>
                    </a:lnTo>
                    <a:lnTo>
                      <a:pt x="93" y="65"/>
                    </a:lnTo>
                    <a:lnTo>
                      <a:pt x="89" y="68"/>
                    </a:lnTo>
                    <a:lnTo>
                      <a:pt x="86" y="73"/>
                    </a:lnTo>
                    <a:lnTo>
                      <a:pt x="86" y="77"/>
                    </a:lnTo>
                    <a:lnTo>
                      <a:pt x="82" y="78"/>
                    </a:lnTo>
                    <a:lnTo>
                      <a:pt x="80" y="85"/>
                    </a:lnTo>
                    <a:lnTo>
                      <a:pt x="80" y="8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49">
                <a:extLst>
                  <a:ext uri="{FF2B5EF4-FFF2-40B4-BE49-F238E27FC236}">
                    <a16:creationId xmlns:a16="http://schemas.microsoft.com/office/drawing/2014/main" id="{7B39AD7B-E016-4C19-AAC3-C0F98ECE2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5661025"/>
                <a:ext cx="33338" cy="36513"/>
              </a:xfrm>
              <a:custGeom>
                <a:avLst/>
                <a:gdLst>
                  <a:gd name="T0" fmla="*/ 12 w 21"/>
                  <a:gd name="T1" fmla="*/ 23 h 23"/>
                  <a:gd name="T2" fmla="*/ 11 w 21"/>
                  <a:gd name="T3" fmla="*/ 22 h 23"/>
                  <a:gd name="T4" fmla="*/ 6 w 21"/>
                  <a:gd name="T5" fmla="*/ 19 h 23"/>
                  <a:gd name="T6" fmla="*/ 3 w 21"/>
                  <a:gd name="T7" fmla="*/ 15 h 23"/>
                  <a:gd name="T8" fmla="*/ 1 w 21"/>
                  <a:gd name="T9" fmla="*/ 13 h 23"/>
                  <a:gd name="T10" fmla="*/ 0 w 21"/>
                  <a:gd name="T11" fmla="*/ 8 h 23"/>
                  <a:gd name="T12" fmla="*/ 4 w 21"/>
                  <a:gd name="T13" fmla="*/ 5 h 23"/>
                  <a:gd name="T14" fmla="*/ 5 w 21"/>
                  <a:gd name="T15" fmla="*/ 3 h 23"/>
                  <a:gd name="T16" fmla="*/ 6 w 21"/>
                  <a:gd name="T17" fmla="*/ 2 h 23"/>
                  <a:gd name="T18" fmla="*/ 9 w 21"/>
                  <a:gd name="T19" fmla="*/ 1 h 23"/>
                  <a:gd name="T20" fmla="*/ 10 w 21"/>
                  <a:gd name="T21" fmla="*/ 0 h 23"/>
                  <a:gd name="T22" fmla="*/ 15 w 21"/>
                  <a:gd name="T23" fmla="*/ 0 h 23"/>
                  <a:gd name="T24" fmla="*/ 17 w 21"/>
                  <a:gd name="T25" fmla="*/ 2 h 23"/>
                  <a:gd name="T26" fmla="*/ 18 w 21"/>
                  <a:gd name="T27" fmla="*/ 6 h 23"/>
                  <a:gd name="T28" fmla="*/ 18 w 21"/>
                  <a:gd name="T29" fmla="*/ 7 h 23"/>
                  <a:gd name="T30" fmla="*/ 19 w 21"/>
                  <a:gd name="T31" fmla="*/ 9 h 23"/>
                  <a:gd name="T32" fmla="*/ 19 w 21"/>
                  <a:gd name="T33" fmla="*/ 12 h 23"/>
                  <a:gd name="T34" fmla="*/ 21 w 21"/>
                  <a:gd name="T35" fmla="*/ 12 h 23"/>
                  <a:gd name="T36" fmla="*/ 18 w 21"/>
                  <a:gd name="T37" fmla="*/ 14 h 23"/>
                  <a:gd name="T38" fmla="*/ 15 w 21"/>
                  <a:gd name="T39" fmla="*/ 18 h 23"/>
                  <a:gd name="T40" fmla="*/ 15 w 21"/>
                  <a:gd name="T41" fmla="*/ 20 h 23"/>
                  <a:gd name="T42" fmla="*/ 12 w 21"/>
                  <a:gd name="T4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2" y="23"/>
                    </a:moveTo>
                    <a:lnTo>
                      <a:pt x="11" y="22"/>
                    </a:lnTo>
                    <a:lnTo>
                      <a:pt x="6" y="19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18" y="14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50">
                <a:extLst>
                  <a:ext uri="{FF2B5EF4-FFF2-40B4-BE49-F238E27FC236}">
                    <a16:creationId xmlns:a16="http://schemas.microsoft.com/office/drawing/2014/main" id="{1B0800E0-C62B-4B45-B590-D3D1B17E0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725" y="5589588"/>
                <a:ext cx="65088" cy="47625"/>
              </a:xfrm>
              <a:custGeom>
                <a:avLst/>
                <a:gdLst>
                  <a:gd name="T0" fmla="*/ 6 w 41"/>
                  <a:gd name="T1" fmla="*/ 21 h 30"/>
                  <a:gd name="T2" fmla="*/ 4 w 41"/>
                  <a:gd name="T3" fmla="*/ 16 h 30"/>
                  <a:gd name="T4" fmla="*/ 0 w 41"/>
                  <a:gd name="T5" fmla="*/ 13 h 30"/>
                  <a:gd name="T6" fmla="*/ 4 w 41"/>
                  <a:gd name="T7" fmla="*/ 12 h 30"/>
                  <a:gd name="T8" fmla="*/ 6 w 41"/>
                  <a:gd name="T9" fmla="*/ 7 h 30"/>
                  <a:gd name="T10" fmla="*/ 9 w 41"/>
                  <a:gd name="T11" fmla="*/ 4 h 30"/>
                  <a:gd name="T12" fmla="*/ 10 w 41"/>
                  <a:gd name="T13" fmla="*/ 1 h 30"/>
                  <a:gd name="T14" fmla="*/ 13 w 41"/>
                  <a:gd name="T15" fmla="*/ 2 h 30"/>
                  <a:gd name="T16" fmla="*/ 17 w 41"/>
                  <a:gd name="T17" fmla="*/ 0 h 30"/>
                  <a:gd name="T18" fmla="*/ 21 w 41"/>
                  <a:gd name="T19" fmla="*/ 0 h 30"/>
                  <a:gd name="T20" fmla="*/ 24 w 41"/>
                  <a:gd name="T21" fmla="*/ 2 h 30"/>
                  <a:gd name="T22" fmla="*/ 28 w 41"/>
                  <a:gd name="T23" fmla="*/ 4 h 30"/>
                  <a:gd name="T24" fmla="*/ 33 w 41"/>
                  <a:gd name="T25" fmla="*/ 10 h 30"/>
                  <a:gd name="T26" fmla="*/ 36 w 41"/>
                  <a:gd name="T27" fmla="*/ 15 h 30"/>
                  <a:gd name="T28" fmla="*/ 38 w 41"/>
                  <a:gd name="T29" fmla="*/ 18 h 30"/>
                  <a:gd name="T30" fmla="*/ 39 w 41"/>
                  <a:gd name="T31" fmla="*/ 22 h 30"/>
                  <a:gd name="T32" fmla="*/ 41 w 41"/>
                  <a:gd name="T33" fmla="*/ 24 h 30"/>
                  <a:gd name="T34" fmla="*/ 41 w 41"/>
                  <a:gd name="T35" fmla="*/ 27 h 30"/>
                  <a:gd name="T36" fmla="*/ 41 w 41"/>
                  <a:gd name="T37" fmla="*/ 29 h 30"/>
                  <a:gd name="T38" fmla="*/ 40 w 41"/>
                  <a:gd name="T39" fmla="*/ 29 h 30"/>
                  <a:gd name="T40" fmla="*/ 36 w 41"/>
                  <a:gd name="T41" fmla="*/ 29 h 30"/>
                  <a:gd name="T42" fmla="*/ 36 w 41"/>
                  <a:gd name="T43" fmla="*/ 29 h 30"/>
                  <a:gd name="T44" fmla="*/ 35 w 41"/>
                  <a:gd name="T45" fmla="*/ 30 h 30"/>
                  <a:gd name="T46" fmla="*/ 30 w 41"/>
                  <a:gd name="T47" fmla="*/ 28 h 30"/>
                  <a:gd name="T48" fmla="*/ 27 w 41"/>
                  <a:gd name="T49" fmla="*/ 28 h 30"/>
                  <a:gd name="T50" fmla="*/ 15 w 41"/>
                  <a:gd name="T51" fmla="*/ 28 h 30"/>
                  <a:gd name="T52" fmla="*/ 12 w 41"/>
                  <a:gd name="T53" fmla="*/ 29 h 30"/>
                  <a:gd name="T54" fmla="*/ 10 w 41"/>
                  <a:gd name="T55" fmla="*/ 28 h 30"/>
                  <a:gd name="T56" fmla="*/ 6 w 41"/>
                  <a:gd name="T57" fmla="*/ 29 h 30"/>
                  <a:gd name="T58" fmla="*/ 5 w 41"/>
                  <a:gd name="T59" fmla="*/ 24 h 30"/>
                  <a:gd name="T60" fmla="*/ 12 w 41"/>
                  <a:gd name="T61" fmla="*/ 24 h 30"/>
                  <a:gd name="T62" fmla="*/ 13 w 41"/>
                  <a:gd name="T63" fmla="*/ 23 h 30"/>
                  <a:gd name="T64" fmla="*/ 15 w 41"/>
                  <a:gd name="T65" fmla="*/ 23 h 30"/>
                  <a:gd name="T66" fmla="*/ 17 w 41"/>
                  <a:gd name="T67" fmla="*/ 22 h 30"/>
                  <a:gd name="T68" fmla="*/ 19 w 41"/>
                  <a:gd name="T69" fmla="*/ 23 h 30"/>
                  <a:gd name="T70" fmla="*/ 23 w 41"/>
                  <a:gd name="T71" fmla="*/ 23 h 30"/>
                  <a:gd name="T72" fmla="*/ 25 w 41"/>
                  <a:gd name="T73" fmla="*/ 22 h 30"/>
                  <a:gd name="T74" fmla="*/ 24 w 41"/>
                  <a:gd name="T75" fmla="*/ 19 h 30"/>
                  <a:gd name="T76" fmla="*/ 22 w 41"/>
                  <a:gd name="T77" fmla="*/ 21 h 30"/>
                  <a:gd name="T78" fmla="*/ 19 w 41"/>
                  <a:gd name="T79" fmla="*/ 21 h 30"/>
                  <a:gd name="T80" fmla="*/ 17 w 41"/>
                  <a:gd name="T81" fmla="*/ 19 h 30"/>
                  <a:gd name="T82" fmla="*/ 15 w 41"/>
                  <a:gd name="T83" fmla="*/ 19 h 30"/>
                  <a:gd name="T84" fmla="*/ 13 w 41"/>
                  <a:gd name="T85" fmla="*/ 21 h 30"/>
                  <a:gd name="T86" fmla="*/ 6 w 41"/>
                  <a:gd name="T87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" h="30">
                    <a:moveTo>
                      <a:pt x="6" y="21"/>
                    </a:moveTo>
                    <a:lnTo>
                      <a:pt x="4" y="16"/>
                    </a:lnTo>
                    <a:lnTo>
                      <a:pt x="0" y="13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3" y="10"/>
                    </a:lnTo>
                    <a:lnTo>
                      <a:pt x="36" y="15"/>
                    </a:lnTo>
                    <a:lnTo>
                      <a:pt x="38" y="18"/>
                    </a:lnTo>
                    <a:lnTo>
                      <a:pt x="39" y="22"/>
                    </a:lnTo>
                    <a:lnTo>
                      <a:pt x="41" y="24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5" y="30"/>
                    </a:lnTo>
                    <a:lnTo>
                      <a:pt x="30" y="28"/>
                    </a:lnTo>
                    <a:lnTo>
                      <a:pt x="27" y="28"/>
                    </a:lnTo>
                    <a:lnTo>
                      <a:pt x="15" y="28"/>
                    </a:lnTo>
                    <a:lnTo>
                      <a:pt x="12" y="29"/>
                    </a:lnTo>
                    <a:lnTo>
                      <a:pt x="10" y="28"/>
                    </a:lnTo>
                    <a:lnTo>
                      <a:pt x="6" y="29"/>
                    </a:lnTo>
                    <a:lnTo>
                      <a:pt x="5" y="24"/>
                    </a:lnTo>
                    <a:lnTo>
                      <a:pt x="12" y="24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2"/>
                    </a:lnTo>
                    <a:lnTo>
                      <a:pt x="19" y="23"/>
                    </a:lnTo>
                    <a:lnTo>
                      <a:pt x="23" y="23"/>
                    </a:lnTo>
                    <a:lnTo>
                      <a:pt x="25" y="22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6" y="2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151">
                <a:extLst>
                  <a:ext uri="{FF2B5EF4-FFF2-40B4-BE49-F238E27FC236}">
                    <a16:creationId xmlns:a16="http://schemas.microsoft.com/office/drawing/2014/main" id="{A8F41324-6AE7-4B9F-BECA-C12AF8620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613" y="5638800"/>
                <a:ext cx="107950" cy="146050"/>
              </a:xfrm>
              <a:custGeom>
                <a:avLst/>
                <a:gdLst>
                  <a:gd name="T0" fmla="*/ 68 w 68"/>
                  <a:gd name="T1" fmla="*/ 3 h 92"/>
                  <a:gd name="T2" fmla="*/ 68 w 68"/>
                  <a:gd name="T3" fmla="*/ 0 h 92"/>
                  <a:gd name="T4" fmla="*/ 66 w 68"/>
                  <a:gd name="T5" fmla="*/ 0 h 92"/>
                  <a:gd name="T6" fmla="*/ 62 w 68"/>
                  <a:gd name="T7" fmla="*/ 3 h 92"/>
                  <a:gd name="T8" fmla="*/ 59 w 68"/>
                  <a:gd name="T9" fmla="*/ 4 h 92"/>
                  <a:gd name="T10" fmla="*/ 55 w 68"/>
                  <a:gd name="T11" fmla="*/ 5 h 92"/>
                  <a:gd name="T12" fmla="*/ 54 w 68"/>
                  <a:gd name="T13" fmla="*/ 5 h 92"/>
                  <a:gd name="T14" fmla="*/ 50 w 68"/>
                  <a:gd name="T15" fmla="*/ 5 h 92"/>
                  <a:gd name="T16" fmla="*/ 48 w 68"/>
                  <a:gd name="T17" fmla="*/ 7 h 92"/>
                  <a:gd name="T18" fmla="*/ 44 w 68"/>
                  <a:gd name="T19" fmla="*/ 7 h 92"/>
                  <a:gd name="T20" fmla="*/ 38 w 68"/>
                  <a:gd name="T21" fmla="*/ 9 h 92"/>
                  <a:gd name="T22" fmla="*/ 31 w 68"/>
                  <a:gd name="T23" fmla="*/ 10 h 92"/>
                  <a:gd name="T24" fmla="*/ 25 w 68"/>
                  <a:gd name="T25" fmla="*/ 11 h 92"/>
                  <a:gd name="T26" fmla="*/ 21 w 68"/>
                  <a:gd name="T27" fmla="*/ 11 h 92"/>
                  <a:gd name="T28" fmla="*/ 18 w 68"/>
                  <a:gd name="T29" fmla="*/ 9 h 92"/>
                  <a:gd name="T30" fmla="*/ 17 w 68"/>
                  <a:gd name="T31" fmla="*/ 5 h 92"/>
                  <a:gd name="T32" fmla="*/ 14 w 68"/>
                  <a:gd name="T33" fmla="*/ 4 h 92"/>
                  <a:gd name="T34" fmla="*/ 12 w 68"/>
                  <a:gd name="T35" fmla="*/ 8 h 92"/>
                  <a:gd name="T36" fmla="*/ 10 w 68"/>
                  <a:gd name="T37" fmla="*/ 10 h 92"/>
                  <a:gd name="T38" fmla="*/ 13 w 68"/>
                  <a:gd name="T39" fmla="*/ 15 h 92"/>
                  <a:gd name="T40" fmla="*/ 15 w 68"/>
                  <a:gd name="T41" fmla="*/ 17 h 92"/>
                  <a:gd name="T42" fmla="*/ 18 w 68"/>
                  <a:gd name="T43" fmla="*/ 20 h 92"/>
                  <a:gd name="T44" fmla="*/ 41 w 68"/>
                  <a:gd name="T45" fmla="*/ 28 h 92"/>
                  <a:gd name="T46" fmla="*/ 45 w 68"/>
                  <a:gd name="T47" fmla="*/ 28 h 92"/>
                  <a:gd name="T48" fmla="*/ 27 w 68"/>
                  <a:gd name="T49" fmla="*/ 48 h 92"/>
                  <a:gd name="T50" fmla="*/ 18 w 68"/>
                  <a:gd name="T51" fmla="*/ 49 h 92"/>
                  <a:gd name="T52" fmla="*/ 12 w 68"/>
                  <a:gd name="T53" fmla="*/ 54 h 92"/>
                  <a:gd name="T54" fmla="*/ 8 w 68"/>
                  <a:gd name="T55" fmla="*/ 54 h 92"/>
                  <a:gd name="T56" fmla="*/ 6 w 68"/>
                  <a:gd name="T57" fmla="*/ 55 h 92"/>
                  <a:gd name="T58" fmla="*/ 0 w 68"/>
                  <a:gd name="T59" fmla="*/ 63 h 92"/>
                  <a:gd name="T60" fmla="*/ 1 w 68"/>
                  <a:gd name="T61" fmla="*/ 87 h 92"/>
                  <a:gd name="T62" fmla="*/ 4 w 68"/>
                  <a:gd name="T63" fmla="*/ 92 h 92"/>
                  <a:gd name="T64" fmla="*/ 6 w 68"/>
                  <a:gd name="T65" fmla="*/ 91 h 92"/>
                  <a:gd name="T66" fmla="*/ 7 w 68"/>
                  <a:gd name="T67" fmla="*/ 87 h 92"/>
                  <a:gd name="T68" fmla="*/ 14 w 68"/>
                  <a:gd name="T69" fmla="*/ 79 h 92"/>
                  <a:gd name="T70" fmla="*/ 21 w 68"/>
                  <a:gd name="T71" fmla="*/ 74 h 92"/>
                  <a:gd name="T72" fmla="*/ 31 w 68"/>
                  <a:gd name="T73" fmla="*/ 68 h 92"/>
                  <a:gd name="T74" fmla="*/ 37 w 68"/>
                  <a:gd name="T75" fmla="*/ 62 h 92"/>
                  <a:gd name="T76" fmla="*/ 45 w 68"/>
                  <a:gd name="T77" fmla="*/ 54 h 92"/>
                  <a:gd name="T78" fmla="*/ 52 w 68"/>
                  <a:gd name="T79" fmla="*/ 46 h 92"/>
                  <a:gd name="T80" fmla="*/ 56 w 68"/>
                  <a:gd name="T81" fmla="*/ 36 h 92"/>
                  <a:gd name="T82" fmla="*/ 61 w 68"/>
                  <a:gd name="T83" fmla="*/ 27 h 92"/>
                  <a:gd name="T84" fmla="*/ 65 w 68"/>
                  <a:gd name="T85" fmla="*/ 20 h 92"/>
                  <a:gd name="T86" fmla="*/ 66 w 68"/>
                  <a:gd name="T87" fmla="*/ 13 h 92"/>
                  <a:gd name="T88" fmla="*/ 67 w 68"/>
                  <a:gd name="T89" fmla="*/ 10 h 92"/>
                  <a:gd name="T90" fmla="*/ 67 w 68"/>
                  <a:gd name="T91" fmla="*/ 7 h 92"/>
                  <a:gd name="T92" fmla="*/ 68 w 68"/>
                  <a:gd name="T93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92">
                    <a:moveTo>
                      <a:pt x="68" y="3"/>
                    </a:moveTo>
                    <a:lnTo>
                      <a:pt x="68" y="0"/>
                    </a:lnTo>
                    <a:lnTo>
                      <a:pt x="66" y="0"/>
                    </a:lnTo>
                    <a:lnTo>
                      <a:pt x="62" y="3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0" y="5"/>
                    </a:lnTo>
                    <a:lnTo>
                      <a:pt x="48" y="7"/>
                    </a:lnTo>
                    <a:lnTo>
                      <a:pt x="44" y="7"/>
                    </a:lnTo>
                    <a:lnTo>
                      <a:pt x="38" y="9"/>
                    </a:lnTo>
                    <a:lnTo>
                      <a:pt x="31" y="10"/>
                    </a:lnTo>
                    <a:lnTo>
                      <a:pt x="25" y="11"/>
                    </a:lnTo>
                    <a:lnTo>
                      <a:pt x="21" y="11"/>
                    </a:lnTo>
                    <a:lnTo>
                      <a:pt x="18" y="9"/>
                    </a:lnTo>
                    <a:lnTo>
                      <a:pt x="17" y="5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3" y="15"/>
                    </a:lnTo>
                    <a:lnTo>
                      <a:pt x="15" y="17"/>
                    </a:lnTo>
                    <a:lnTo>
                      <a:pt x="18" y="20"/>
                    </a:lnTo>
                    <a:lnTo>
                      <a:pt x="41" y="28"/>
                    </a:lnTo>
                    <a:lnTo>
                      <a:pt x="45" y="28"/>
                    </a:lnTo>
                    <a:lnTo>
                      <a:pt x="27" y="48"/>
                    </a:lnTo>
                    <a:lnTo>
                      <a:pt x="18" y="49"/>
                    </a:lnTo>
                    <a:lnTo>
                      <a:pt x="12" y="54"/>
                    </a:lnTo>
                    <a:lnTo>
                      <a:pt x="8" y="54"/>
                    </a:lnTo>
                    <a:lnTo>
                      <a:pt x="6" y="55"/>
                    </a:lnTo>
                    <a:lnTo>
                      <a:pt x="0" y="63"/>
                    </a:lnTo>
                    <a:lnTo>
                      <a:pt x="1" y="87"/>
                    </a:lnTo>
                    <a:lnTo>
                      <a:pt x="4" y="92"/>
                    </a:lnTo>
                    <a:lnTo>
                      <a:pt x="6" y="91"/>
                    </a:lnTo>
                    <a:lnTo>
                      <a:pt x="7" y="87"/>
                    </a:lnTo>
                    <a:lnTo>
                      <a:pt x="14" y="79"/>
                    </a:lnTo>
                    <a:lnTo>
                      <a:pt x="21" y="74"/>
                    </a:lnTo>
                    <a:lnTo>
                      <a:pt x="31" y="68"/>
                    </a:lnTo>
                    <a:lnTo>
                      <a:pt x="37" y="62"/>
                    </a:lnTo>
                    <a:lnTo>
                      <a:pt x="45" y="54"/>
                    </a:lnTo>
                    <a:lnTo>
                      <a:pt x="52" y="46"/>
                    </a:lnTo>
                    <a:lnTo>
                      <a:pt x="56" y="36"/>
                    </a:lnTo>
                    <a:lnTo>
                      <a:pt x="61" y="27"/>
                    </a:lnTo>
                    <a:lnTo>
                      <a:pt x="65" y="20"/>
                    </a:lnTo>
                    <a:lnTo>
                      <a:pt x="66" y="13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8" y="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153">
                <a:extLst>
                  <a:ext uri="{FF2B5EF4-FFF2-40B4-BE49-F238E27FC236}">
                    <a16:creationId xmlns:a16="http://schemas.microsoft.com/office/drawing/2014/main" id="{42B21571-957E-4AF9-A1F8-4F5941EE8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638" y="5637213"/>
                <a:ext cx="120650" cy="93663"/>
              </a:xfrm>
              <a:custGeom>
                <a:avLst/>
                <a:gdLst>
                  <a:gd name="T0" fmla="*/ 67 w 76"/>
                  <a:gd name="T1" fmla="*/ 20 h 59"/>
                  <a:gd name="T2" fmla="*/ 68 w 76"/>
                  <a:gd name="T3" fmla="*/ 24 h 59"/>
                  <a:gd name="T4" fmla="*/ 67 w 76"/>
                  <a:gd name="T5" fmla="*/ 27 h 59"/>
                  <a:gd name="T6" fmla="*/ 63 w 76"/>
                  <a:gd name="T7" fmla="*/ 27 h 59"/>
                  <a:gd name="T8" fmla="*/ 60 w 76"/>
                  <a:gd name="T9" fmla="*/ 30 h 59"/>
                  <a:gd name="T10" fmla="*/ 64 w 76"/>
                  <a:gd name="T11" fmla="*/ 30 h 59"/>
                  <a:gd name="T12" fmla="*/ 68 w 76"/>
                  <a:gd name="T13" fmla="*/ 34 h 59"/>
                  <a:gd name="T14" fmla="*/ 69 w 76"/>
                  <a:gd name="T15" fmla="*/ 37 h 59"/>
                  <a:gd name="T16" fmla="*/ 73 w 76"/>
                  <a:gd name="T17" fmla="*/ 39 h 59"/>
                  <a:gd name="T18" fmla="*/ 76 w 76"/>
                  <a:gd name="T19" fmla="*/ 46 h 59"/>
                  <a:gd name="T20" fmla="*/ 71 w 76"/>
                  <a:gd name="T21" fmla="*/ 50 h 59"/>
                  <a:gd name="T22" fmla="*/ 68 w 76"/>
                  <a:gd name="T23" fmla="*/ 55 h 59"/>
                  <a:gd name="T24" fmla="*/ 63 w 76"/>
                  <a:gd name="T25" fmla="*/ 57 h 59"/>
                  <a:gd name="T26" fmla="*/ 58 w 76"/>
                  <a:gd name="T27" fmla="*/ 57 h 59"/>
                  <a:gd name="T28" fmla="*/ 53 w 76"/>
                  <a:gd name="T29" fmla="*/ 58 h 59"/>
                  <a:gd name="T30" fmla="*/ 48 w 76"/>
                  <a:gd name="T31" fmla="*/ 57 h 59"/>
                  <a:gd name="T32" fmla="*/ 46 w 76"/>
                  <a:gd name="T33" fmla="*/ 59 h 59"/>
                  <a:gd name="T34" fmla="*/ 40 w 76"/>
                  <a:gd name="T35" fmla="*/ 55 h 59"/>
                  <a:gd name="T36" fmla="*/ 39 w 76"/>
                  <a:gd name="T37" fmla="*/ 52 h 59"/>
                  <a:gd name="T38" fmla="*/ 35 w 76"/>
                  <a:gd name="T39" fmla="*/ 53 h 59"/>
                  <a:gd name="T40" fmla="*/ 31 w 76"/>
                  <a:gd name="T41" fmla="*/ 52 h 59"/>
                  <a:gd name="T42" fmla="*/ 30 w 76"/>
                  <a:gd name="T43" fmla="*/ 53 h 59"/>
                  <a:gd name="T44" fmla="*/ 27 w 76"/>
                  <a:gd name="T45" fmla="*/ 53 h 59"/>
                  <a:gd name="T46" fmla="*/ 23 w 76"/>
                  <a:gd name="T47" fmla="*/ 47 h 59"/>
                  <a:gd name="T48" fmla="*/ 22 w 76"/>
                  <a:gd name="T49" fmla="*/ 45 h 59"/>
                  <a:gd name="T50" fmla="*/ 17 w 76"/>
                  <a:gd name="T51" fmla="*/ 43 h 59"/>
                  <a:gd name="T52" fmla="*/ 15 w 76"/>
                  <a:gd name="T53" fmla="*/ 39 h 59"/>
                  <a:gd name="T54" fmla="*/ 12 w 76"/>
                  <a:gd name="T55" fmla="*/ 37 h 59"/>
                  <a:gd name="T56" fmla="*/ 7 w 76"/>
                  <a:gd name="T57" fmla="*/ 33 h 59"/>
                  <a:gd name="T58" fmla="*/ 7 w 76"/>
                  <a:gd name="T59" fmla="*/ 30 h 59"/>
                  <a:gd name="T60" fmla="*/ 4 w 76"/>
                  <a:gd name="T61" fmla="*/ 28 h 59"/>
                  <a:gd name="T62" fmla="*/ 0 w 76"/>
                  <a:gd name="T63" fmla="*/ 24 h 59"/>
                  <a:gd name="T64" fmla="*/ 1 w 76"/>
                  <a:gd name="T65" fmla="*/ 24 h 59"/>
                  <a:gd name="T66" fmla="*/ 4 w 76"/>
                  <a:gd name="T67" fmla="*/ 23 h 59"/>
                  <a:gd name="T68" fmla="*/ 6 w 76"/>
                  <a:gd name="T69" fmla="*/ 17 h 59"/>
                  <a:gd name="T70" fmla="*/ 7 w 76"/>
                  <a:gd name="T71" fmla="*/ 14 h 59"/>
                  <a:gd name="T72" fmla="*/ 12 w 76"/>
                  <a:gd name="T73" fmla="*/ 12 h 59"/>
                  <a:gd name="T74" fmla="*/ 13 w 76"/>
                  <a:gd name="T75" fmla="*/ 15 h 59"/>
                  <a:gd name="T76" fmla="*/ 17 w 76"/>
                  <a:gd name="T77" fmla="*/ 18 h 59"/>
                  <a:gd name="T78" fmla="*/ 18 w 76"/>
                  <a:gd name="T79" fmla="*/ 20 h 59"/>
                  <a:gd name="T80" fmla="*/ 21 w 76"/>
                  <a:gd name="T81" fmla="*/ 18 h 59"/>
                  <a:gd name="T82" fmla="*/ 25 w 76"/>
                  <a:gd name="T83" fmla="*/ 18 h 59"/>
                  <a:gd name="T84" fmla="*/ 27 w 76"/>
                  <a:gd name="T85" fmla="*/ 20 h 59"/>
                  <a:gd name="T86" fmla="*/ 34 w 76"/>
                  <a:gd name="T87" fmla="*/ 20 h 59"/>
                  <a:gd name="T88" fmla="*/ 34 w 76"/>
                  <a:gd name="T89" fmla="*/ 18 h 59"/>
                  <a:gd name="T90" fmla="*/ 38 w 76"/>
                  <a:gd name="T91" fmla="*/ 17 h 59"/>
                  <a:gd name="T92" fmla="*/ 38 w 76"/>
                  <a:gd name="T93" fmla="*/ 15 h 59"/>
                  <a:gd name="T94" fmla="*/ 40 w 76"/>
                  <a:gd name="T95" fmla="*/ 14 h 59"/>
                  <a:gd name="T96" fmla="*/ 46 w 76"/>
                  <a:gd name="T97" fmla="*/ 17 h 59"/>
                  <a:gd name="T98" fmla="*/ 50 w 76"/>
                  <a:gd name="T99" fmla="*/ 17 h 59"/>
                  <a:gd name="T100" fmla="*/ 53 w 76"/>
                  <a:gd name="T101" fmla="*/ 12 h 59"/>
                  <a:gd name="T102" fmla="*/ 57 w 76"/>
                  <a:gd name="T103" fmla="*/ 9 h 59"/>
                  <a:gd name="T104" fmla="*/ 56 w 76"/>
                  <a:gd name="T105" fmla="*/ 4 h 59"/>
                  <a:gd name="T106" fmla="*/ 54 w 76"/>
                  <a:gd name="T107" fmla="*/ 3 h 59"/>
                  <a:gd name="T108" fmla="*/ 58 w 76"/>
                  <a:gd name="T109" fmla="*/ 1 h 59"/>
                  <a:gd name="T110" fmla="*/ 59 w 76"/>
                  <a:gd name="T111" fmla="*/ 0 h 59"/>
                  <a:gd name="T112" fmla="*/ 62 w 76"/>
                  <a:gd name="T113" fmla="*/ 0 h 59"/>
                  <a:gd name="T114" fmla="*/ 62 w 76"/>
                  <a:gd name="T115" fmla="*/ 6 h 59"/>
                  <a:gd name="T116" fmla="*/ 62 w 76"/>
                  <a:gd name="T117" fmla="*/ 11 h 59"/>
                  <a:gd name="T118" fmla="*/ 65 w 76"/>
                  <a:gd name="T119" fmla="*/ 14 h 59"/>
                  <a:gd name="T120" fmla="*/ 67 w 76"/>
                  <a:gd name="T121" fmla="*/ 16 h 59"/>
                  <a:gd name="T122" fmla="*/ 67 w 76"/>
                  <a:gd name="T123" fmla="*/ 20 h 59"/>
                  <a:gd name="T124" fmla="*/ 67 w 76"/>
                  <a:gd name="T125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" h="59">
                    <a:moveTo>
                      <a:pt x="67" y="20"/>
                    </a:moveTo>
                    <a:lnTo>
                      <a:pt x="68" y="24"/>
                    </a:lnTo>
                    <a:lnTo>
                      <a:pt x="67" y="27"/>
                    </a:lnTo>
                    <a:lnTo>
                      <a:pt x="63" y="27"/>
                    </a:lnTo>
                    <a:lnTo>
                      <a:pt x="60" y="30"/>
                    </a:lnTo>
                    <a:lnTo>
                      <a:pt x="64" y="30"/>
                    </a:lnTo>
                    <a:lnTo>
                      <a:pt x="68" y="34"/>
                    </a:lnTo>
                    <a:lnTo>
                      <a:pt x="69" y="37"/>
                    </a:lnTo>
                    <a:lnTo>
                      <a:pt x="73" y="39"/>
                    </a:lnTo>
                    <a:lnTo>
                      <a:pt x="76" y="46"/>
                    </a:lnTo>
                    <a:lnTo>
                      <a:pt x="71" y="50"/>
                    </a:lnTo>
                    <a:lnTo>
                      <a:pt x="68" y="55"/>
                    </a:lnTo>
                    <a:lnTo>
                      <a:pt x="63" y="57"/>
                    </a:lnTo>
                    <a:lnTo>
                      <a:pt x="58" y="57"/>
                    </a:lnTo>
                    <a:lnTo>
                      <a:pt x="53" y="58"/>
                    </a:lnTo>
                    <a:lnTo>
                      <a:pt x="48" y="57"/>
                    </a:lnTo>
                    <a:lnTo>
                      <a:pt x="46" y="59"/>
                    </a:lnTo>
                    <a:lnTo>
                      <a:pt x="40" y="55"/>
                    </a:lnTo>
                    <a:lnTo>
                      <a:pt x="39" y="52"/>
                    </a:lnTo>
                    <a:lnTo>
                      <a:pt x="35" y="53"/>
                    </a:lnTo>
                    <a:lnTo>
                      <a:pt x="31" y="52"/>
                    </a:lnTo>
                    <a:lnTo>
                      <a:pt x="30" y="53"/>
                    </a:lnTo>
                    <a:lnTo>
                      <a:pt x="27" y="53"/>
                    </a:lnTo>
                    <a:lnTo>
                      <a:pt x="23" y="47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5" y="39"/>
                    </a:lnTo>
                    <a:lnTo>
                      <a:pt x="12" y="37"/>
                    </a:lnTo>
                    <a:lnTo>
                      <a:pt x="7" y="33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4" y="23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12" y="12"/>
                    </a:lnTo>
                    <a:lnTo>
                      <a:pt x="13" y="15"/>
                    </a:lnTo>
                    <a:lnTo>
                      <a:pt x="17" y="18"/>
                    </a:lnTo>
                    <a:lnTo>
                      <a:pt x="18" y="20"/>
                    </a:lnTo>
                    <a:lnTo>
                      <a:pt x="21" y="18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40" y="14"/>
                    </a:lnTo>
                    <a:lnTo>
                      <a:pt x="46" y="17"/>
                    </a:lnTo>
                    <a:lnTo>
                      <a:pt x="50" y="17"/>
                    </a:lnTo>
                    <a:lnTo>
                      <a:pt x="53" y="12"/>
                    </a:lnTo>
                    <a:lnTo>
                      <a:pt x="57" y="9"/>
                    </a:lnTo>
                    <a:lnTo>
                      <a:pt x="56" y="4"/>
                    </a:lnTo>
                    <a:lnTo>
                      <a:pt x="54" y="3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6"/>
                    </a:lnTo>
                    <a:lnTo>
                      <a:pt x="62" y="11"/>
                    </a:lnTo>
                    <a:lnTo>
                      <a:pt x="65" y="14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7" y="2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155">
                <a:extLst>
                  <a:ext uri="{FF2B5EF4-FFF2-40B4-BE49-F238E27FC236}">
                    <a16:creationId xmlns:a16="http://schemas.microsoft.com/office/drawing/2014/main" id="{76FDB492-3F64-41A5-8824-FACBC1F27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050" y="5341938"/>
                <a:ext cx="69850" cy="65088"/>
              </a:xfrm>
              <a:custGeom>
                <a:avLst/>
                <a:gdLst>
                  <a:gd name="T0" fmla="*/ 20 w 44"/>
                  <a:gd name="T1" fmla="*/ 33 h 41"/>
                  <a:gd name="T2" fmla="*/ 7 w 44"/>
                  <a:gd name="T3" fmla="*/ 41 h 41"/>
                  <a:gd name="T4" fmla="*/ 0 w 44"/>
                  <a:gd name="T5" fmla="*/ 38 h 41"/>
                  <a:gd name="T6" fmla="*/ 0 w 44"/>
                  <a:gd name="T7" fmla="*/ 38 h 41"/>
                  <a:gd name="T8" fmla="*/ 1 w 44"/>
                  <a:gd name="T9" fmla="*/ 36 h 41"/>
                  <a:gd name="T10" fmla="*/ 1 w 44"/>
                  <a:gd name="T11" fmla="*/ 33 h 41"/>
                  <a:gd name="T12" fmla="*/ 2 w 44"/>
                  <a:gd name="T13" fmla="*/ 29 h 41"/>
                  <a:gd name="T14" fmla="*/ 6 w 44"/>
                  <a:gd name="T15" fmla="*/ 26 h 41"/>
                  <a:gd name="T16" fmla="*/ 4 w 44"/>
                  <a:gd name="T17" fmla="*/ 22 h 41"/>
                  <a:gd name="T18" fmla="*/ 2 w 44"/>
                  <a:gd name="T19" fmla="*/ 22 h 41"/>
                  <a:gd name="T20" fmla="*/ 1 w 44"/>
                  <a:gd name="T21" fmla="*/ 16 h 41"/>
                  <a:gd name="T22" fmla="*/ 3 w 44"/>
                  <a:gd name="T23" fmla="*/ 12 h 41"/>
                  <a:gd name="T24" fmla="*/ 4 w 44"/>
                  <a:gd name="T25" fmla="*/ 11 h 41"/>
                  <a:gd name="T26" fmla="*/ 7 w 44"/>
                  <a:gd name="T27" fmla="*/ 9 h 41"/>
                  <a:gd name="T28" fmla="*/ 7 w 44"/>
                  <a:gd name="T29" fmla="*/ 4 h 41"/>
                  <a:gd name="T30" fmla="*/ 9 w 44"/>
                  <a:gd name="T31" fmla="*/ 6 h 41"/>
                  <a:gd name="T32" fmla="*/ 16 w 44"/>
                  <a:gd name="T33" fmla="*/ 4 h 41"/>
                  <a:gd name="T34" fmla="*/ 20 w 44"/>
                  <a:gd name="T35" fmla="*/ 5 h 41"/>
                  <a:gd name="T36" fmla="*/ 25 w 44"/>
                  <a:gd name="T37" fmla="*/ 5 h 41"/>
                  <a:gd name="T38" fmla="*/ 33 w 44"/>
                  <a:gd name="T39" fmla="*/ 1 h 41"/>
                  <a:gd name="T40" fmla="*/ 37 w 44"/>
                  <a:gd name="T41" fmla="*/ 1 h 41"/>
                  <a:gd name="T42" fmla="*/ 44 w 44"/>
                  <a:gd name="T43" fmla="*/ 0 h 41"/>
                  <a:gd name="T44" fmla="*/ 41 w 44"/>
                  <a:gd name="T45" fmla="*/ 6 h 41"/>
                  <a:gd name="T46" fmla="*/ 37 w 44"/>
                  <a:gd name="T47" fmla="*/ 7 h 41"/>
                  <a:gd name="T48" fmla="*/ 38 w 44"/>
                  <a:gd name="T49" fmla="*/ 13 h 41"/>
                  <a:gd name="T50" fmla="*/ 36 w 44"/>
                  <a:gd name="T51" fmla="*/ 24 h 41"/>
                  <a:gd name="T52" fmla="*/ 20 w 44"/>
                  <a:gd name="T53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41">
                    <a:moveTo>
                      <a:pt x="20" y="33"/>
                    </a:moveTo>
                    <a:lnTo>
                      <a:pt x="7" y="41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2" y="29"/>
                    </a:lnTo>
                    <a:lnTo>
                      <a:pt x="6" y="26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1" y="16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6" y="4"/>
                    </a:lnTo>
                    <a:lnTo>
                      <a:pt x="20" y="5"/>
                    </a:lnTo>
                    <a:lnTo>
                      <a:pt x="25" y="5"/>
                    </a:lnTo>
                    <a:lnTo>
                      <a:pt x="33" y="1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41" y="6"/>
                    </a:lnTo>
                    <a:lnTo>
                      <a:pt x="37" y="7"/>
                    </a:lnTo>
                    <a:lnTo>
                      <a:pt x="38" y="13"/>
                    </a:lnTo>
                    <a:lnTo>
                      <a:pt x="36" y="24"/>
                    </a:lnTo>
                    <a:lnTo>
                      <a:pt x="20" y="3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56">
                <a:extLst>
                  <a:ext uri="{FF2B5EF4-FFF2-40B4-BE49-F238E27FC236}">
                    <a16:creationId xmlns:a16="http://schemas.microsoft.com/office/drawing/2014/main" id="{552659DB-F486-440E-9318-679B2B8FE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075" y="6049963"/>
                <a:ext cx="14288" cy="19050"/>
              </a:xfrm>
              <a:custGeom>
                <a:avLst/>
                <a:gdLst>
                  <a:gd name="T0" fmla="*/ 9 w 9"/>
                  <a:gd name="T1" fmla="*/ 7 h 12"/>
                  <a:gd name="T2" fmla="*/ 8 w 9"/>
                  <a:gd name="T3" fmla="*/ 11 h 12"/>
                  <a:gd name="T4" fmla="*/ 5 w 9"/>
                  <a:gd name="T5" fmla="*/ 12 h 12"/>
                  <a:gd name="T6" fmla="*/ 0 w 9"/>
                  <a:gd name="T7" fmla="*/ 7 h 12"/>
                  <a:gd name="T8" fmla="*/ 0 w 9"/>
                  <a:gd name="T9" fmla="*/ 5 h 12"/>
                  <a:gd name="T10" fmla="*/ 2 w 9"/>
                  <a:gd name="T11" fmla="*/ 3 h 12"/>
                  <a:gd name="T12" fmla="*/ 2 w 9"/>
                  <a:gd name="T13" fmla="*/ 0 h 12"/>
                  <a:gd name="T14" fmla="*/ 5 w 9"/>
                  <a:gd name="T15" fmla="*/ 0 h 12"/>
                  <a:gd name="T16" fmla="*/ 8 w 9"/>
                  <a:gd name="T17" fmla="*/ 1 h 12"/>
                  <a:gd name="T18" fmla="*/ 9 w 9"/>
                  <a:gd name="T19" fmla="*/ 5 h 12"/>
                  <a:gd name="T20" fmla="*/ 9 w 9"/>
                  <a:gd name="T2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2">
                    <a:moveTo>
                      <a:pt x="9" y="7"/>
                    </a:moveTo>
                    <a:lnTo>
                      <a:pt x="8" y="11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9" y="5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57">
                <a:extLst>
                  <a:ext uri="{FF2B5EF4-FFF2-40B4-BE49-F238E27FC236}">
                    <a16:creationId xmlns:a16="http://schemas.microsoft.com/office/drawing/2014/main" id="{B9438C19-B330-4FB2-87E6-C0076BF1B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5513388"/>
                <a:ext cx="111125" cy="176213"/>
              </a:xfrm>
              <a:custGeom>
                <a:avLst/>
                <a:gdLst>
                  <a:gd name="T0" fmla="*/ 6 w 70"/>
                  <a:gd name="T1" fmla="*/ 75 h 111"/>
                  <a:gd name="T2" fmla="*/ 7 w 70"/>
                  <a:gd name="T3" fmla="*/ 71 h 111"/>
                  <a:gd name="T4" fmla="*/ 2 w 70"/>
                  <a:gd name="T5" fmla="*/ 71 h 111"/>
                  <a:gd name="T6" fmla="*/ 2 w 70"/>
                  <a:gd name="T7" fmla="*/ 66 h 111"/>
                  <a:gd name="T8" fmla="*/ 0 w 70"/>
                  <a:gd name="T9" fmla="*/ 64 h 111"/>
                  <a:gd name="T10" fmla="*/ 4 w 70"/>
                  <a:gd name="T11" fmla="*/ 54 h 111"/>
                  <a:gd name="T12" fmla="*/ 12 w 70"/>
                  <a:gd name="T13" fmla="*/ 48 h 111"/>
                  <a:gd name="T14" fmla="*/ 12 w 70"/>
                  <a:gd name="T15" fmla="*/ 40 h 111"/>
                  <a:gd name="T16" fmla="*/ 15 w 70"/>
                  <a:gd name="T17" fmla="*/ 25 h 111"/>
                  <a:gd name="T18" fmla="*/ 16 w 70"/>
                  <a:gd name="T19" fmla="*/ 21 h 111"/>
                  <a:gd name="T20" fmla="*/ 13 w 70"/>
                  <a:gd name="T21" fmla="*/ 19 h 111"/>
                  <a:gd name="T22" fmla="*/ 13 w 70"/>
                  <a:gd name="T23" fmla="*/ 17 h 111"/>
                  <a:gd name="T24" fmla="*/ 11 w 70"/>
                  <a:gd name="T25" fmla="*/ 15 h 111"/>
                  <a:gd name="T26" fmla="*/ 8 w 70"/>
                  <a:gd name="T27" fmla="*/ 3 h 111"/>
                  <a:gd name="T28" fmla="*/ 16 w 70"/>
                  <a:gd name="T29" fmla="*/ 0 h 111"/>
                  <a:gd name="T30" fmla="*/ 42 w 70"/>
                  <a:gd name="T31" fmla="*/ 14 h 111"/>
                  <a:gd name="T32" fmla="*/ 69 w 70"/>
                  <a:gd name="T33" fmla="*/ 28 h 111"/>
                  <a:gd name="T34" fmla="*/ 70 w 70"/>
                  <a:gd name="T35" fmla="*/ 55 h 111"/>
                  <a:gd name="T36" fmla="*/ 64 w 70"/>
                  <a:gd name="T37" fmla="*/ 55 h 111"/>
                  <a:gd name="T38" fmla="*/ 60 w 70"/>
                  <a:gd name="T39" fmla="*/ 60 h 111"/>
                  <a:gd name="T40" fmla="*/ 59 w 70"/>
                  <a:gd name="T41" fmla="*/ 64 h 111"/>
                  <a:gd name="T42" fmla="*/ 60 w 70"/>
                  <a:gd name="T43" fmla="*/ 66 h 111"/>
                  <a:gd name="T44" fmla="*/ 58 w 70"/>
                  <a:gd name="T45" fmla="*/ 67 h 111"/>
                  <a:gd name="T46" fmla="*/ 59 w 70"/>
                  <a:gd name="T47" fmla="*/ 71 h 111"/>
                  <a:gd name="T48" fmla="*/ 57 w 70"/>
                  <a:gd name="T49" fmla="*/ 73 h 111"/>
                  <a:gd name="T50" fmla="*/ 57 w 70"/>
                  <a:gd name="T51" fmla="*/ 76 h 111"/>
                  <a:gd name="T52" fmla="*/ 59 w 70"/>
                  <a:gd name="T53" fmla="*/ 76 h 111"/>
                  <a:gd name="T54" fmla="*/ 60 w 70"/>
                  <a:gd name="T55" fmla="*/ 78 h 111"/>
                  <a:gd name="T56" fmla="*/ 60 w 70"/>
                  <a:gd name="T57" fmla="*/ 82 h 111"/>
                  <a:gd name="T58" fmla="*/ 63 w 70"/>
                  <a:gd name="T59" fmla="*/ 84 h 111"/>
                  <a:gd name="T60" fmla="*/ 63 w 70"/>
                  <a:gd name="T61" fmla="*/ 86 h 111"/>
                  <a:gd name="T62" fmla="*/ 58 w 70"/>
                  <a:gd name="T63" fmla="*/ 87 h 111"/>
                  <a:gd name="T64" fmla="*/ 56 w 70"/>
                  <a:gd name="T65" fmla="*/ 89 h 111"/>
                  <a:gd name="T66" fmla="*/ 51 w 70"/>
                  <a:gd name="T67" fmla="*/ 98 h 111"/>
                  <a:gd name="T68" fmla="*/ 44 w 70"/>
                  <a:gd name="T69" fmla="*/ 100 h 111"/>
                  <a:gd name="T70" fmla="*/ 37 w 70"/>
                  <a:gd name="T71" fmla="*/ 100 h 111"/>
                  <a:gd name="T72" fmla="*/ 35 w 70"/>
                  <a:gd name="T73" fmla="*/ 100 h 111"/>
                  <a:gd name="T74" fmla="*/ 36 w 70"/>
                  <a:gd name="T75" fmla="*/ 102 h 111"/>
                  <a:gd name="T76" fmla="*/ 33 w 70"/>
                  <a:gd name="T77" fmla="*/ 105 h 111"/>
                  <a:gd name="T78" fmla="*/ 30 w 70"/>
                  <a:gd name="T79" fmla="*/ 107 h 111"/>
                  <a:gd name="T80" fmla="*/ 22 w 70"/>
                  <a:gd name="T81" fmla="*/ 111 h 111"/>
                  <a:gd name="T82" fmla="*/ 19 w 70"/>
                  <a:gd name="T83" fmla="*/ 108 h 111"/>
                  <a:gd name="T84" fmla="*/ 18 w 70"/>
                  <a:gd name="T85" fmla="*/ 108 h 111"/>
                  <a:gd name="T86" fmla="*/ 17 w 70"/>
                  <a:gd name="T87" fmla="*/ 111 h 111"/>
                  <a:gd name="T88" fmla="*/ 12 w 70"/>
                  <a:gd name="T89" fmla="*/ 111 h 111"/>
                  <a:gd name="T90" fmla="*/ 13 w 70"/>
                  <a:gd name="T91" fmla="*/ 110 h 111"/>
                  <a:gd name="T92" fmla="*/ 11 w 70"/>
                  <a:gd name="T93" fmla="*/ 105 h 111"/>
                  <a:gd name="T94" fmla="*/ 10 w 70"/>
                  <a:gd name="T95" fmla="*/ 101 h 111"/>
                  <a:gd name="T96" fmla="*/ 7 w 70"/>
                  <a:gd name="T97" fmla="*/ 100 h 111"/>
                  <a:gd name="T98" fmla="*/ 2 w 70"/>
                  <a:gd name="T99" fmla="*/ 96 h 111"/>
                  <a:gd name="T100" fmla="*/ 5 w 70"/>
                  <a:gd name="T101" fmla="*/ 94 h 111"/>
                  <a:gd name="T102" fmla="*/ 7 w 70"/>
                  <a:gd name="T103" fmla="*/ 94 h 111"/>
                  <a:gd name="T104" fmla="*/ 10 w 70"/>
                  <a:gd name="T105" fmla="*/ 94 h 111"/>
                  <a:gd name="T106" fmla="*/ 13 w 70"/>
                  <a:gd name="T107" fmla="*/ 94 h 111"/>
                  <a:gd name="T108" fmla="*/ 10 w 70"/>
                  <a:gd name="T109" fmla="*/ 88 h 111"/>
                  <a:gd name="T110" fmla="*/ 10 w 70"/>
                  <a:gd name="T111" fmla="*/ 83 h 111"/>
                  <a:gd name="T112" fmla="*/ 10 w 70"/>
                  <a:gd name="T113" fmla="*/ 78 h 111"/>
                  <a:gd name="T114" fmla="*/ 6 w 70"/>
                  <a:gd name="T115" fmla="*/ 7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" h="111">
                    <a:moveTo>
                      <a:pt x="6" y="75"/>
                    </a:moveTo>
                    <a:lnTo>
                      <a:pt x="7" y="71"/>
                    </a:lnTo>
                    <a:lnTo>
                      <a:pt x="2" y="71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12" y="48"/>
                    </a:lnTo>
                    <a:lnTo>
                      <a:pt x="12" y="40"/>
                    </a:lnTo>
                    <a:lnTo>
                      <a:pt x="15" y="25"/>
                    </a:lnTo>
                    <a:lnTo>
                      <a:pt x="16" y="21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1" y="15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42" y="14"/>
                    </a:lnTo>
                    <a:lnTo>
                      <a:pt x="69" y="28"/>
                    </a:lnTo>
                    <a:lnTo>
                      <a:pt x="70" y="55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9" y="64"/>
                    </a:lnTo>
                    <a:lnTo>
                      <a:pt x="60" y="66"/>
                    </a:lnTo>
                    <a:lnTo>
                      <a:pt x="58" y="67"/>
                    </a:lnTo>
                    <a:lnTo>
                      <a:pt x="59" y="71"/>
                    </a:lnTo>
                    <a:lnTo>
                      <a:pt x="57" y="73"/>
                    </a:lnTo>
                    <a:lnTo>
                      <a:pt x="57" y="76"/>
                    </a:lnTo>
                    <a:lnTo>
                      <a:pt x="59" y="76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3" y="84"/>
                    </a:lnTo>
                    <a:lnTo>
                      <a:pt x="63" y="86"/>
                    </a:lnTo>
                    <a:lnTo>
                      <a:pt x="58" y="87"/>
                    </a:lnTo>
                    <a:lnTo>
                      <a:pt x="56" y="89"/>
                    </a:lnTo>
                    <a:lnTo>
                      <a:pt x="51" y="98"/>
                    </a:lnTo>
                    <a:lnTo>
                      <a:pt x="44" y="100"/>
                    </a:lnTo>
                    <a:lnTo>
                      <a:pt x="37" y="100"/>
                    </a:lnTo>
                    <a:lnTo>
                      <a:pt x="35" y="100"/>
                    </a:lnTo>
                    <a:lnTo>
                      <a:pt x="36" y="102"/>
                    </a:lnTo>
                    <a:lnTo>
                      <a:pt x="33" y="105"/>
                    </a:lnTo>
                    <a:lnTo>
                      <a:pt x="30" y="107"/>
                    </a:lnTo>
                    <a:lnTo>
                      <a:pt x="22" y="111"/>
                    </a:lnTo>
                    <a:lnTo>
                      <a:pt x="19" y="108"/>
                    </a:lnTo>
                    <a:lnTo>
                      <a:pt x="18" y="108"/>
                    </a:lnTo>
                    <a:lnTo>
                      <a:pt x="17" y="111"/>
                    </a:lnTo>
                    <a:lnTo>
                      <a:pt x="12" y="111"/>
                    </a:lnTo>
                    <a:lnTo>
                      <a:pt x="13" y="110"/>
                    </a:lnTo>
                    <a:lnTo>
                      <a:pt x="11" y="105"/>
                    </a:lnTo>
                    <a:lnTo>
                      <a:pt x="10" y="101"/>
                    </a:lnTo>
                    <a:lnTo>
                      <a:pt x="7" y="100"/>
                    </a:lnTo>
                    <a:lnTo>
                      <a:pt x="2" y="96"/>
                    </a:lnTo>
                    <a:lnTo>
                      <a:pt x="5" y="94"/>
                    </a:lnTo>
                    <a:lnTo>
                      <a:pt x="7" y="94"/>
                    </a:lnTo>
                    <a:lnTo>
                      <a:pt x="10" y="94"/>
                    </a:lnTo>
                    <a:lnTo>
                      <a:pt x="13" y="94"/>
                    </a:lnTo>
                    <a:lnTo>
                      <a:pt x="10" y="88"/>
                    </a:lnTo>
                    <a:lnTo>
                      <a:pt x="10" y="83"/>
                    </a:lnTo>
                    <a:lnTo>
                      <a:pt x="10" y="78"/>
                    </a:lnTo>
                    <a:lnTo>
                      <a:pt x="6" y="7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59">
                <a:extLst>
                  <a:ext uri="{FF2B5EF4-FFF2-40B4-BE49-F238E27FC236}">
                    <a16:creationId xmlns:a16="http://schemas.microsoft.com/office/drawing/2014/main" id="{D8094777-008D-48F1-8D61-582CB6A45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050" y="5651500"/>
                <a:ext cx="20638" cy="53975"/>
              </a:xfrm>
              <a:custGeom>
                <a:avLst/>
                <a:gdLst>
                  <a:gd name="T0" fmla="*/ 13 w 13"/>
                  <a:gd name="T1" fmla="*/ 32 h 34"/>
                  <a:gd name="T2" fmla="*/ 8 w 13"/>
                  <a:gd name="T3" fmla="*/ 34 h 34"/>
                  <a:gd name="T4" fmla="*/ 6 w 13"/>
                  <a:gd name="T5" fmla="*/ 31 h 34"/>
                  <a:gd name="T6" fmla="*/ 4 w 13"/>
                  <a:gd name="T7" fmla="*/ 28 h 34"/>
                  <a:gd name="T8" fmla="*/ 4 w 13"/>
                  <a:gd name="T9" fmla="*/ 24 h 34"/>
                  <a:gd name="T10" fmla="*/ 5 w 13"/>
                  <a:gd name="T11" fmla="*/ 18 h 34"/>
                  <a:gd name="T12" fmla="*/ 4 w 13"/>
                  <a:gd name="T13" fmla="*/ 15 h 34"/>
                  <a:gd name="T14" fmla="*/ 3 w 13"/>
                  <a:gd name="T15" fmla="*/ 11 h 34"/>
                  <a:gd name="T16" fmla="*/ 3 w 13"/>
                  <a:gd name="T17" fmla="*/ 6 h 34"/>
                  <a:gd name="T18" fmla="*/ 0 w 13"/>
                  <a:gd name="T19" fmla="*/ 2 h 34"/>
                  <a:gd name="T20" fmla="*/ 0 w 13"/>
                  <a:gd name="T21" fmla="*/ 0 h 34"/>
                  <a:gd name="T22" fmla="*/ 6 w 13"/>
                  <a:gd name="T23" fmla="*/ 0 h 34"/>
                  <a:gd name="T24" fmla="*/ 5 w 13"/>
                  <a:gd name="T25" fmla="*/ 3 h 34"/>
                  <a:gd name="T26" fmla="*/ 8 w 13"/>
                  <a:gd name="T27" fmla="*/ 6 h 34"/>
                  <a:gd name="T28" fmla="*/ 10 w 13"/>
                  <a:gd name="T29" fmla="*/ 8 h 34"/>
                  <a:gd name="T30" fmla="*/ 10 w 13"/>
                  <a:gd name="T31" fmla="*/ 11 h 34"/>
                  <a:gd name="T32" fmla="*/ 11 w 13"/>
                  <a:gd name="T33" fmla="*/ 13 h 34"/>
                  <a:gd name="T34" fmla="*/ 11 w 13"/>
                  <a:gd name="T35" fmla="*/ 28 h 34"/>
                  <a:gd name="T36" fmla="*/ 13 w 13"/>
                  <a:gd name="T37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34">
                    <a:moveTo>
                      <a:pt x="13" y="32"/>
                    </a:moveTo>
                    <a:lnTo>
                      <a:pt x="8" y="34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3" y="11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11"/>
                    </a:lnTo>
                    <a:lnTo>
                      <a:pt x="11" y="13"/>
                    </a:lnTo>
                    <a:lnTo>
                      <a:pt x="11" y="28"/>
                    </a:lnTo>
                    <a:lnTo>
                      <a:pt x="13" y="3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164">
                <a:extLst>
                  <a:ext uri="{FF2B5EF4-FFF2-40B4-BE49-F238E27FC236}">
                    <a16:creationId xmlns:a16="http://schemas.microsoft.com/office/drawing/2014/main" id="{19DD093A-FA46-4591-AD55-78C41DA51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013" y="5341938"/>
                <a:ext cx="42863" cy="88900"/>
              </a:xfrm>
              <a:custGeom>
                <a:avLst/>
                <a:gdLst>
                  <a:gd name="T0" fmla="*/ 13 w 27"/>
                  <a:gd name="T1" fmla="*/ 56 h 56"/>
                  <a:gd name="T2" fmla="*/ 10 w 27"/>
                  <a:gd name="T3" fmla="*/ 42 h 56"/>
                  <a:gd name="T4" fmla="*/ 6 w 27"/>
                  <a:gd name="T5" fmla="*/ 39 h 56"/>
                  <a:gd name="T6" fmla="*/ 6 w 27"/>
                  <a:gd name="T7" fmla="*/ 38 h 56"/>
                  <a:gd name="T8" fmla="*/ 0 w 27"/>
                  <a:gd name="T9" fmla="*/ 33 h 56"/>
                  <a:gd name="T10" fmla="*/ 0 w 27"/>
                  <a:gd name="T11" fmla="*/ 27 h 56"/>
                  <a:gd name="T12" fmla="*/ 4 w 27"/>
                  <a:gd name="T13" fmla="*/ 22 h 56"/>
                  <a:gd name="T14" fmla="*/ 5 w 27"/>
                  <a:gd name="T15" fmla="*/ 15 h 56"/>
                  <a:gd name="T16" fmla="*/ 5 w 27"/>
                  <a:gd name="T17" fmla="*/ 7 h 56"/>
                  <a:gd name="T18" fmla="*/ 6 w 27"/>
                  <a:gd name="T19" fmla="*/ 3 h 56"/>
                  <a:gd name="T20" fmla="*/ 13 w 27"/>
                  <a:gd name="T21" fmla="*/ 0 h 56"/>
                  <a:gd name="T22" fmla="*/ 18 w 27"/>
                  <a:gd name="T23" fmla="*/ 0 h 56"/>
                  <a:gd name="T24" fmla="*/ 17 w 27"/>
                  <a:gd name="T25" fmla="*/ 5 h 56"/>
                  <a:gd name="T26" fmla="*/ 23 w 27"/>
                  <a:gd name="T27" fmla="*/ 1 h 56"/>
                  <a:gd name="T28" fmla="*/ 24 w 27"/>
                  <a:gd name="T29" fmla="*/ 4 h 56"/>
                  <a:gd name="T30" fmla="*/ 21 w 27"/>
                  <a:gd name="T31" fmla="*/ 7 h 56"/>
                  <a:gd name="T32" fmla="*/ 21 w 27"/>
                  <a:gd name="T33" fmla="*/ 11 h 56"/>
                  <a:gd name="T34" fmla="*/ 23 w 27"/>
                  <a:gd name="T35" fmla="*/ 13 h 56"/>
                  <a:gd name="T36" fmla="*/ 22 w 27"/>
                  <a:gd name="T37" fmla="*/ 21 h 56"/>
                  <a:gd name="T38" fmla="*/ 17 w 27"/>
                  <a:gd name="T39" fmla="*/ 24 h 56"/>
                  <a:gd name="T40" fmla="*/ 18 w 27"/>
                  <a:gd name="T41" fmla="*/ 29 h 56"/>
                  <a:gd name="T42" fmla="*/ 22 w 27"/>
                  <a:gd name="T43" fmla="*/ 29 h 56"/>
                  <a:gd name="T44" fmla="*/ 24 w 27"/>
                  <a:gd name="T45" fmla="*/ 33 h 56"/>
                  <a:gd name="T46" fmla="*/ 27 w 27"/>
                  <a:gd name="T47" fmla="*/ 34 h 56"/>
                  <a:gd name="T48" fmla="*/ 26 w 27"/>
                  <a:gd name="T49" fmla="*/ 40 h 56"/>
                  <a:gd name="T50" fmla="*/ 23 w 27"/>
                  <a:gd name="T51" fmla="*/ 42 h 56"/>
                  <a:gd name="T52" fmla="*/ 21 w 27"/>
                  <a:gd name="T53" fmla="*/ 45 h 56"/>
                  <a:gd name="T54" fmla="*/ 16 w 27"/>
                  <a:gd name="T55" fmla="*/ 49 h 56"/>
                  <a:gd name="T56" fmla="*/ 17 w 27"/>
                  <a:gd name="T57" fmla="*/ 51 h 56"/>
                  <a:gd name="T58" fmla="*/ 16 w 27"/>
                  <a:gd name="T59" fmla="*/ 55 h 56"/>
                  <a:gd name="T60" fmla="*/ 13 w 27"/>
                  <a:gd name="T6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" h="56">
                    <a:moveTo>
                      <a:pt x="13" y="56"/>
                    </a:moveTo>
                    <a:lnTo>
                      <a:pt x="10" y="42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4" y="22"/>
                    </a:lnTo>
                    <a:lnTo>
                      <a:pt x="5" y="15"/>
                    </a:lnTo>
                    <a:lnTo>
                      <a:pt x="5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7" y="5"/>
                    </a:lnTo>
                    <a:lnTo>
                      <a:pt x="23" y="1"/>
                    </a:lnTo>
                    <a:lnTo>
                      <a:pt x="24" y="4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23" y="13"/>
                    </a:lnTo>
                    <a:lnTo>
                      <a:pt x="22" y="21"/>
                    </a:lnTo>
                    <a:lnTo>
                      <a:pt x="17" y="24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4" y="33"/>
                    </a:lnTo>
                    <a:lnTo>
                      <a:pt x="27" y="34"/>
                    </a:lnTo>
                    <a:lnTo>
                      <a:pt x="26" y="40"/>
                    </a:lnTo>
                    <a:lnTo>
                      <a:pt x="23" y="42"/>
                    </a:lnTo>
                    <a:lnTo>
                      <a:pt x="21" y="45"/>
                    </a:lnTo>
                    <a:lnTo>
                      <a:pt x="16" y="49"/>
                    </a:lnTo>
                    <a:lnTo>
                      <a:pt x="17" y="51"/>
                    </a:lnTo>
                    <a:lnTo>
                      <a:pt x="16" y="55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68">
                <a:extLst>
                  <a:ext uri="{FF2B5EF4-FFF2-40B4-BE49-F238E27FC236}">
                    <a16:creationId xmlns:a16="http://schemas.microsoft.com/office/drawing/2014/main" id="{C7BA55FA-703D-4A07-825D-F1082BBFF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788" y="5776913"/>
                <a:ext cx="117475" cy="115888"/>
              </a:xfrm>
              <a:custGeom>
                <a:avLst/>
                <a:gdLst>
                  <a:gd name="T0" fmla="*/ 31 w 74"/>
                  <a:gd name="T1" fmla="*/ 0 h 73"/>
                  <a:gd name="T2" fmla="*/ 32 w 74"/>
                  <a:gd name="T3" fmla="*/ 2 h 73"/>
                  <a:gd name="T4" fmla="*/ 56 w 74"/>
                  <a:gd name="T5" fmla="*/ 15 h 73"/>
                  <a:gd name="T6" fmla="*/ 57 w 74"/>
                  <a:gd name="T7" fmla="*/ 19 h 73"/>
                  <a:gd name="T8" fmla="*/ 67 w 74"/>
                  <a:gd name="T9" fmla="*/ 26 h 73"/>
                  <a:gd name="T10" fmla="*/ 63 w 74"/>
                  <a:gd name="T11" fmla="*/ 34 h 73"/>
                  <a:gd name="T12" fmla="*/ 63 w 74"/>
                  <a:gd name="T13" fmla="*/ 38 h 73"/>
                  <a:gd name="T14" fmla="*/ 68 w 74"/>
                  <a:gd name="T15" fmla="*/ 40 h 73"/>
                  <a:gd name="T16" fmla="*/ 68 w 74"/>
                  <a:gd name="T17" fmla="*/ 42 h 73"/>
                  <a:gd name="T18" fmla="*/ 67 w 74"/>
                  <a:gd name="T19" fmla="*/ 46 h 73"/>
                  <a:gd name="T20" fmla="*/ 67 w 74"/>
                  <a:gd name="T21" fmla="*/ 48 h 73"/>
                  <a:gd name="T22" fmla="*/ 67 w 74"/>
                  <a:gd name="T23" fmla="*/ 51 h 73"/>
                  <a:gd name="T24" fmla="*/ 68 w 74"/>
                  <a:gd name="T25" fmla="*/ 56 h 73"/>
                  <a:gd name="T26" fmla="*/ 72 w 74"/>
                  <a:gd name="T27" fmla="*/ 62 h 73"/>
                  <a:gd name="T28" fmla="*/ 74 w 74"/>
                  <a:gd name="T29" fmla="*/ 63 h 73"/>
                  <a:gd name="T30" fmla="*/ 68 w 74"/>
                  <a:gd name="T31" fmla="*/ 68 h 73"/>
                  <a:gd name="T32" fmla="*/ 61 w 74"/>
                  <a:gd name="T33" fmla="*/ 71 h 73"/>
                  <a:gd name="T34" fmla="*/ 57 w 74"/>
                  <a:gd name="T35" fmla="*/ 71 h 73"/>
                  <a:gd name="T36" fmla="*/ 55 w 74"/>
                  <a:gd name="T37" fmla="*/ 72 h 73"/>
                  <a:gd name="T38" fmla="*/ 50 w 74"/>
                  <a:gd name="T39" fmla="*/ 72 h 73"/>
                  <a:gd name="T40" fmla="*/ 49 w 74"/>
                  <a:gd name="T41" fmla="*/ 73 h 73"/>
                  <a:gd name="T42" fmla="*/ 40 w 74"/>
                  <a:gd name="T43" fmla="*/ 72 h 73"/>
                  <a:gd name="T44" fmla="*/ 35 w 74"/>
                  <a:gd name="T45" fmla="*/ 72 h 73"/>
                  <a:gd name="T46" fmla="*/ 33 w 74"/>
                  <a:gd name="T47" fmla="*/ 62 h 73"/>
                  <a:gd name="T48" fmla="*/ 31 w 74"/>
                  <a:gd name="T49" fmla="*/ 60 h 73"/>
                  <a:gd name="T50" fmla="*/ 29 w 74"/>
                  <a:gd name="T51" fmla="*/ 57 h 73"/>
                  <a:gd name="T52" fmla="*/ 23 w 74"/>
                  <a:gd name="T53" fmla="*/ 56 h 73"/>
                  <a:gd name="T54" fmla="*/ 20 w 74"/>
                  <a:gd name="T55" fmla="*/ 55 h 73"/>
                  <a:gd name="T56" fmla="*/ 15 w 74"/>
                  <a:gd name="T57" fmla="*/ 54 h 73"/>
                  <a:gd name="T58" fmla="*/ 12 w 74"/>
                  <a:gd name="T59" fmla="*/ 52 h 73"/>
                  <a:gd name="T60" fmla="*/ 10 w 74"/>
                  <a:gd name="T61" fmla="*/ 50 h 73"/>
                  <a:gd name="T62" fmla="*/ 6 w 74"/>
                  <a:gd name="T63" fmla="*/ 42 h 73"/>
                  <a:gd name="T64" fmla="*/ 2 w 74"/>
                  <a:gd name="T65" fmla="*/ 38 h 73"/>
                  <a:gd name="T66" fmla="*/ 0 w 74"/>
                  <a:gd name="T67" fmla="*/ 34 h 73"/>
                  <a:gd name="T68" fmla="*/ 2 w 74"/>
                  <a:gd name="T69" fmla="*/ 31 h 73"/>
                  <a:gd name="T70" fmla="*/ 0 w 74"/>
                  <a:gd name="T71" fmla="*/ 25 h 73"/>
                  <a:gd name="T72" fmla="*/ 3 w 74"/>
                  <a:gd name="T73" fmla="*/ 25 h 73"/>
                  <a:gd name="T74" fmla="*/ 5 w 74"/>
                  <a:gd name="T75" fmla="*/ 22 h 73"/>
                  <a:gd name="T76" fmla="*/ 8 w 74"/>
                  <a:gd name="T77" fmla="*/ 19 h 73"/>
                  <a:gd name="T78" fmla="*/ 10 w 74"/>
                  <a:gd name="T79" fmla="*/ 17 h 73"/>
                  <a:gd name="T80" fmla="*/ 10 w 74"/>
                  <a:gd name="T81" fmla="*/ 15 h 73"/>
                  <a:gd name="T82" fmla="*/ 8 w 74"/>
                  <a:gd name="T83" fmla="*/ 14 h 73"/>
                  <a:gd name="T84" fmla="*/ 8 w 74"/>
                  <a:gd name="T85" fmla="*/ 10 h 73"/>
                  <a:gd name="T86" fmla="*/ 10 w 74"/>
                  <a:gd name="T87" fmla="*/ 10 h 73"/>
                  <a:gd name="T88" fmla="*/ 10 w 74"/>
                  <a:gd name="T89" fmla="*/ 5 h 73"/>
                  <a:gd name="T90" fmla="*/ 8 w 74"/>
                  <a:gd name="T91" fmla="*/ 2 h 73"/>
                  <a:gd name="T92" fmla="*/ 10 w 74"/>
                  <a:gd name="T93" fmla="*/ 2 h 73"/>
                  <a:gd name="T94" fmla="*/ 17 w 74"/>
                  <a:gd name="T95" fmla="*/ 2 h 73"/>
                  <a:gd name="T96" fmla="*/ 31 w 74"/>
                  <a:gd name="T9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73">
                    <a:moveTo>
                      <a:pt x="31" y="0"/>
                    </a:moveTo>
                    <a:lnTo>
                      <a:pt x="32" y="2"/>
                    </a:lnTo>
                    <a:lnTo>
                      <a:pt x="56" y="15"/>
                    </a:lnTo>
                    <a:lnTo>
                      <a:pt x="57" y="19"/>
                    </a:lnTo>
                    <a:lnTo>
                      <a:pt x="67" y="26"/>
                    </a:lnTo>
                    <a:lnTo>
                      <a:pt x="63" y="34"/>
                    </a:lnTo>
                    <a:lnTo>
                      <a:pt x="63" y="38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7" y="46"/>
                    </a:lnTo>
                    <a:lnTo>
                      <a:pt x="67" y="48"/>
                    </a:lnTo>
                    <a:lnTo>
                      <a:pt x="67" y="51"/>
                    </a:lnTo>
                    <a:lnTo>
                      <a:pt x="68" y="56"/>
                    </a:lnTo>
                    <a:lnTo>
                      <a:pt x="72" y="62"/>
                    </a:lnTo>
                    <a:lnTo>
                      <a:pt x="74" y="63"/>
                    </a:lnTo>
                    <a:lnTo>
                      <a:pt x="68" y="68"/>
                    </a:lnTo>
                    <a:lnTo>
                      <a:pt x="61" y="71"/>
                    </a:lnTo>
                    <a:lnTo>
                      <a:pt x="57" y="71"/>
                    </a:lnTo>
                    <a:lnTo>
                      <a:pt x="55" y="72"/>
                    </a:lnTo>
                    <a:lnTo>
                      <a:pt x="50" y="72"/>
                    </a:lnTo>
                    <a:lnTo>
                      <a:pt x="49" y="73"/>
                    </a:lnTo>
                    <a:lnTo>
                      <a:pt x="40" y="72"/>
                    </a:lnTo>
                    <a:lnTo>
                      <a:pt x="35" y="72"/>
                    </a:lnTo>
                    <a:lnTo>
                      <a:pt x="33" y="62"/>
                    </a:lnTo>
                    <a:lnTo>
                      <a:pt x="31" y="60"/>
                    </a:lnTo>
                    <a:lnTo>
                      <a:pt x="29" y="57"/>
                    </a:lnTo>
                    <a:lnTo>
                      <a:pt x="23" y="56"/>
                    </a:lnTo>
                    <a:lnTo>
                      <a:pt x="20" y="55"/>
                    </a:lnTo>
                    <a:lnTo>
                      <a:pt x="15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8" y="14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A53C9A47-28FB-4873-8444-192A0D0F9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963" y="5724525"/>
                <a:ext cx="57150" cy="58738"/>
              </a:xfrm>
              <a:custGeom>
                <a:avLst/>
                <a:gdLst>
                  <a:gd name="T0" fmla="*/ 15 w 36"/>
                  <a:gd name="T1" fmla="*/ 35 h 37"/>
                  <a:gd name="T2" fmla="*/ 8 w 36"/>
                  <a:gd name="T3" fmla="*/ 35 h 37"/>
                  <a:gd name="T4" fmla="*/ 6 w 36"/>
                  <a:gd name="T5" fmla="*/ 35 h 37"/>
                  <a:gd name="T6" fmla="*/ 2 w 36"/>
                  <a:gd name="T7" fmla="*/ 37 h 37"/>
                  <a:gd name="T8" fmla="*/ 0 w 36"/>
                  <a:gd name="T9" fmla="*/ 36 h 37"/>
                  <a:gd name="T10" fmla="*/ 0 w 36"/>
                  <a:gd name="T11" fmla="*/ 31 h 37"/>
                  <a:gd name="T12" fmla="*/ 1 w 36"/>
                  <a:gd name="T13" fmla="*/ 29 h 37"/>
                  <a:gd name="T14" fmla="*/ 2 w 36"/>
                  <a:gd name="T15" fmla="*/ 24 h 37"/>
                  <a:gd name="T16" fmla="*/ 3 w 36"/>
                  <a:gd name="T17" fmla="*/ 20 h 37"/>
                  <a:gd name="T18" fmla="*/ 6 w 36"/>
                  <a:gd name="T19" fmla="*/ 17 h 37"/>
                  <a:gd name="T20" fmla="*/ 8 w 36"/>
                  <a:gd name="T21" fmla="*/ 15 h 37"/>
                  <a:gd name="T22" fmla="*/ 10 w 36"/>
                  <a:gd name="T23" fmla="*/ 13 h 37"/>
                  <a:gd name="T24" fmla="*/ 8 w 36"/>
                  <a:gd name="T25" fmla="*/ 12 h 37"/>
                  <a:gd name="T26" fmla="*/ 8 w 36"/>
                  <a:gd name="T27" fmla="*/ 4 h 37"/>
                  <a:gd name="T28" fmla="*/ 10 w 36"/>
                  <a:gd name="T29" fmla="*/ 2 h 37"/>
                  <a:gd name="T30" fmla="*/ 15 w 36"/>
                  <a:gd name="T31" fmla="*/ 3 h 37"/>
                  <a:gd name="T32" fmla="*/ 20 w 36"/>
                  <a:gd name="T33" fmla="*/ 2 h 37"/>
                  <a:gd name="T34" fmla="*/ 25 w 36"/>
                  <a:gd name="T35" fmla="*/ 2 h 37"/>
                  <a:gd name="T36" fmla="*/ 30 w 36"/>
                  <a:gd name="T37" fmla="*/ 0 h 37"/>
                  <a:gd name="T38" fmla="*/ 32 w 36"/>
                  <a:gd name="T39" fmla="*/ 3 h 37"/>
                  <a:gd name="T40" fmla="*/ 33 w 36"/>
                  <a:gd name="T41" fmla="*/ 7 h 37"/>
                  <a:gd name="T42" fmla="*/ 36 w 36"/>
                  <a:gd name="T43" fmla="*/ 15 h 37"/>
                  <a:gd name="T44" fmla="*/ 33 w 36"/>
                  <a:gd name="T45" fmla="*/ 20 h 37"/>
                  <a:gd name="T46" fmla="*/ 31 w 36"/>
                  <a:gd name="T47" fmla="*/ 24 h 37"/>
                  <a:gd name="T48" fmla="*/ 29 w 36"/>
                  <a:gd name="T49" fmla="*/ 26 h 37"/>
                  <a:gd name="T50" fmla="*/ 29 w 36"/>
                  <a:gd name="T51" fmla="*/ 33 h 37"/>
                  <a:gd name="T52" fmla="*/ 15 w 36"/>
                  <a:gd name="T5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7">
                    <a:moveTo>
                      <a:pt x="15" y="35"/>
                    </a:moveTo>
                    <a:lnTo>
                      <a:pt x="8" y="35"/>
                    </a:lnTo>
                    <a:lnTo>
                      <a:pt x="6" y="35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2" y="24"/>
                    </a:lnTo>
                    <a:lnTo>
                      <a:pt x="3" y="20"/>
                    </a:lnTo>
                    <a:lnTo>
                      <a:pt x="6" y="17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5" y="3"/>
                    </a:lnTo>
                    <a:lnTo>
                      <a:pt x="20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3" y="7"/>
                    </a:lnTo>
                    <a:lnTo>
                      <a:pt x="36" y="15"/>
                    </a:lnTo>
                    <a:lnTo>
                      <a:pt x="33" y="20"/>
                    </a:lnTo>
                    <a:lnTo>
                      <a:pt x="31" y="24"/>
                    </a:lnTo>
                    <a:lnTo>
                      <a:pt x="29" y="26"/>
                    </a:lnTo>
                    <a:lnTo>
                      <a:pt x="29" y="33"/>
                    </a:lnTo>
                    <a:lnTo>
                      <a:pt x="15" y="3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177">
                <a:extLst>
                  <a:ext uri="{FF2B5EF4-FFF2-40B4-BE49-F238E27FC236}">
                    <a16:creationId xmlns:a16="http://schemas.microsoft.com/office/drawing/2014/main" id="{F72A91FB-777A-4771-BA55-CE250200D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488" y="5562600"/>
                <a:ext cx="114300" cy="71438"/>
              </a:xfrm>
              <a:custGeom>
                <a:avLst/>
                <a:gdLst>
                  <a:gd name="T0" fmla="*/ 72 w 72"/>
                  <a:gd name="T1" fmla="*/ 17 h 45"/>
                  <a:gd name="T2" fmla="*/ 67 w 72"/>
                  <a:gd name="T3" fmla="*/ 18 h 45"/>
                  <a:gd name="T4" fmla="*/ 66 w 72"/>
                  <a:gd name="T5" fmla="*/ 22 h 45"/>
                  <a:gd name="T6" fmla="*/ 66 w 72"/>
                  <a:gd name="T7" fmla="*/ 24 h 45"/>
                  <a:gd name="T8" fmla="*/ 58 w 72"/>
                  <a:gd name="T9" fmla="*/ 27 h 45"/>
                  <a:gd name="T10" fmla="*/ 48 w 72"/>
                  <a:gd name="T11" fmla="*/ 30 h 45"/>
                  <a:gd name="T12" fmla="*/ 42 w 72"/>
                  <a:gd name="T13" fmla="*/ 35 h 45"/>
                  <a:gd name="T14" fmla="*/ 39 w 72"/>
                  <a:gd name="T15" fmla="*/ 35 h 45"/>
                  <a:gd name="T16" fmla="*/ 37 w 72"/>
                  <a:gd name="T17" fmla="*/ 35 h 45"/>
                  <a:gd name="T18" fmla="*/ 33 w 72"/>
                  <a:gd name="T19" fmla="*/ 38 h 45"/>
                  <a:gd name="T20" fmla="*/ 28 w 72"/>
                  <a:gd name="T21" fmla="*/ 40 h 45"/>
                  <a:gd name="T22" fmla="*/ 23 w 72"/>
                  <a:gd name="T23" fmla="*/ 40 h 45"/>
                  <a:gd name="T24" fmla="*/ 21 w 72"/>
                  <a:gd name="T25" fmla="*/ 40 h 45"/>
                  <a:gd name="T26" fmla="*/ 20 w 72"/>
                  <a:gd name="T27" fmla="*/ 42 h 45"/>
                  <a:gd name="T28" fmla="*/ 19 w 72"/>
                  <a:gd name="T29" fmla="*/ 42 h 45"/>
                  <a:gd name="T30" fmla="*/ 17 w 72"/>
                  <a:gd name="T31" fmla="*/ 44 h 45"/>
                  <a:gd name="T32" fmla="*/ 14 w 72"/>
                  <a:gd name="T33" fmla="*/ 44 h 45"/>
                  <a:gd name="T34" fmla="*/ 11 w 72"/>
                  <a:gd name="T35" fmla="*/ 45 h 45"/>
                  <a:gd name="T36" fmla="*/ 7 w 72"/>
                  <a:gd name="T37" fmla="*/ 45 h 45"/>
                  <a:gd name="T38" fmla="*/ 5 w 72"/>
                  <a:gd name="T39" fmla="*/ 41 h 45"/>
                  <a:gd name="T40" fmla="*/ 5 w 72"/>
                  <a:gd name="T41" fmla="*/ 36 h 45"/>
                  <a:gd name="T42" fmla="*/ 4 w 72"/>
                  <a:gd name="T43" fmla="*/ 35 h 45"/>
                  <a:gd name="T44" fmla="*/ 3 w 72"/>
                  <a:gd name="T45" fmla="*/ 30 h 45"/>
                  <a:gd name="T46" fmla="*/ 0 w 72"/>
                  <a:gd name="T47" fmla="*/ 27 h 45"/>
                  <a:gd name="T48" fmla="*/ 3 w 72"/>
                  <a:gd name="T49" fmla="*/ 27 h 45"/>
                  <a:gd name="T50" fmla="*/ 2 w 72"/>
                  <a:gd name="T51" fmla="*/ 23 h 45"/>
                  <a:gd name="T52" fmla="*/ 3 w 72"/>
                  <a:gd name="T53" fmla="*/ 22 h 45"/>
                  <a:gd name="T54" fmla="*/ 2 w 72"/>
                  <a:gd name="T55" fmla="*/ 19 h 45"/>
                  <a:gd name="T56" fmla="*/ 5 w 72"/>
                  <a:gd name="T57" fmla="*/ 17 h 45"/>
                  <a:gd name="T58" fmla="*/ 4 w 72"/>
                  <a:gd name="T59" fmla="*/ 13 h 45"/>
                  <a:gd name="T60" fmla="*/ 7 w 72"/>
                  <a:gd name="T61" fmla="*/ 11 h 45"/>
                  <a:gd name="T62" fmla="*/ 9 w 72"/>
                  <a:gd name="T63" fmla="*/ 12 h 45"/>
                  <a:gd name="T64" fmla="*/ 11 w 72"/>
                  <a:gd name="T65" fmla="*/ 12 h 45"/>
                  <a:gd name="T66" fmla="*/ 19 w 72"/>
                  <a:gd name="T67" fmla="*/ 11 h 45"/>
                  <a:gd name="T68" fmla="*/ 20 w 72"/>
                  <a:gd name="T69" fmla="*/ 12 h 45"/>
                  <a:gd name="T70" fmla="*/ 26 w 72"/>
                  <a:gd name="T71" fmla="*/ 13 h 45"/>
                  <a:gd name="T72" fmla="*/ 28 w 72"/>
                  <a:gd name="T73" fmla="*/ 12 h 45"/>
                  <a:gd name="T74" fmla="*/ 31 w 72"/>
                  <a:gd name="T75" fmla="*/ 15 h 45"/>
                  <a:gd name="T76" fmla="*/ 33 w 72"/>
                  <a:gd name="T77" fmla="*/ 13 h 45"/>
                  <a:gd name="T78" fmla="*/ 38 w 72"/>
                  <a:gd name="T79" fmla="*/ 6 h 45"/>
                  <a:gd name="T80" fmla="*/ 45 w 72"/>
                  <a:gd name="T81" fmla="*/ 4 h 45"/>
                  <a:gd name="T82" fmla="*/ 64 w 72"/>
                  <a:gd name="T83" fmla="*/ 0 h 45"/>
                  <a:gd name="T84" fmla="*/ 69 w 72"/>
                  <a:gd name="T85" fmla="*/ 12 h 45"/>
                  <a:gd name="T86" fmla="*/ 72 w 72"/>
                  <a:gd name="T87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" h="45">
                    <a:moveTo>
                      <a:pt x="72" y="17"/>
                    </a:moveTo>
                    <a:lnTo>
                      <a:pt x="67" y="18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58" y="27"/>
                    </a:lnTo>
                    <a:lnTo>
                      <a:pt x="48" y="30"/>
                    </a:lnTo>
                    <a:lnTo>
                      <a:pt x="42" y="35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3" y="38"/>
                    </a:lnTo>
                    <a:lnTo>
                      <a:pt x="28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0" y="42"/>
                    </a:lnTo>
                    <a:lnTo>
                      <a:pt x="19" y="42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4" y="35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5" y="17"/>
                    </a:lnTo>
                    <a:lnTo>
                      <a:pt x="4" y="13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9" y="11"/>
                    </a:lnTo>
                    <a:lnTo>
                      <a:pt x="20" y="12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31" y="15"/>
                    </a:lnTo>
                    <a:lnTo>
                      <a:pt x="33" y="13"/>
                    </a:lnTo>
                    <a:lnTo>
                      <a:pt x="38" y="6"/>
                    </a:lnTo>
                    <a:lnTo>
                      <a:pt x="45" y="4"/>
                    </a:lnTo>
                    <a:lnTo>
                      <a:pt x="64" y="0"/>
                    </a:lnTo>
                    <a:lnTo>
                      <a:pt x="69" y="12"/>
                    </a:lnTo>
                    <a:lnTo>
                      <a:pt x="72" y="1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178">
                <a:extLst>
                  <a:ext uri="{FF2B5EF4-FFF2-40B4-BE49-F238E27FC236}">
                    <a16:creationId xmlns:a16="http://schemas.microsoft.com/office/drawing/2014/main" id="{9B60DCF2-9016-46A6-823F-FCA93C8924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4675" y="6008688"/>
                <a:ext cx="174625" cy="152400"/>
              </a:xfrm>
              <a:custGeom>
                <a:avLst/>
                <a:gdLst>
                  <a:gd name="T0" fmla="*/ 101 w 110"/>
                  <a:gd name="T1" fmla="*/ 54 h 96"/>
                  <a:gd name="T2" fmla="*/ 96 w 110"/>
                  <a:gd name="T3" fmla="*/ 61 h 96"/>
                  <a:gd name="T4" fmla="*/ 85 w 110"/>
                  <a:gd name="T5" fmla="*/ 76 h 96"/>
                  <a:gd name="T6" fmla="*/ 74 w 110"/>
                  <a:gd name="T7" fmla="*/ 84 h 96"/>
                  <a:gd name="T8" fmla="*/ 64 w 110"/>
                  <a:gd name="T9" fmla="*/ 88 h 96"/>
                  <a:gd name="T10" fmla="*/ 60 w 110"/>
                  <a:gd name="T11" fmla="*/ 88 h 96"/>
                  <a:gd name="T12" fmla="*/ 49 w 110"/>
                  <a:gd name="T13" fmla="*/ 88 h 96"/>
                  <a:gd name="T14" fmla="*/ 41 w 110"/>
                  <a:gd name="T15" fmla="*/ 89 h 96"/>
                  <a:gd name="T16" fmla="*/ 29 w 110"/>
                  <a:gd name="T17" fmla="*/ 94 h 96"/>
                  <a:gd name="T18" fmla="*/ 22 w 110"/>
                  <a:gd name="T19" fmla="*/ 96 h 96"/>
                  <a:gd name="T20" fmla="*/ 17 w 110"/>
                  <a:gd name="T21" fmla="*/ 94 h 96"/>
                  <a:gd name="T22" fmla="*/ 14 w 110"/>
                  <a:gd name="T23" fmla="*/ 91 h 96"/>
                  <a:gd name="T24" fmla="*/ 12 w 110"/>
                  <a:gd name="T25" fmla="*/ 84 h 96"/>
                  <a:gd name="T26" fmla="*/ 12 w 110"/>
                  <a:gd name="T27" fmla="*/ 77 h 96"/>
                  <a:gd name="T28" fmla="*/ 8 w 110"/>
                  <a:gd name="T29" fmla="*/ 64 h 96"/>
                  <a:gd name="T30" fmla="*/ 5 w 110"/>
                  <a:gd name="T31" fmla="*/ 58 h 96"/>
                  <a:gd name="T32" fmla="*/ 3 w 110"/>
                  <a:gd name="T33" fmla="*/ 44 h 96"/>
                  <a:gd name="T34" fmla="*/ 6 w 110"/>
                  <a:gd name="T35" fmla="*/ 49 h 96"/>
                  <a:gd name="T36" fmla="*/ 14 w 110"/>
                  <a:gd name="T37" fmla="*/ 51 h 96"/>
                  <a:gd name="T38" fmla="*/ 23 w 110"/>
                  <a:gd name="T39" fmla="*/ 47 h 96"/>
                  <a:gd name="T40" fmla="*/ 26 w 110"/>
                  <a:gd name="T41" fmla="*/ 20 h 96"/>
                  <a:gd name="T42" fmla="*/ 29 w 110"/>
                  <a:gd name="T43" fmla="*/ 32 h 96"/>
                  <a:gd name="T44" fmla="*/ 35 w 110"/>
                  <a:gd name="T45" fmla="*/ 33 h 96"/>
                  <a:gd name="T46" fmla="*/ 41 w 110"/>
                  <a:gd name="T47" fmla="*/ 29 h 96"/>
                  <a:gd name="T48" fmla="*/ 46 w 110"/>
                  <a:gd name="T49" fmla="*/ 22 h 96"/>
                  <a:gd name="T50" fmla="*/ 52 w 110"/>
                  <a:gd name="T51" fmla="*/ 26 h 96"/>
                  <a:gd name="T52" fmla="*/ 62 w 110"/>
                  <a:gd name="T53" fmla="*/ 25 h 96"/>
                  <a:gd name="T54" fmla="*/ 64 w 110"/>
                  <a:gd name="T55" fmla="*/ 19 h 96"/>
                  <a:gd name="T56" fmla="*/ 70 w 110"/>
                  <a:gd name="T57" fmla="*/ 15 h 96"/>
                  <a:gd name="T58" fmla="*/ 78 w 110"/>
                  <a:gd name="T59" fmla="*/ 4 h 96"/>
                  <a:gd name="T60" fmla="*/ 91 w 110"/>
                  <a:gd name="T61" fmla="*/ 0 h 96"/>
                  <a:gd name="T62" fmla="*/ 96 w 110"/>
                  <a:gd name="T63" fmla="*/ 0 h 96"/>
                  <a:gd name="T64" fmla="*/ 103 w 110"/>
                  <a:gd name="T65" fmla="*/ 10 h 96"/>
                  <a:gd name="T66" fmla="*/ 103 w 110"/>
                  <a:gd name="T67" fmla="*/ 25 h 96"/>
                  <a:gd name="T68" fmla="*/ 101 w 110"/>
                  <a:gd name="T69" fmla="*/ 26 h 96"/>
                  <a:gd name="T70" fmla="*/ 98 w 110"/>
                  <a:gd name="T71" fmla="*/ 29 h 96"/>
                  <a:gd name="T72" fmla="*/ 96 w 110"/>
                  <a:gd name="T73" fmla="*/ 33 h 96"/>
                  <a:gd name="T74" fmla="*/ 104 w 110"/>
                  <a:gd name="T75" fmla="*/ 37 h 96"/>
                  <a:gd name="T76" fmla="*/ 110 w 110"/>
                  <a:gd name="T77" fmla="*/ 33 h 96"/>
                  <a:gd name="T78" fmla="*/ 108 w 110"/>
                  <a:gd name="T79" fmla="*/ 45 h 96"/>
                  <a:gd name="T80" fmla="*/ 102 w 110"/>
                  <a:gd name="T81" fmla="*/ 53 h 96"/>
                  <a:gd name="T82" fmla="*/ 81 w 110"/>
                  <a:gd name="T83" fmla="*/ 48 h 96"/>
                  <a:gd name="T84" fmla="*/ 75 w 110"/>
                  <a:gd name="T85" fmla="*/ 53 h 96"/>
                  <a:gd name="T86" fmla="*/ 76 w 110"/>
                  <a:gd name="T87" fmla="*/ 64 h 96"/>
                  <a:gd name="T88" fmla="*/ 80 w 110"/>
                  <a:gd name="T89" fmla="*/ 60 h 96"/>
                  <a:gd name="T90" fmla="*/ 85 w 110"/>
                  <a:gd name="T91" fmla="*/ 56 h 96"/>
                  <a:gd name="T92" fmla="*/ 85 w 110"/>
                  <a:gd name="T93" fmla="*/ 5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96">
                    <a:moveTo>
                      <a:pt x="102" y="53"/>
                    </a:moveTo>
                    <a:lnTo>
                      <a:pt x="101" y="54"/>
                    </a:lnTo>
                    <a:lnTo>
                      <a:pt x="97" y="58"/>
                    </a:lnTo>
                    <a:lnTo>
                      <a:pt x="96" y="61"/>
                    </a:lnTo>
                    <a:lnTo>
                      <a:pt x="92" y="67"/>
                    </a:lnTo>
                    <a:lnTo>
                      <a:pt x="85" y="76"/>
                    </a:lnTo>
                    <a:lnTo>
                      <a:pt x="80" y="80"/>
                    </a:lnTo>
                    <a:lnTo>
                      <a:pt x="74" y="84"/>
                    </a:lnTo>
                    <a:lnTo>
                      <a:pt x="68" y="87"/>
                    </a:lnTo>
                    <a:lnTo>
                      <a:pt x="64" y="88"/>
                    </a:lnTo>
                    <a:lnTo>
                      <a:pt x="63" y="89"/>
                    </a:lnTo>
                    <a:lnTo>
                      <a:pt x="60" y="88"/>
                    </a:lnTo>
                    <a:lnTo>
                      <a:pt x="56" y="90"/>
                    </a:lnTo>
                    <a:lnTo>
                      <a:pt x="49" y="88"/>
                    </a:lnTo>
                    <a:lnTo>
                      <a:pt x="45" y="89"/>
                    </a:lnTo>
                    <a:lnTo>
                      <a:pt x="41" y="89"/>
                    </a:lnTo>
                    <a:lnTo>
                      <a:pt x="35" y="91"/>
                    </a:lnTo>
                    <a:lnTo>
                      <a:pt x="29" y="94"/>
                    </a:lnTo>
                    <a:lnTo>
                      <a:pt x="25" y="96"/>
                    </a:lnTo>
                    <a:lnTo>
                      <a:pt x="22" y="96"/>
                    </a:lnTo>
                    <a:lnTo>
                      <a:pt x="18" y="94"/>
                    </a:lnTo>
                    <a:lnTo>
                      <a:pt x="17" y="94"/>
                    </a:lnTo>
                    <a:lnTo>
                      <a:pt x="14" y="90"/>
                    </a:lnTo>
                    <a:lnTo>
                      <a:pt x="14" y="91"/>
                    </a:lnTo>
                    <a:lnTo>
                      <a:pt x="12" y="89"/>
                    </a:lnTo>
                    <a:lnTo>
                      <a:pt x="12" y="84"/>
                    </a:lnTo>
                    <a:lnTo>
                      <a:pt x="10" y="79"/>
                    </a:lnTo>
                    <a:lnTo>
                      <a:pt x="12" y="77"/>
                    </a:lnTo>
                    <a:lnTo>
                      <a:pt x="12" y="71"/>
                    </a:lnTo>
                    <a:lnTo>
                      <a:pt x="8" y="64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0" y="48"/>
                    </a:lnTo>
                    <a:lnTo>
                      <a:pt x="3" y="44"/>
                    </a:lnTo>
                    <a:lnTo>
                      <a:pt x="6" y="45"/>
                    </a:lnTo>
                    <a:lnTo>
                      <a:pt x="6" y="49"/>
                    </a:lnTo>
                    <a:lnTo>
                      <a:pt x="10" y="49"/>
                    </a:lnTo>
                    <a:lnTo>
                      <a:pt x="14" y="51"/>
                    </a:lnTo>
                    <a:lnTo>
                      <a:pt x="17" y="50"/>
                    </a:lnTo>
                    <a:lnTo>
                      <a:pt x="23" y="47"/>
                    </a:lnTo>
                    <a:lnTo>
                      <a:pt x="23" y="19"/>
                    </a:lnTo>
                    <a:lnTo>
                      <a:pt x="26" y="20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31" y="35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6" y="22"/>
                    </a:lnTo>
                    <a:lnTo>
                      <a:pt x="50" y="24"/>
                    </a:lnTo>
                    <a:lnTo>
                      <a:pt x="52" y="26"/>
                    </a:lnTo>
                    <a:lnTo>
                      <a:pt x="58" y="26"/>
                    </a:lnTo>
                    <a:lnTo>
                      <a:pt x="62" y="25"/>
                    </a:lnTo>
                    <a:lnTo>
                      <a:pt x="63" y="22"/>
                    </a:lnTo>
                    <a:lnTo>
                      <a:pt x="64" y="19"/>
                    </a:lnTo>
                    <a:lnTo>
                      <a:pt x="68" y="18"/>
                    </a:lnTo>
                    <a:lnTo>
                      <a:pt x="70" y="15"/>
                    </a:lnTo>
                    <a:lnTo>
                      <a:pt x="72" y="10"/>
                    </a:lnTo>
                    <a:lnTo>
                      <a:pt x="78" y="4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3" y="1"/>
                    </a:lnTo>
                    <a:lnTo>
                      <a:pt x="96" y="0"/>
                    </a:lnTo>
                    <a:lnTo>
                      <a:pt x="99" y="1"/>
                    </a:lnTo>
                    <a:lnTo>
                      <a:pt x="103" y="10"/>
                    </a:lnTo>
                    <a:lnTo>
                      <a:pt x="104" y="16"/>
                    </a:lnTo>
                    <a:lnTo>
                      <a:pt x="103" y="25"/>
                    </a:lnTo>
                    <a:lnTo>
                      <a:pt x="104" y="27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8" y="29"/>
                    </a:lnTo>
                    <a:lnTo>
                      <a:pt x="96" y="31"/>
                    </a:lnTo>
                    <a:lnTo>
                      <a:pt x="96" y="33"/>
                    </a:lnTo>
                    <a:lnTo>
                      <a:pt x="101" y="38"/>
                    </a:lnTo>
                    <a:lnTo>
                      <a:pt x="104" y="37"/>
                    </a:lnTo>
                    <a:lnTo>
                      <a:pt x="105" y="33"/>
                    </a:lnTo>
                    <a:lnTo>
                      <a:pt x="110" y="33"/>
                    </a:lnTo>
                    <a:lnTo>
                      <a:pt x="109" y="39"/>
                    </a:lnTo>
                    <a:lnTo>
                      <a:pt x="108" y="45"/>
                    </a:lnTo>
                    <a:lnTo>
                      <a:pt x="107" y="49"/>
                    </a:lnTo>
                    <a:lnTo>
                      <a:pt x="102" y="53"/>
                    </a:lnTo>
                    <a:close/>
                    <a:moveTo>
                      <a:pt x="85" y="50"/>
                    </a:moveTo>
                    <a:lnTo>
                      <a:pt x="81" y="48"/>
                    </a:lnTo>
                    <a:lnTo>
                      <a:pt x="79" y="49"/>
                    </a:lnTo>
                    <a:lnTo>
                      <a:pt x="75" y="53"/>
                    </a:lnTo>
                    <a:lnTo>
                      <a:pt x="72" y="58"/>
                    </a:lnTo>
                    <a:lnTo>
                      <a:pt x="76" y="64"/>
                    </a:lnTo>
                    <a:lnTo>
                      <a:pt x="79" y="62"/>
                    </a:lnTo>
                    <a:lnTo>
                      <a:pt x="80" y="60"/>
                    </a:lnTo>
                    <a:lnTo>
                      <a:pt x="84" y="59"/>
                    </a:lnTo>
                    <a:lnTo>
                      <a:pt x="85" y="56"/>
                    </a:lnTo>
                    <a:lnTo>
                      <a:pt x="87" y="53"/>
                    </a:lnTo>
                    <a:lnTo>
                      <a:pt x="85" y="5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9">
                <a:extLst>
                  <a:ext uri="{FF2B5EF4-FFF2-40B4-BE49-F238E27FC236}">
                    <a16:creationId xmlns:a16="http://schemas.microsoft.com/office/drawing/2014/main" id="{6F15DD39-717A-40E4-BBE7-4F5B352F9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413" y="5856288"/>
                <a:ext cx="123825" cy="106363"/>
              </a:xfrm>
              <a:custGeom>
                <a:avLst/>
                <a:gdLst>
                  <a:gd name="T0" fmla="*/ 73 w 78"/>
                  <a:gd name="T1" fmla="*/ 6 h 67"/>
                  <a:gd name="T2" fmla="*/ 76 w 78"/>
                  <a:gd name="T3" fmla="*/ 10 h 67"/>
                  <a:gd name="T4" fmla="*/ 78 w 78"/>
                  <a:gd name="T5" fmla="*/ 15 h 67"/>
                  <a:gd name="T6" fmla="*/ 77 w 78"/>
                  <a:gd name="T7" fmla="*/ 17 h 67"/>
                  <a:gd name="T8" fmla="*/ 76 w 78"/>
                  <a:gd name="T9" fmla="*/ 23 h 67"/>
                  <a:gd name="T10" fmla="*/ 77 w 78"/>
                  <a:gd name="T11" fmla="*/ 28 h 67"/>
                  <a:gd name="T12" fmla="*/ 74 w 78"/>
                  <a:gd name="T13" fmla="*/ 30 h 67"/>
                  <a:gd name="T14" fmla="*/ 72 w 78"/>
                  <a:gd name="T15" fmla="*/ 36 h 67"/>
                  <a:gd name="T16" fmla="*/ 76 w 78"/>
                  <a:gd name="T17" fmla="*/ 39 h 67"/>
                  <a:gd name="T18" fmla="*/ 55 w 78"/>
                  <a:gd name="T19" fmla="*/ 45 h 67"/>
                  <a:gd name="T20" fmla="*/ 56 w 78"/>
                  <a:gd name="T21" fmla="*/ 50 h 67"/>
                  <a:gd name="T22" fmla="*/ 52 w 78"/>
                  <a:gd name="T23" fmla="*/ 50 h 67"/>
                  <a:gd name="T24" fmla="*/ 48 w 78"/>
                  <a:gd name="T25" fmla="*/ 53 h 67"/>
                  <a:gd name="T26" fmla="*/ 47 w 78"/>
                  <a:gd name="T27" fmla="*/ 56 h 67"/>
                  <a:gd name="T28" fmla="*/ 44 w 78"/>
                  <a:gd name="T29" fmla="*/ 56 h 67"/>
                  <a:gd name="T30" fmla="*/ 38 w 78"/>
                  <a:gd name="T31" fmla="*/ 62 h 67"/>
                  <a:gd name="T32" fmla="*/ 35 w 78"/>
                  <a:gd name="T33" fmla="*/ 67 h 67"/>
                  <a:gd name="T34" fmla="*/ 32 w 78"/>
                  <a:gd name="T35" fmla="*/ 67 h 67"/>
                  <a:gd name="T36" fmla="*/ 30 w 78"/>
                  <a:gd name="T37" fmla="*/ 65 h 67"/>
                  <a:gd name="T38" fmla="*/ 23 w 78"/>
                  <a:gd name="T39" fmla="*/ 65 h 67"/>
                  <a:gd name="T40" fmla="*/ 21 w 78"/>
                  <a:gd name="T41" fmla="*/ 64 h 67"/>
                  <a:gd name="T42" fmla="*/ 21 w 78"/>
                  <a:gd name="T43" fmla="*/ 64 h 67"/>
                  <a:gd name="T44" fmla="*/ 19 w 78"/>
                  <a:gd name="T45" fmla="*/ 62 h 67"/>
                  <a:gd name="T46" fmla="*/ 14 w 78"/>
                  <a:gd name="T47" fmla="*/ 62 h 67"/>
                  <a:gd name="T48" fmla="*/ 9 w 78"/>
                  <a:gd name="T49" fmla="*/ 63 h 67"/>
                  <a:gd name="T50" fmla="*/ 4 w 78"/>
                  <a:gd name="T51" fmla="*/ 59 h 67"/>
                  <a:gd name="T52" fmla="*/ 0 w 78"/>
                  <a:gd name="T53" fmla="*/ 53 h 67"/>
                  <a:gd name="T54" fmla="*/ 1 w 78"/>
                  <a:gd name="T55" fmla="*/ 31 h 67"/>
                  <a:gd name="T56" fmla="*/ 14 w 78"/>
                  <a:gd name="T57" fmla="*/ 31 h 67"/>
                  <a:gd name="T58" fmla="*/ 14 w 78"/>
                  <a:gd name="T59" fmla="*/ 29 h 67"/>
                  <a:gd name="T60" fmla="*/ 15 w 78"/>
                  <a:gd name="T61" fmla="*/ 27 h 67"/>
                  <a:gd name="T62" fmla="*/ 14 w 78"/>
                  <a:gd name="T63" fmla="*/ 23 h 67"/>
                  <a:gd name="T64" fmla="*/ 14 w 78"/>
                  <a:gd name="T65" fmla="*/ 19 h 67"/>
                  <a:gd name="T66" fmla="*/ 14 w 78"/>
                  <a:gd name="T67" fmla="*/ 18 h 67"/>
                  <a:gd name="T68" fmla="*/ 16 w 78"/>
                  <a:gd name="T69" fmla="*/ 18 h 67"/>
                  <a:gd name="T70" fmla="*/ 16 w 78"/>
                  <a:gd name="T71" fmla="*/ 21 h 67"/>
                  <a:gd name="T72" fmla="*/ 20 w 78"/>
                  <a:gd name="T73" fmla="*/ 19 h 67"/>
                  <a:gd name="T74" fmla="*/ 24 w 78"/>
                  <a:gd name="T75" fmla="*/ 21 h 67"/>
                  <a:gd name="T76" fmla="*/ 26 w 78"/>
                  <a:gd name="T77" fmla="*/ 24 h 67"/>
                  <a:gd name="T78" fmla="*/ 31 w 78"/>
                  <a:gd name="T79" fmla="*/ 24 h 67"/>
                  <a:gd name="T80" fmla="*/ 36 w 78"/>
                  <a:gd name="T81" fmla="*/ 23 h 67"/>
                  <a:gd name="T82" fmla="*/ 37 w 78"/>
                  <a:gd name="T83" fmla="*/ 25 h 67"/>
                  <a:gd name="T84" fmla="*/ 42 w 78"/>
                  <a:gd name="T85" fmla="*/ 27 h 67"/>
                  <a:gd name="T86" fmla="*/ 44 w 78"/>
                  <a:gd name="T87" fmla="*/ 30 h 67"/>
                  <a:gd name="T88" fmla="*/ 48 w 78"/>
                  <a:gd name="T89" fmla="*/ 34 h 67"/>
                  <a:gd name="T90" fmla="*/ 53 w 78"/>
                  <a:gd name="T91" fmla="*/ 34 h 67"/>
                  <a:gd name="T92" fmla="*/ 52 w 78"/>
                  <a:gd name="T93" fmla="*/ 27 h 67"/>
                  <a:gd name="T94" fmla="*/ 50 w 78"/>
                  <a:gd name="T95" fmla="*/ 28 h 67"/>
                  <a:gd name="T96" fmla="*/ 45 w 78"/>
                  <a:gd name="T97" fmla="*/ 25 h 67"/>
                  <a:gd name="T98" fmla="*/ 43 w 78"/>
                  <a:gd name="T99" fmla="*/ 24 h 67"/>
                  <a:gd name="T100" fmla="*/ 44 w 78"/>
                  <a:gd name="T101" fmla="*/ 17 h 67"/>
                  <a:gd name="T102" fmla="*/ 45 w 78"/>
                  <a:gd name="T103" fmla="*/ 9 h 67"/>
                  <a:gd name="T104" fmla="*/ 44 w 78"/>
                  <a:gd name="T105" fmla="*/ 6 h 67"/>
                  <a:gd name="T106" fmla="*/ 45 w 78"/>
                  <a:gd name="T107" fmla="*/ 1 h 67"/>
                  <a:gd name="T108" fmla="*/ 48 w 78"/>
                  <a:gd name="T109" fmla="*/ 1 h 67"/>
                  <a:gd name="T110" fmla="*/ 56 w 78"/>
                  <a:gd name="T111" fmla="*/ 0 h 67"/>
                  <a:gd name="T112" fmla="*/ 60 w 78"/>
                  <a:gd name="T113" fmla="*/ 0 h 67"/>
                  <a:gd name="T114" fmla="*/ 62 w 78"/>
                  <a:gd name="T115" fmla="*/ 2 h 67"/>
                  <a:gd name="T116" fmla="*/ 65 w 78"/>
                  <a:gd name="T117" fmla="*/ 4 h 67"/>
                  <a:gd name="T118" fmla="*/ 70 w 78"/>
                  <a:gd name="T119" fmla="*/ 5 h 67"/>
                  <a:gd name="T120" fmla="*/ 73 w 78"/>
                  <a:gd name="T121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8" h="67">
                    <a:moveTo>
                      <a:pt x="73" y="6"/>
                    </a:moveTo>
                    <a:lnTo>
                      <a:pt x="76" y="10"/>
                    </a:lnTo>
                    <a:lnTo>
                      <a:pt x="78" y="15"/>
                    </a:lnTo>
                    <a:lnTo>
                      <a:pt x="77" y="17"/>
                    </a:lnTo>
                    <a:lnTo>
                      <a:pt x="76" y="23"/>
                    </a:lnTo>
                    <a:lnTo>
                      <a:pt x="77" y="28"/>
                    </a:lnTo>
                    <a:lnTo>
                      <a:pt x="74" y="30"/>
                    </a:lnTo>
                    <a:lnTo>
                      <a:pt x="72" y="36"/>
                    </a:lnTo>
                    <a:lnTo>
                      <a:pt x="76" y="39"/>
                    </a:lnTo>
                    <a:lnTo>
                      <a:pt x="55" y="45"/>
                    </a:lnTo>
                    <a:lnTo>
                      <a:pt x="56" y="50"/>
                    </a:lnTo>
                    <a:lnTo>
                      <a:pt x="52" y="50"/>
                    </a:lnTo>
                    <a:lnTo>
                      <a:pt x="48" y="53"/>
                    </a:lnTo>
                    <a:lnTo>
                      <a:pt x="47" y="56"/>
                    </a:lnTo>
                    <a:lnTo>
                      <a:pt x="44" y="56"/>
                    </a:lnTo>
                    <a:lnTo>
                      <a:pt x="38" y="62"/>
                    </a:lnTo>
                    <a:lnTo>
                      <a:pt x="35" y="67"/>
                    </a:lnTo>
                    <a:lnTo>
                      <a:pt x="32" y="67"/>
                    </a:lnTo>
                    <a:lnTo>
                      <a:pt x="30" y="65"/>
                    </a:lnTo>
                    <a:lnTo>
                      <a:pt x="23" y="65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4" y="62"/>
                    </a:lnTo>
                    <a:lnTo>
                      <a:pt x="9" y="63"/>
                    </a:lnTo>
                    <a:lnTo>
                      <a:pt x="4" y="59"/>
                    </a:lnTo>
                    <a:lnTo>
                      <a:pt x="0" y="53"/>
                    </a:lnTo>
                    <a:lnTo>
                      <a:pt x="1" y="31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5" y="27"/>
                    </a:lnTo>
                    <a:lnTo>
                      <a:pt x="14" y="23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6" y="21"/>
                    </a:lnTo>
                    <a:lnTo>
                      <a:pt x="20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31" y="24"/>
                    </a:lnTo>
                    <a:lnTo>
                      <a:pt x="36" y="23"/>
                    </a:lnTo>
                    <a:lnTo>
                      <a:pt x="37" y="25"/>
                    </a:lnTo>
                    <a:lnTo>
                      <a:pt x="42" y="27"/>
                    </a:lnTo>
                    <a:lnTo>
                      <a:pt x="44" y="30"/>
                    </a:lnTo>
                    <a:lnTo>
                      <a:pt x="48" y="34"/>
                    </a:lnTo>
                    <a:lnTo>
                      <a:pt x="53" y="34"/>
                    </a:lnTo>
                    <a:lnTo>
                      <a:pt x="52" y="27"/>
                    </a:lnTo>
                    <a:lnTo>
                      <a:pt x="50" y="28"/>
                    </a:lnTo>
                    <a:lnTo>
                      <a:pt x="45" y="25"/>
                    </a:lnTo>
                    <a:lnTo>
                      <a:pt x="43" y="24"/>
                    </a:lnTo>
                    <a:lnTo>
                      <a:pt x="44" y="17"/>
                    </a:lnTo>
                    <a:lnTo>
                      <a:pt x="45" y="9"/>
                    </a:lnTo>
                    <a:lnTo>
                      <a:pt x="44" y="6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5" y="4"/>
                    </a:lnTo>
                    <a:lnTo>
                      <a:pt x="70" y="5"/>
                    </a:lnTo>
                    <a:lnTo>
                      <a:pt x="73" y="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80">
                <a:extLst>
                  <a:ext uri="{FF2B5EF4-FFF2-40B4-BE49-F238E27FC236}">
                    <a16:creationId xmlns:a16="http://schemas.microsoft.com/office/drawing/2014/main" id="{88335009-8C8F-4C55-BB38-B6CDAC0D5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5" y="5935663"/>
                <a:ext cx="79375" cy="74613"/>
              </a:xfrm>
              <a:custGeom>
                <a:avLst/>
                <a:gdLst>
                  <a:gd name="T0" fmla="*/ 39 w 50"/>
                  <a:gd name="T1" fmla="*/ 47 h 47"/>
                  <a:gd name="T2" fmla="*/ 36 w 50"/>
                  <a:gd name="T3" fmla="*/ 46 h 47"/>
                  <a:gd name="T4" fmla="*/ 33 w 50"/>
                  <a:gd name="T5" fmla="*/ 47 h 47"/>
                  <a:gd name="T6" fmla="*/ 31 w 50"/>
                  <a:gd name="T7" fmla="*/ 46 h 47"/>
                  <a:gd name="T8" fmla="*/ 27 w 50"/>
                  <a:gd name="T9" fmla="*/ 46 h 47"/>
                  <a:gd name="T10" fmla="*/ 24 w 50"/>
                  <a:gd name="T11" fmla="*/ 42 h 47"/>
                  <a:gd name="T12" fmla="*/ 19 w 50"/>
                  <a:gd name="T13" fmla="*/ 41 h 47"/>
                  <a:gd name="T14" fmla="*/ 16 w 50"/>
                  <a:gd name="T15" fmla="*/ 37 h 47"/>
                  <a:gd name="T16" fmla="*/ 16 w 50"/>
                  <a:gd name="T17" fmla="*/ 35 h 47"/>
                  <a:gd name="T18" fmla="*/ 13 w 50"/>
                  <a:gd name="T19" fmla="*/ 33 h 47"/>
                  <a:gd name="T20" fmla="*/ 6 w 50"/>
                  <a:gd name="T21" fmla="*/ 26 h 47"/>
                  <a:gd name="T22" fmla="*/ 3 w 50"/>
                  <a:gd name="T23" fmla="*/ 21 h 47"/>
                  <a:gd name="T24" fmla="*/ 2 w 50"/>
                  <a:gd name="T25" fmla="*/ 20 h 47"/>
                  <a:gd name="T26" fmla="*/ 0 w 50"/>
                  <a:gd name="T27" fmla="*/ 15 h 47"/>
                  <a:gd name="T28" fmla="*/ 7 w 50"/>
                  <a:gd name="T29" fmla="*/ 15 h 47"/>
                  <a:gd name="T30" fmla="*/ 9 w 50"/>
                  <a:gd name="T31" fmla="*/ 17 h 47"/>
                  <a:gd name="T32" fmla="*/ 12 w 50"/>
                  <a:gd name="T33" fmla="*/ 17 h 47"/>
                  <a:gd name="T34" fmla="*/ 15 w 50"/>
                  <a:gd name="T35" fmla="*/ 12 h 47"/>
                  <a:gd name="T36" fmla="*/ 21 w 50"/>
                  <a:gd name="T37" fmla="*/ 6 h 47"/>
                  <a:gd name="T38" fmla="*/ 24 w 50"/>
                  <a:gd name="T39" fmla="*/ 6 h 47"/>
                  <a:gd name="T40" fmla="*/ 25 w 50"/>
                  <a:gd name="T41" fmla="*/ 3 h 47"/>
                  <a:gd name="T42" fmla="*/ 29 w 50"/>
                  <a:gd name="T43" fmla="*/ 0 h 47"/>
                  <a:gd name="T44" fmla="*/ 33 w 50"/>
                  <a:gd name="T45" fmla="*/ 0 h 47"/>
                  <a:gd name="T46" fmla="*/ 33 w 50"/>
                  <a:gd name="T47" fmla="*/ 2 h 47"/>
                  <a:gd name="T48" fmla="*/ 39 w 50"/>
                  <a:gd name="T49" fmla="*/ 2 h 47"/>
                  <a:gd name="T50" fmla="*/ 43 w 50"/>
                  <a:gd name="T51" fmla="*/ 3 h 47"/>
                  <a:gd name="T52" fmla="*/ 44 w 50"/>
                  <a:gd name="T53" fmla="*/ 4 h 47"/>
                  <a:gd name="T54" fmla="*/ 47 w 50"/>
                  <a:gd name="T55" fmla="*/ 6 h 47"/>
                  <a:gd name="T56" fmla="*/ 50 w 50"/>
                  <a:gd name="T57" fmla="*/ 8 h 47"/>
                  <a:gd name="T58" fmla="*/ 50 w 50"/>
                  <a:gd name="T59" fmla="*/ 17 h 47"/>
                  <a:gd name="T60" fmla="*/ 49 w 50"/>
                  <a:gd name="T61" fmla="*/ 21 h 47"/>
                  <a:gd name="T62" fmla="*/ 49 w 50"/>
                  <a:gd name="T63" fmla="*/ 26 h 47"/>
                  <a:gd name="T64" fmla="*/ 50 w 50"/>
                  <a:gd name="T65" fmla="*/ 29 h 47"/>
                  <a:gd name="T66" fmla="*/ 49 w 50"/>
                  <a:gd name="T67" fmla="*/ 32 h 47"/>
                  <a:gd name="T68" fmla="*/ 48 w 50"/>
                  <a:gd name="T69" fmla="*/ 33 h 47"/>
                  <a:gd name="T70" fmla="*/ 47 w 50"/>
                  <a:gd name="T71" fmla="*/ 38 h 47"/>
                  <a:gd name="T72" fmla="*/ 39 w 50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47">
                    <a:moveTo>
                      <a:pt x="39" y="47"/>
                    </a:moveTo>
                    <a:lnTo>
                      <a:pt x="36" y="46"/>
                    </a:lnTo>
                    <a:lnTo>
                      <a:pt x="33" y="47"/>
                    </a:lnTo>
                    <a:lnTo>
                      <a:pt x="31" y="46"/>
                    </a:lnTo>
                    <a:lnTo>
                      <a:pt x="27" y="46"/>
                    </a:lnTo>
                    <a:lnTo>
                      <a:pt x="24" y="42"/>
                    </a:lnTo>
                    <a:lnTo>
                      <a:pt x="19" y="41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3" y="33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2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5" y="3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9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7" y="6"/>
                    </a:lnTo>
                    <a:lnTo>
                      <a:pt x="50" y="8"/>
                    </a:lnTo>
                    <a:lnTo>
                      <a:pt x="50" y="17"/>
                    </a:lnTo>
                    <a:lnTo>
                      <a:pt x="49" y="21"/>
                    </a:lnTo>
                    <a:lnTo>
                      <a:pt x="49" y="26"/>
                    </a:lnTo>
                    <a:lnTo>
                      <a:pt x="50" y="29"/>
                    </a:lnTo>
                    <a:lnTo>
                      <a:pt x="49" y="32"/>
                    </a:lnTo>
                    <a:lnTo>
                      <a:pt x="48" y="33"/>
                    </a:lnTo>
                    <a:lnTo>
                      <a:pt x="47" y="38"/>
                    </a:lnTo>
                    <a:lnTo>
                      <a:pt x="39" y="4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8" name="Rectangle 277">
            <a:extLst>
              <a:ext uri="{FF2B5EF4-FFF2-40B4-BE49-F238E27FC236}">
                <a16:creationId xmlns:a16="http://schemas.microsoft.com/office/drawing/2014/main" id="{C8554853-D4A6-4A06-82BE-2149A76AD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9943" y="2422198"/>
            <a:ext cx="6038721" cy="1059494"/>
          </a:xfrm>
          <a:prstGeom prst="rect">
            <a:avLst/>
          </a:prstGeom>
          <a:solidFill>
            <a:srgbClr val="78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Title 1">
            <a:extLst>
              <a:ext uri="{FF2B5EF4-FFF2-40B4-BE49-F238E27FC236}">
                <a16:creationId xmlns:a16="http://schemas.microsoft.com/office/drawing/2014/main" id="{B00B040D-04C2-48BA-9266-00FE94D2D510}"/>
              </a:ext>
            </a:extLst>
          </p:cNvPr>
          <p:cNvSpPr txBox="1">
            <a:spLocks/>
          </p:cNvSpPr>
          <p:nvPr/>
        </p:nvSpPr>
        <p:spPr>
          <a:xfrm>
            <a:off x="6968521" y="2594107"/>
            <a:ext cx="4977762" cy="8015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Aharoni" panose="02010803020104030203" pitchFamily="2" charset="-79"/>
              </a:rPr>
              <a:t>TERIMA KASIH</a:t>
            </a: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Aharoni" panose="02010803020104030203" pitchFamily="2" charset="-79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89C4107C-817F-4EED-A13E-71340FAD1D2B}"/>
              </a:ext>
            </a:extLst>
          </p:cNvPr>
          <p:cNvSpPr txBox="1"/>
          <p:nvPr/>
        </p:nvSpPr>
        <p:spPr>
          <a:xfrm>
            <a:off x="5937083" y="3613399"/>
            <a:ext cx="61023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Brush Script MT" panose="030608020404060703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“Apabila di dalam diri seseorang masih ada rasa malu dan takut untuk berbuat suatu kebaikan, maka jaminan bagi orang tersebut adalah tidak akan bertemunya ia dengan kemajuan selangkah apapun”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542708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Helvetica Neue"/>
                <a:ea typeface="Calibri" panose="020F0502020204030204" pitchFamily="34" charset="0"/>
                <a:cs typeface="Arial" panose="020B0604020202020204" pitchFamily="34" charset="0"/>
              </a:rPr>
              <a:t>-Ir. Soekarno-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542708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D628499-6DE4-49F0-8163-44889EC88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0D814-B93F-4601-91C0-C281CEDD8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50"/>
          <a:stretch/>
        </p:blipFill>
        <p:spPr>
          <a:xfrm>
            <a:off x="10779978" y="-28405"/>
            <a:ext cx="1442186" cy="20353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A6ECA6-A558-49F8-ADA6-C343FA1FB401}"/>
              </a:ext>
            </a:extLst>
          </p:cNvPr>
          <p:cNvGrpSpPr/>
          <p:nvPr/>
        </p:nvGrpSpPr>
        <p:grpSpPr>
          <a:xfrm>
            <a:off x="7020942" y="30674"/>
            <a:ext cx="5135448" cy="2407726"/>
            <a:chOff x="92519" y="4132622"/>
            <a:chExt cx="5000181" cy="28258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0A51914-5242-703E-F52A-E9810AE77FB6}"/>
                </a:ext>
              </a:extLst>
            </p:cNvPr>
            <p:cNvGrpSpPr/>
            <p:nvPr/>
          </p:nvGrpSpPr>
          <p:grpSpPr>
            <a:xfrm>
              <a:off x="92519" y="4132622"/>
              <a:ext cx="5000181" cy="2825833"/>
              <a:chOff x="79819" y="4412913"/>
              <a:chExt cx="5000181" cy="282583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F601B8D-55D1-03CC-C949-B2DD45180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437" y="4934817"/>
                <a:ext cx="390843" cy="39084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33D5228-6E6C-CA37-3B8B-EA9E4D6DD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469" y="5408089"/>
                <a:ext cx="429292" cy="42929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D12141F-09B7-A9E0-9C77-B80605C8E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02" y="5909673"/>
                <a:ext cx="630272" cy="35295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D7DDE3B-070A-BFFB-7A35-E5F2F38F8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148" y="4412913"/>
                <a:ext cx="429292" cy="42929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36DA988-05EC-CB47-9BA9-735BD7637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19" y="6555896"/>
                <a:ext cx="630272" cy="55356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22750C-1D25-87FB-64EE-C83AA5D2B3F5}"/>
                  </a:ext>
                </a:extLst>
              </p:cNvPr>
              <p:cNvSpPr txBox="1"/>
              <p:nvPr/>
            </p:nvSpPr>
            <p:spPr>
              <a:xfrm>
                <a:off x="711596" y="4441631"/>
                <a:ext cx="43582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www.kemenkumham.go.id</a:t>
                </a: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2C2FC5-14A0-BC93-BCD6-4C017A9DDB4F}"/>
                  </a:ext>
                </a:extLst>
              </p:cNvPr>
              <p:cNvSpPr txBox="1"/>
              <p:nvPr/>
            </p:nvSpPr>
            <p:spPr>
              <a:xfrm>
                <a:off x="711596" y="4959791"/>
                <a:ext cx="43582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Kementerian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Hukum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dan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HAM RI</a:t>
                </a: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CA651F-9AF5-90D0-DF10-109152241917}"/>
                  </a:ext>
                </a:extLst>
              </p:cNvPr>
              <p:cNvSpPr txBox="1"/>
              <p:nvPr/>
            </p:nvSpPr>
            <p:spPr>
              <a:xfrm>
                <a:off x="721756" y="5447471"/>
                <a:ext cx="43582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Kemenkumham_RI</a:t>
                </a: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BE0D80-4E40-B2F5-EA1D-C3DD4740502A}"/>
                  </a:ext>
                </a:extLst>
              </p:cNvPr>
              <p:cNvSpPr txBox="1"/>
              <p:nvPr/>
            </p:nvSpPr>
            <p:spPr>
              <a:xfrm>
                <a:off x="721756" y="5904671"/>
                <a:ext cx="43582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@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Kemenkumham_RI</a:t>
                </a: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7B1E86-AFFA-3328-7B41-D0B9693DC3FC}"/>
                  </a:ext>
                </a:extLst>
              </p:cNvPr>
              <p:cNvSpPr txBox="1"/>
              <p:nvPr/>
            </p:nvSpPr>
            <p:spPr>
              <a:xfrm>
                <a:off x="711596" y="6653971"/>
                <a:ext cx="43582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reformasibirokrasi.kemenkumham@gmail.com</a:t>
                </a: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EE92D2-B0B8-834B-C724-3D18B1563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40" y="6054626"/>
              <a:ext cx="396750" cy="27580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0B6D7C-B9B3-D0AF-CB3F-E71EC1AF969D}"/>
                </a:ext>
              </a:extLst>
            </p:cNvPr>
            <p:cNvSpPr txBox="1"/>
            <p:nvPr/>
          </p:nvSpPr>
          <p:spPr>
            <a:xfrm>
              <a:off x="724296" y="5995936"/>
              <a:ext cx="4358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Kemenkumham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RI</a:t>
              </a: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55FB75-B7EF-2441-035E-10D3BED3D608}"/>
              </a:ext>
            </a:extLst>
          </p:cNvPr>
          <p:cNvGrpSpPr/>
          <p:nvPr/>
        </p:nvGrpSpPr>
        <p:grpSpPr>
          <a:xfrm>
            <a:off x="3978589" y="2273439"/>
            <a:ext cx="2269078" cy="1344788"/>
            <a:chOff x="387266" y="889362"/>
            <a:chExt cx="2529707" cy="213226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9B3F2CE-AC61-1435-0E09-D8FB7266B27D}"/>
                </a:ext>
              </a:extLst>
            </p:cNvPr>
            <p:cNvSpPr/>
            <p:nvPr/>
          </p:nvSpPr>
          <p:spPr>
            <a:xfrm>
              <a:off x="966103" y="1350763"/>
              <a:ext cx="1496215" cy="1426891"/>
            </a:xfrm>
            <a:prstGeom prst="ellipse">
              <a:avLst/>
            </a:prstGeom>
            <a:solidFill>
              <a:srgbClr val="252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C0B64CF-F8EB-715F-5ED5-729D0E08E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266" y="1661337"/>
              <a:ext cx="787890" cy="805745"/>
            </a:xfrm>
            <a:prstGeom prst="rect">
              <a:avLst/>
            </a:prstGeom>
          </p:spPr>
        </p:pic>
        <p:graphicFrame>
          <p:nvGraphicFramePr>
            <p:cNvPr id="31" name="Chart Placeholder 24" descr="Cylindrical chart">
              <a:extLst>
                <a:ext uri="{FF2B5EF4-FFF2-40B4-BE49-F238E27FC236}">
                  <a16:creationId xmlns:a16="http://schemas.microsoft.com/office/drawing/2014/main" id="{D12EA5DA-5837-C74F-1370-4BA47BFC3D6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98250033"/>
                </p:ext>
              </p:extLst>
            </p:nvPr>
          </p:nvGraphicFramePr>
          <p:xfrm>
            <a:off x="387266" y="889362"/>
            <a:ext cx="2529707" cy="2132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85FCC2-AB69-8E40-DAC2-B3477088E04D}"/>
              </a:ext>
            </a:extLst>
          </p:cNvPr>
          <p:cNvGrpSpPr/>
          <p:nvPr/>
        </p:nvGrpSpPr>
        <p:grpSpPr>
          <a:xfrm>
            <a:off x="5895418" y="6006359"/>
            <a:ext cx="4981483" cy="444800"/>
            <a:chOff x="126492" y="6528814"/>
            <a:chExt cx="4383024" cy="329185"/>
          </a:xfrm>
        </p:grpSpPr>
        <p:pic>
          <p:nvPicPr>
            <p:cNvPr id="33" name="object 63">
              <a:extLst>
                <a:ext uri="{FF2B5EF4-FFF2-40B4-BE49-F238E27FC236}">
                  <a16:creationId xmlns:a16="http://schemas.microsoft.com/office/drawing/2014/main" id="{67588B68-952C-9625-07E7-123DE15CE49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492" y="6528814"/>
              <a:ext cx="804671" cy="305222"/>
            </a:xfrm>
            <a:prstGeom prst="rect">
              <a:avLst/>
            </a:prstGeom>
          </p:spPr>
        </p:pic>
        <p:pic>
          <p:nvPicPr>
            <p:cNvPr id="34" name="object 64">
              <a:extLst>
                <a:ext uri="{FF2B5EF4-FFF2-40B4-BE49-F238E27FC236}">
                  <a16:creationId xmlns:a16="http://schemas.microsoft.com/office/drawing/2014/main" id="{12B622D3-D96E-F9B1-C174-A622C66FBCA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87295" y="6580630"/>
              <a:ext cx="707136" cy="240790"/>
            </a:xfrm>
            <a:prstGeom prst="rect">
              <a:avLst/>
            </a:prstGeom>
          </p:spPr>
        </p:pic>
        <p:grpSp>
          <p:nvGrpSpPr>
            <p:cNvPr id="35" name="object 66">
              <a:extLst>
                <a:ext uri="{FF2B5EF4-FFF2-40B4-BE49-F238E27FC236}">
                  <a16:creationId xmlns:a16="http://schemas.microsoft.com/office/drawing/2014/main" id="{4E078397-9D96-1FC9-C2A1-10E79EAC0C3A}"/>
                </a:ext>
              </a:extLst>
            </p:cNvPr>
            <p:cNvGrpSpPr/>
            <p:nvPr/>
          </p:nvGrpSpPr>
          <p:grpSpPr>
            <a:xfrm>
              <a:off x="998219" y="6568439"/>
              <a:ext cx="876300" cy="289560"/>
              <a:chOff x="998219" y="6568439"/>
              <a:chExt cx="876300" cy="289560"/>
            </a:xfrm>
          </p:grpSpPr>
          <p:pic>
            <p:nvPicPr>
              <p:cNvPr id="38" name="object 67">
                <a:extLst>
                  <a:ext uri="{FF2B5EF4-FFF2-40B4-BE49-F238E27FC236}">
                    <a16:creationId xmlns:a16="http://schemas.microsoft.com/office/drawing/2014/main" id="{9936E800-C7FE-C938-0E67-6E396B448E81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998219" y="6568439"/>
                <a:ext cx="266700" cy="289558"/>
              </a:xfrm>
              <a:prstGeom prst="rect">
                <a:avLst/>
              </a:prstGeom>
            </p:spPr>
          </p:pic>
          <p:pic>
            <p:nvPicPr>
              <p:cNvPr id="39" name="object 68">
                <a:extLst>
                  <a:ext uri="{FF2B5EF4-FFF2-40B4-BE49-F238E27FC236}">
                    <a16:creationId xmlns:a16="http://schemas.microsoft.com/office/drawing/2014/main" id="{71AFE16F-05CF-55FA-7ADF-EA8B2AAED48F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286255" y="6586725"/>
                <a:ext cx="588263" cy="259078"/>
              </a:xfrm>
              <a:prstGeom prst="rect">
                <a:avLst/>
              </a:prstGeom>
            </p:spPr>
          </p:pic>
        </p:grpSp>
        <p:pic>
          <p:nvPicPr>
            <p:cNvPr id="36" name="object 69">
              <a:extLst>
                <a:ext uri="{FF2B5EF4-FFF2-40B4-BE49-F238E27FC236}">
                  <a16:creationId xmlns:a16="http://schemas.microsoft.com/office/drawing/2014/main" id="{823523B9-A52E-CBD6-1DAD-661410F7457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58184" y="6550150"/>
              <a:ext cx="751332" cy="289558"/>
            </a:xfrm>
            <a:prstGeom prst="rect">
              <a:avLst/>
            </a:prstGeom>
          </p:spPr>
        </p:pic>
        <p:pic>
          <p:nvPicPr>
            <p:cNvPr id="37" name="object 70">
              <a:extLst>
                <a:ext uri="{FF2B5EF4-FFF2-40B4-BE49-F238E27FC236}">
                  <a16:creationId xmlns:a16="http://schemas.microsoft.com/office/drawing/2014/main" id="{8A957242-C463-B764-BA4E-55D7DD87217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47772" y="6547102"/>
              <a:ext cx="934212" cy="289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22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drap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7F933ADC-2125-4B82-AE1E-F35F8875FEB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826"/>
            <a:ext cx="12191999" cy="1090863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sz="2400" b="1" dirty="0"/>
              <a:t>	</a:t>
            </a:r>
            <a:r>
              <a:rPr lang="en-US" sz="2400" b="1" dirty="0">
                <a:solidFill>
                  <a:schemeClr val="bg1"/>
                </a:solidFill>
              </a:rPr>
              <a:t>ALUR PENILAIAN PELAKSANAAN INDEKS REFORMASI HUKUM </a:t>
            </a:r>
            <a:endParaRPr lang="en-ID" sz="2400" b="1" u="sng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66260" y="6070053"/>
            <a:ext cx="12351026" cy="713047"/>
            <a:chOff x="-66260" y="6030297"/>
            <a:chExt cx="12351026" cy="713047"/>
          </a:xfrm>
        </p:grpSpPr>
        <p:sp>
          <p:nvSpPr>
            <p:cNvPr id="13" name="Rectangle 12"/>
            <p:cNvSpPr/>
            <p:nvPr/>
          </p:nvSpPr>
          <p:spPr>
            <a:xfrm>
              <a:off x="-66260" y="6174803"/>
              <a:ext cx="12351026" cy="51752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312180" y="6221963"/>
              <a:ext cx="5567638" cy="432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510A2B54-5E6F-431A-B60D-31D5A132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6791" y="6030297"/>
              <a:ext cx="4958416" cy="713047"/>
            </a:xfrm>
            <a:prstGeom prst="rect">
              <a:avLst/>
            </a:prstGeom>
          </p:spPr>
        </p:pic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28DA278-828F-4921-B4CF-F8E441473128}"/>
              </a:ext>
            </a:extLst>
          </p:cNvPr>
          <p:cNvSpPr/>
          <p:nvPr/>
        </p:nvSpPr>
        <p:spPr>
          <a:xfrm>
            <a:off x="50239" y="1111464"/>
            <a:ext cx="12191999" cy="5150255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D577E92-9E50-6041-AD30-A139AF61809B}"/>
              </a:ext>
            </a:extLst>
          </p:cNvPr>
          <p:cNvSpPr/>
          <p:nvPr/>
        </p:nvSpPr>
        <p:spPr>
          <a:xfrm>
            <a:off x="115164" y="1189482"/>
            <a:ext cx="11942858" cy="49156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+mn-cs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3432C1A-CC77-483D-B492-BC14486097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46" y="-16513"/>
            <a:ext cx="1041497" cy="10916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A8D67D4-3D9E-A65E-3979-E494B7C5D3C8}"/>
              </a:ext>
            </a:extLst>
          </p:cNvPr>
          <p:cNvSpPr txBox="1"/>
          <p:nvPr/>
        </p:nvSpPr>
        <p:spPr>
          <a:xfrm>
            <a:off x="9492803" y="4173745"/>
            <a:ext cx="64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Arial Unicode MS"/>
                <a:cs typeface="+mn-cs"/>
              </a:rPr>
              <a:t>0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Arial Unicode MS"/>
                <a:cs typeface="+mn-cs"/>
              </a:rPr>
              <a:t>4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D89371-3632-8375-4649-6A65B6FC77D3}"/>
              </a:ext>
            </a:extLst>
          </p:cNvPr>
          <p:cNvGrpSpPr/>
          <p:nvPr/>
        </p:nvGrpSpPr>
        <p:grpSpPr>
          <a:xfrm>
            <a:off x="166686" y="1269253"/>
            <a:ext cx="8452582" cy="4784287"/>
            <a:chOff x="367647" y="1269253"/>
            <a:chExt cx="11143136" cy="478428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018C5A2-96FC-A098-2ED2-A653476B013B}"/>
                </a:ext>
              </a:extLst>
            </p:cNvPr>
            <p:cNvGrpSpPr/>
            <p:nvPr/>
          </p:nvGrpSpPr>
          <p:grpSpPr>
            <a:xfrm>
              <a:off x="367647" y="1269253"/>
              <a:ext cx="10556473" cy="1504191"/>
              <a:chOff x="367647" y="1269253"/>
              <a:chExt cx="10556473" cy="150419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8BDE8A25-B5EE-DECB-ED82-74C8C02E9E94}"/>
                  </a:ext>
                </a:extLst>
              </p:cNvPr>
              <p:cNvSpPr/>
              <p:nvPr/>
            </p:nvSpPr>
            <p:spPr>
              <a:xfrm>
                <a:off x="1837038" y="1281319"/>
                <a:ext cx="1696138" cy="1069822"/>
              </a:xfrm>
              <a:custGeom>
                <a:avLst/>
                <a:gdLst>
                  <a:gd name="connsiteX0" fmla="*/ 0 w 1222147"/>
                  <a:gd name="connsiteY0" fmla="*/ 106982 h 1069822"/>
                  <a:gd name="connsiteX1" fmla="*/ 106982 w 1222147"/>
                  <a:gd name="connsiteY1" fmla="*/ 0 h 1069822"/>
                  <a:gd name="connsiteX2" fmla="*/ 1115165 w 1222147"/>
                  <a:gd name="connsiteY2" fmla="*/ 0 h 1069822"/>
                  <a:gd name="connsiteX3" fmla="*/ 1222147 w 1222147"/>
                  <a:gd name="connsiteY3" fmla="*/ 106982 h 1069822"/>
                  <a:gd name="connsiteX4" fmla="*/ 1222147 w 1222147"/>
                  <a:gd name="connsiteY4" fmla="*/ 962840 h 1069822"/>
                  <a:gd name="connsiteX5" fmla="*/ 1115165 w 1222147"/>
                  <a:gd name="connsiteY5" fmla="*/ 1069822 h 1069822"/>
                  <a:gd name="connsiteX6" fmla="*/ 106982 w 1222147"/>
                  <a:gd name="connsiteY6" fmla="*/ 1069822 h 1069822"/>
                  <a:gd name="connsiteX7" fmla="*/ 0 w 1222147"/>
                  <a:gd name="connsiteY7" fmla="*/ 962840 h 1069822"/>
                  <a:gd name="connsiteX8" fmla="*/ 0 w 1222147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2147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115165" y="0"/>
                    </a:lnTo>
                    <a:cubicBezTo>
                      <a:pt x="1174250" y="0"/>
                      <a:pt x="1222147" y="47897"/>
                      <a:pt x="1222147" y="106982"/>
                    </a:cubicBezTo>
                    <a:lnTo>
                      <a:pt x="1222147" y="962840"/>
                    </a:lnTo>
                    <a:cubicBezTo>
                      <a:pt x="1222147" y="1021925"/>
                      <a:pt x="1174250" y="1069822"/>
                      <a:pt x="1115165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Pemenuhan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 dan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Pengunggahan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 Data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Dukung</a:t>
                </a: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7DC0173D-AD43-988A-2A68-E999C05D0D11}"/>
                  </a:ext>
                </a:extLst>
              </p:cNvPr>
              <p:cNvSpPr/>
              <p:nvPr/>
            </p:nvSpPr>
            <p:spPr>
              <a:xfrm>
                <a:off x="3590113" y="1594413"/>
                <a:ext cx="340014" cy="443634"/>
              </a:xfrm>
              <a:custGeom>
                <a:avLst/>
                <a:gdLst>
                  <a:gd name="connsiteX0" fmla="*/ 0 w 268429"/>
                  <a:gd name="connsiteY0" fmla="*/ 88727 h 443634"/>
                  <a:gd name="connsiteX1" fmla="*/ 134215 w 268429"/>
                  <a:gd name="connsiteY1" fmla="*/ 88727 h 443634"/>
                  <a:gd name="connsiteX2" fmla="*/ 134215 w 268429"/>
                  <a:gd name="connsiteY2" fmla="*/ 0 h 443634"/>
                  <a:gd name="connsiteX3" fmla="*/ 268429 w 268429"/>
                  <a:gd name="connsiteY3" fmla="*/ 221817 h 443634"/>
                  <a:gd name="connsiteX4" fmla="*/ 134215 w 268429"/>
                  <a:gd name="connsiteY4" fmla="*/ 443634 h 443634"/>
                  <a:gd name="connsiteX5" fmla="*/ 134215 w 268429"/>
                  <a:gd name="connsiteY5" fmla="*/ 354907 h 443634"/>
                  <a:gd name="connsiteX6" fmla="*/ 0 w 268429"/>
                  <a:gd name="connsiteY6" fmla="*/ 354907 h 443634"/>
                  <a:gd name="connsiteX7" fmla="*/ 0 w 268429"/>
                  <a:gd name="connsiteY7" fmla="*/ 88727 h 44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429" h="443634">
                    <a:moveTo>
                      <a:pt x="0" y="88727"/>
                    </a:moveTo>
                    <a:lnTo>
                      <a:pt x="134215" y="88727"/>
                    </a:lnTo>
                    <a:lnTo>
                      <a:pt x="134215" y="0"/>
                    </a:lnTo>
                    <a:lnTo>
                      <a:pt x="268429" y="221817"/>
                    </a:lnTo>
                    <a:lnTo>
                      <a:pt x="134215" y="443634"/>
                    </a:lnTo>
                    <a:lnTo>
                      <a:pt x="134215" y="354907"/>
                    </a:lnTo>
                    <a:lnTo>
                      <a:pt x="0" y="354907"/>
                    </a:lnTo>
                    <a:lnTo>
                      <a:pt x="0" y="8872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8727" rIns="80529" bIns="88727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74D803D-C81C-01C1-8532-660E29682CAC}"/>
                  </a:ext>
                </a:extLst>
              </p:cNvPr>
              <p:cNvSpPr/>
              <p:nvPr/>
            </p:nvSpPr>
            <p:spPr>
              <a:xfrm>
                <a:off x="3970901" y="1281319"/>
                <a:ext cx="1215746" cy="1069822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42AFB6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Tim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Asesor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Microsoft Sans Serif" panose="020B0604020202020204" pitchFamily="34" charset="0"/>
                  <a:cs typeface="+mn-cs"/>
                </a:endParaRPr>
              </a:p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C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AKUN 2</a:t>
                </a: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C00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152B4C-985F-5D25-E630-FAF41ADFE587}"/>
                  </a:ext>
                </a:extLst>
              </p:cNvPr>
              <p:cNvSpPr/>
              <p:nvPr/>
            </p:nvSpPr>
            <p:spPr>
              <a:xfrm>
                <a:off x="5670871" y="1269253"/>
                <a:ext cx="1157298" cy="1081888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42AFB6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Verifikasi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 dan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Penilaian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Mandiri</a:t>
                </a:r>
                <a:endParaRPr kumimoji="0" lang="en-ID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A91629A-0F78-19DE-CCC5-76D4566894FE}"/>
                  </a:ext>
                </a:extLst>
              </p:cNvPr>
              <p:cNvSpPr/>
              <p:nvPr/>
            </p:nvSpPr>
            <p:spPr>
              <a:xfrm rot="21556511">
                <a:off x="7793251" y="1590149"/>
                <a:ext cx="325759" cy="442193"/>
              </a:xfrm>
              <a:custGeom>
                <a:avLst/>
                <a:gdLst>
                  <a:gd name="connsiteX0" fmla="*/ 0 w 325759"/>
                  <a:gd name="connsiteY0" fmla="*/ 88439 h 442193"/>
                  <a:gd name="connsiteX1" fmla="*/ 162880 w 325759"/>
                  <a:gd name="connsiteY1" fmla="*/ 88439 h 442193"/>
                  <a:gd name="connsiteX2" fmla="*/ 162880 w 325759"/>
                  <a:gd name="connsiteY2" fmla="*/ 0 h 442193"/>
                  <a:gd name="connsiteX3" fmla="*/ 325759 w 325759"/>
                  <a:gd name="connsiteY3" fmla="*/ 221097 h 442193"/>
                  <a:gd name="connsiteX4" fmla="*/ 162880 w 325759"/>
                  <a:gd name="connsiteY4" fmla="*/ 442193 h 442193"/>
                  <a:gd name="connsiteX5" fmla="*/ 162880 w 325759"/>
                  <a:gd name="connsiteY5" fmla="*/ 353754 h 442193"/>
                  <a:gd name="connsiteX6" fmla="*/ 0 w 325759"/>
                  <a:gd name="connsiteY6" fmla="*/ 353754 h 442193"/>
                  <a:gd name="connsiteX7" fmla="*/ 0 w 325759"/>
                  <a:gd name="connsiteY7" fmla="*/ 88439 h 4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9" h="442193">
                    <a:moveTo>
                      <a:pt x="0" y="88439"/>
                    </a:moveTo>
                    <a:lnTo>
                      <a:pt x="162880" y="88439"/>
                    </a:lnTo>
                    <a:lnTo>
                      <a:pt x="162880" y="0"/>
                    </a:lnTo>
                    <a:lnTo>
                      <a:pt x="325759" y="221097"/>
                    </a:lnTo>
                    <a:lnTo>
                      <a:pt x="162880" y="442193"/>
                    </a:lnTo>
                    <a:lnTo>
                      <a:pt x="162880" y="353754"/>
                    </a:lnTo>
                    <a:lnTo>
                      <a:pt x="0" y="353754"/>
                    </a:lnTo>
                    <a:lnTo>
                      <a:pt x="0" y="88439"/>
                    </a:lnTo>
                    <a:close/>
                  </a:path>
                </a:pathLst>
              </a:custGeom>
              <a:solidFill>
                <a:srgbClr val="585858"/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8438" rIns="97727" bIns="88439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D0D990-9DAF-4539-4AF0-DA4A84BFB77A}"/>
                  </a:ext>
                </a:extLst>
              </p:cNvPr>
              <p:cNvSpPr/>
              <p:nvPr/>
            </p:nvSpPr>
            <p:spPr>
              <a:xfrm>
                <a:off x="7241661" y="1270227"/>
                <a:ext cx="1783037" cy="1069822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42ADB5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Berita</a:t>
                </a:r>
                <a:r>
                  <a:rPr kumimoji="0" lang="en-ID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 acara Hasil </a:t>
                </a:r>
                <a:r>
                  <a:rPr kumimoji="0" lang="en-ID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Penilaian</a:t>
                </a:r>
                <a:r>
                  <a:rPr kumimoji="0" lang="en-ID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 </a:t>
                </a:r>
                <a:r>
                  <a:rPr kumimoji="0" lang="en-ID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Mandiri</a:t>
                </a: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125B362-0577-4B14-F4A4-FD4FC2B02122}"/>
                  </a:ext>
                </a:extLst>
              </p:cNvPr>
              <p:cNvSpPr/>
              <p:nvPr/>
            </p:nvSpPr>
            <p:spPr>
              <a:xfrm rot="21557711">
                <a:off x="10480485" y="2385872"/>
                <a:ext cx="443635" cy="387572"/>
              </a:xfrm>
              <a:custGeom>
                <a:avLst/>
                <a:gdLst>
                  <a:gd name="connsiteX0" fmla="*/ 0 w 676255"/>
                  <a:gd name="connsiteY0" fmla="*/ 88727 h 443634"/>
                  <a:gd name="connsiteX1" fmla="*/ 454438 w 676255"/>
                  <a:gd name="connsiteY1" fmla="*/ 88727 h 443634"/>
                  <a:gd name="connsiteX2" fmla="*/ 454438 w 676255"/>
                  <a:gd name="connsiteY2" fmla="*/ 0 h 443634"/>
                  <a:gd name="connsiteX3" fmla="*/ 676255 w 676255"/>
                  <a:gd name="connsiteY3" fmla="*/ 221817 h 443634"/>
                  <a:gd name="connsiteX4" fmla="*/ 454438 w 676255"/>
                  <a:gd name="connsiteY4" fmla="*/ 443634 h 443634"/>
                  <a:gd name="connsiteX5" fmla="*/ 454438 w 676255"/>
                  <a:gd name="connsiteY5" fmla="*/ 354907 h 443634"/>
                  <a:gd name="connsiteX6" fmla="*/ 0 w 676255"/>
                  <a:gd name="connsiteY6" fmla="*/ 354907 h 443634"/>
                  <a:gd name="connsiteX7" fmla="*/ 0 w 676255"/>
                  <a:gd name="connsiteY7" fmla="*/ 88727 h 44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255" h="443634">
                    <a:moveTo>
                      <a:pt x="541003" y="0"/>
                    </a:moveTo>
                    <a:lnTo>
                      <a:pt x="541003" y="298118"/>
                    </a:lnTo>
                    <a:lnTo>
                      <a:pt x="676254" y="298118"/>
                    </a:lnTo>
                    <a:lnTo>
                      <a:pt x="338128" y="443634"/>
                    </a:lnTo>
                    <a:lnTo>
                      <a:pt x="1" y="298118"/>
                    </a:lnTo>
                    <a:lnTo>
                      <a:pt x="135252" y="298118"/>
                    </a:lnTo>
                    <a:lnTo>
                      <a:pt x="135252" y="0"/>
                    </a:lnTo>
                    <a:lnTo>
                      <a:pt x="541003" y="0"/>
                    </a:lnTo>
                    <a:close/>
                  </a:path>
                </a:pathLst>
              </a:custGeom>
              <a:solidFill>
                <a:srgbClr val="585858"/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726" tIns="0" rIns="88728" bIns="133090" numCol="1" spcCol="1270" anchor="ctr" anchorCtr="0">
                <a:noAutofit/>
              </a:bodyPr>
              <a:lstStyle/>
              <a:p>
                <a:pPr marL="0" marR="0" lvl="0" indent="0" algn="ctr" defTabSz="1822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4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23B9F-FD41-EAB4-BDDA-C90412A3A859}"/>
                  </a:ext>
                </a:extLst>
              </p:cNvPr>
              <p:cNvSpPr/>
              <p:nvPr/>
            </p:nvSpPr>
            <p:spPr>
              <a:xfrm rot="5400000" flipH="1">
                <a:off x="1422754" y="1665584"/>
                <a:ext cx="426579" cy="344789"/>
              </a:xfrm>
              <a:custGeom>
                <a:avLst/>
                <a:gdLst>
                  <a:gd name="connsiteX0" fmla="*/ 0 w 344789"/>
                  <a:gd name="connsiteY0" fmla="*/ 85316 h 426579"/>
                  <a:gd name="connsiteX1" fmla="*/ 172395 w 344789"/>
                  <a:gd name="connsiteY1" fmla="*/ 85316 h 426579"/>
                  <a:gd name="connsiteX2" fmla="*/ 172395 w 344789"/>
                  <a:gd name="connsiteY2" fmla="*/ 0 h 426579"/>
                  <a:gd name="connsiteX3" fmla="*/ 344789 w 344789"/>
                  <a:gd name="connsiteY3" fmla="*/ 213290 h 426579"/>
                  <a:gd name="connsiteX4" fmla="*/ 172395 w 344789"/>
                  <a:gd name="connsiteY4" fmla="*/ 426579 h 426579"/>
                  <a:gd name="connsiteX5" fmla="*/ 172395 w 344789"/>
                  <a:gd name="connsiteY5" fmla="*/ 341263 h 426579"/>
                  <a:gd name="connsiteX6" fmla="*/ 0 w 344789"/>
                  <a:gd name="connsiteY6" fmla="*/ 341263 h 426579"/>
                  <a:gd name="connsiteX7" fmla="*/ 0 w 344789"/>
                  <a:gd name="connsiteY7" fmla="*/ 85316 h 42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789" h="426579">
                    <a:moveTo>
                      <a:pt x="275831" y="426579"/>
                    </a:moveTo>
                    <a:lnTo>
                      <a:pt x="275831" y="213289"/>
                    </a:lnTo>
                    <a:lnTo>
                      <a:pt x="344789" y="213289"/>
                    </a:lnTo>
                    <a:lnTo>
                      <a:pt x="172394" y="0"/>
                    </a:lnTo>
                    <a:lnTo>
                      <a:pt x="0" y="213289"/>
                    </a:lnTo>
                    <a:lnTo>
                      <a:pt x="68958" y="213289"/>
                    </a:lnTo>
                    <a:lnTo>
                      <a:pt x="68958" y="426579"/>
                    </a:lnTo>
                    <a:lnTo>
                      <a:pt x="275831" y="42657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315" tIns="0" rIns="85316" bIns="103436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8BA8D47-E226-FBA9-78C3-F98AF700DFE2}"/>
                  </a:ext>
                </a:extLst>
              </p:cNvPr>
              <p:cNvSpPr/>
              <p:nvPr/>
            </p:nvSpPr>
            <p:spPr>
              <a:xfrm>
                <a:off x="367647" y="1272834"/>
                <a:ext cx="1065483" cy="1069822"/>
              </a:xfrm>
              <a:custGeom>
                <a:avLst/>
                <a:gdLst>
                  <a:gd name="connsiteX0" fmla="*/ 0 w 1280613"/>
                  <a:gd name="connsiteY0" fmla="*/ 106982 h 1069822"/>
                  <a:gd name="connsiteX1" fmla="*/ 106982 w 1280613"/>
                  <a:gd name="connsiteY1" fmla="*/ 0 h 1069822"/>
                  <a:gd name="connsiteX2" fmla="*/ 1173631 w 1280613"/>
                  <a:gd name="connsiteY2" fmla="*/ 0 h 1069822"/>
                  <a:gd name="connsiteX3" fmla="*/ 1280613 w 1280613"/>
                  <a:gd name="connsiteY3" fmla="*/ 106982 h 1069822"/>
                  <a:gd name="connsiteX4" fmla="*/ 1280613 w 1280613"/>
                  <a:gd name="connsiteY4" fmla="*/ 962840 h 1069822"/>
                  <a:gd name="connsiteX5" fmla="*/ 1173631 w 1280613"/>
                  <a:gd name="connsiteY5" fmla="*/ 1069822 h 1069822"/>
                  <a:gd name="connsiteX6" fmla="*/ 106982 w 1280613"/>
                  <a:gd name="connsiteY6" fmla="*/ 1069822 h 1069822"/>
                  <a:gd name="connsiteX7" fmla="*/ 0 w 1280613"/>
                  <a:gd name="connsiteY7" fmla="*/ 962840 h 1069822"/>
                  <a:gd name="connsiteX8" fmla="*/ 0 w 1280613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0613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173631" y="0"/>
                    </a:lnTo>
                    <a:cubicBezTo>
                      <a:pt x="1232716" y="0"/>
                      <a:pt x="1280613" y="47897"/>
                      <a:pt x="1280613" y="106982"/>
                    </a:cubicBezTo>
                    <a:lnTo>
                      <a:pt x="1280613" y="962840"/>
                    </a:lnTo>
                    <a:cubicBezTo>
                      <a:pt x="1280613" y="1021925"/>
                      <a:pt x="1232716" y="1069822"/>
                      <a:pt x="1173631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Tim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Kerja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 </a:t>
                </a:r>
              </a:p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C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AKUN 1</a:t>
                </a: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C00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506B1BE-9554-B2C1-5649-5FF97E4C2E81}"/>
                  </a:ext>
                </a:extLst>
              </p:cNvPr>
              <p:cNvSpPr/>
              <p:nvPr/>
            </p:nvSpPr>
            <p:spPr>
              <a:xfrm>
                <a:off x="5258915" y="1573042"/>
                <a:ext cx="340014" cy="443634"/>
              </a:xfrm>
              <a:custGeom>
                <a:avLst/>
                <a:gdLst>
                  <a:gd name="connsiteX0" fmla="*/ 0 w 268429"/>
                  <a:gd name="connsiteY0" fmla="*/ 88727 h 443634"/>
                  <a:gd name="connsiteX1" fmla="*/ 134215 w 268429"/>
                  <a:gd name="connsiteY1" fmla="*/ 88727 h 443634"/>
                  <a:gd name="connsiteX2" fmla="*/ 134215 w 268429"/>
                  <a:gd name="connsiteY2" fmla="*/ 0 h 443634"/>
                  <a:gd name="connsiteX3" fmla="*/ 268429 w 268429"/>
                  <a:gd name="connsiteY3" fmla="*/ 221817 h 443634"/>
                  <a:gd name="connsiteX4" fmla="*/ 134215 w 268429"/>
                  <a:gd name="connsiteY4" fmla="*/ 443634 h 443634"/>
                  <a:gd name="connsiteX5" fmla="*/ 134215 w 268429"/>
                  <a:gd name="connsiteY5" fmla="*/ 354907 h 443634"/>
                  <a:gd name="connsiteX6" fmla="*/ 0 w 268429"/>
                  <a:gd name="connsiteY6" fmla="*/ 354907 h 443634"/>
                  <a:gd name="connsiteX7" fmla="*/ 0 w 268429"/>
                  <a:gd name="connsiteY7" fmla="*/ 88727 h 44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429" h="443634">
                    <a:moveTo>
                      <a:pt x="0" y="88727"/>
                    </a:moveTo>
                    <a:lnTo>
                      <a:pt x="134215" y="88727"/>
                    </a:lnTo>
                    <a:lnTo>
                      <a:pt x="134215" y="0"/>
                    </a:lnTo>
                    <a:lnTo>
                      <a:pt x="268429" y="221817"/>
                    </a:lnTo>
                    <a:lnTo>
                      <a:pt x="134215" y="443634"/>
                    </a:lnTo>
                    <a:lnTo>
                      <a:pt x="134215" y="354907"/>
                    </a:lnTo>
                    <a:lnTo>
                      <a:pt x="0" y="354907"/>
                    </a:lnTo>
                    <a:lnTo>
                      <a:pt x="0" y="8872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8727" rIns="80529" bIns="88727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01C30C8-16B5-C139-CB14-DF13D420BD08}"/>
                  </a:ext>
                </a:extLst>
              </p:cNvPr>
              <p:cNvSpPr/>
              <p:nvPr/>
            </p:nvSpPr>
            <p:spPr>
              <a:xfrm>
                <a:off x="6873948" y="1565638"/>
                <a:ext cx="340014" cy="443634"/>
              </a:xfrm>
              <a:custGeom>
                <a:avLst/>
                <a:gdLst>
                  <a:gd name="connsiteX0" fmla="*/ 0 w 268429"/>
                  <a:gd name="connsiteY0" fmla="*/ 88727 h 443634"/>
                  <a:gd name="connsiteX1" fmla="*/ 134215 w 268429"/>
                  <a:gd name="connsiteY1" fmla="*/ 88727 h 443634"/>
                  <a:gd name="connsiteX2" fmla="*/ 134215 w 268429"/>
                  <a:gd name="connsiteY2" fmla="*/ 0 h 443634"/>
                  <a:gd name="connsiteX3" fmla="*/ 268429 w 268429"/>
                  <a:gd name="connsiteY3" fmla="*/ 221817 h 443634"/>
                  <a:gd name="connsiteX4" fmla="*/ 134215 w 268429"/>
                  <a:gd name="connsiteY4" fmla="*/ 443634 h 443634"/>
                  <a:gd name="connsiteX5" fmla="*/ 134215 w 268429"/>
                  <a:gd name="connsiteY5" fmla="*/ 354907 h 443634"/>
                  <a:gd name="connsiteX6" fmla="*/ 0 w 268429"/>
                  <a:gd name="connsiteY6" fmla="*/ 354907 h 443634"/>
                  <a:gd name="connsiteX7" fmla="*/ 0 w 268429"/>
                  <a:gd name="connsiteY7" fmla="*/ 88727 h 44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429" h="443634">
                    <a:moveTo>
                      <a:pt x="0" y="88727"/>
                    </a:moveTo>
                    <a:lnTo>
                      <a:pt x="134215" y="88727"/>
                    </a:lnTo>
                    <a:lnTo>
                      <a:pt x="134215" y="0"/>
                    </a:lnTo>
                    <a:lnTo>
                      <a:pt x="268429" y="221817"/>
                    </a:lnTo>
                    <a:lnTo>
                      <a:pt x="134215" y="443634"/>
                    </a:lnTo>
                    <a:lnTo>
                      <a:pt x="134215" y="354907"/>
                    </a:lnTo>
                    <a:lnTo>
                      <a:pt x="0" y="354907"/>
                    </a:lnTo>
                    <a:lnTo>
                      <a:pt x="0" y="8872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8727" rIns="80529" bIns="88727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A89BE53-E13A-D332-3936-EE2E29B07CA4}"/>
                  </a:ext>
                </a:extLst>
              </p:cNvPr>
              <p:cNvSpPr/>
              <p:nvPr/>
            </p:nvSpPr>
            <p:spPr>
              <a:xfrm rot="21556511">
                <a:off x="9094839" y="1597588"/>
                <a:ext cx="576458" cy="442193"/>
              </a:xfrm>
              <a:custGeom>
                <a:avLst/>
                <a:gdLst>
                  <a:gd name="connsiteX0" fmla="*/ 0 w 325759"/>
                  <a:gd name="connsiteY0" fmla="*/ 88439 h 442193"/>
                  <a:gd name="connsiteX1" fmla="*/ 162880 w 325759"/>
                  <a:gd name="connsiteY1" fmla="*/ 88439 h 442193"/>
                  <a:gd name="connsiteX2" fmla="*/ 162880 w 325759"/>
                  <a:gd name="connsiteY2" fmla="*/ 0 h 442193"/>
                  <a:gd name="connsiteX3" fmla="*/ 325759 w 325759"/>
                  <a:gd name="connsiteY3" fmla="*/ 221097 h 442193"/>
                  <a:gd name="connsiteX4" fmla="*/ 162880 w 325759"/>
                  <a:gd name="connsiteY4" fmla="*/ 442193 h 442193"/>
                  <a:gd name="connsiteX5" fmla="*/ 162880 w 325759"/>
                  <a:gd name="connsiteY5" fmla="*/ 353754 h 442193"/>
                  <a:gd name="connsiteX6" fmla="*/ 0 w 325759"/>
                  <a:gd name="connsiteY6" fmla="*/ 353754 h 442193"/>
                  <a:gd name="connsiteX7" fmla="*/ 0 w 325759"/>
                  <a:gd name="connsiteY7" fmla="*/ 88439 h 4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9" h="442193">
                    <a:moveTo>
                      <a:pt x="0" y="88439"/>
                    </a:moveTo>
                    <a:lnTo>
                      <a:pt x="162880" y="88439"/>
                    </a:lnTo>
                    <a:lnTo>
                      <a:pt x="162880" y="0"/>
                    </a:lnTo>
                    <a:lnTo>
                      <a:pt x="325759" y="221097"/>
                    </a:lnTo>
                    <a:lnTo>
                      <a:pt x="162880" y="442193"/>
                    </a:lnTo>
                    <a:lnTo>
                      <a:pt x="162880" y="353754"/>
                    </a:lnTo>
                    <a:lnTo>
                      <a:pt x="0" y="353754"/>
                    </a:lnTo>
                    <a:lnTo>
                      <a:pt x="0" y="88439"/>
                    </a:lnTo>
                    <a:close/>
                  </a:path>
                </a:pathLst>
              </a:custGeom>
              <a:solidFill>
                <a:srgbClr val="585858"/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8438" rIns="97727" bIns="88439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8AB8AB-3BA6-B0C8-E40E-6F185B7885AA}"/>
                </a:ext>
              </a:extLst>
            </p:cNvPr>
            <p:cNvGrpSpPr/>
            <p:nvPr/>
          </p:nvGrpSpPr>
          <p:grpSpPr>
            <a:xfrm>
              <a:off x="411099" y="1281319"/>
              <a:ext cx="11099684" cy="2629556"/>
              <a:chOff x="411099" y="1542567"/>
              <a:chExt cx="11099684" cy="2629556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4BBFFF5-EF0F-4DE9-B82F-905A32CDEA9A}"/>
                  </a:ext>
                </a:extLst>
              </p:cNvPr>
              <p:cNvSpPr/>
              <p:nvPr/>
            </p:nvSpPr>
            <p:spPr>
              <a:xfrm>
                <a:off x="9727746" y="1542567"/>
                <a:ext cx="1783037" cy="1069822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Tim </a:t>
                </a:r>
                <a:r>
                  <a:rPr kumimoji="0" lang="en-ID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Penilai</a:t>
                </a:r>
                <a:r>
                  <a:rPr kumimoji="0" lang="en-ID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 </a:t>
                </a:r>
                <a:r>
                  <a:rPr kumimoji="0" lang="en-ID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Kemenkumham</a:t>
                </a: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C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AKUN 3</a:t>
                </a: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E7A35F2-10A7-997B-E926-D3B731FC4AB2}"/>
                  </a:ext>
                </a:extLst>
              </p:cNvPr>
              <p:cNvSpPr/>
              <p:nvPr/>
            </p:nvSpPr>
            <p:spPr>
              <a:xfrm>
                <a:off x="7792906" y="3040172"/>
                <a:ext cx="1404778" cy="1098141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01AF5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Berita</a:t>
                </a:r>
                <a:r>
                  <a:rPr kumimoji="0" lang="en-ID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 acara Hasil </a:t>
                </a:r>
                <a:r>
                  <a:rPr kumimoji="0" lang="en-ID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Penilaian</a:t>
                </a: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1DD6137-95DB-E85C-BB83-CCF56122E335}"/>
                  </a:ext>
                </a:extLst>
              </p:cNvPr>
              <p:cNvSpPr/>
              <p:nvPr/>
            </p:nvSpPr>
            <p:spPr>
              <a:xfrm>
                <a:off x="3015384" y="3102301"/>
                <a:ext cx="1147332" cy="1069822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0537FE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Rapat</a:t>
                </a:r>
                <a:r>
                  <a:rPr kumimoji="0" lang="en-ID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 </a:t>
                </a:r>
                <a:r>
                  <a:rPr kumimoji="0" lang="en-ID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Pleno</a:t>
                </a: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993DA7B-7E23-6E74-0BAD-C908A62AFF97}"/>
                  </a:ext>
                </a:extLst>
              </p:cNvPr>
              <p:cNvSpPr/>
              <p:nvPr/>
            </p:nvSpPr>
            <p:spPr>
              <a:xfrm rot="10800000">
                <a:off x="9176615" y="3365396"/>
                <a:ext cx="551961" cy="442193"/>
              </a:xfrm>
              <a:custGeom>
                <a:avLst/>
                <a:gdLst>
                  <a:gd name="connsiteX0" fmla="*/ 0 w 325759"/>
                  <a:gd name="connsiteY0" fmla="*/ 88439 h 442193"/>
                  <a:gd name="connsiteX1" fmla="*/ 162880 w 325759"/>
                  <a:gd name="connsiteY1" fmla="*/ 88439 h 442193"/>
                  <a:gd name="connsiteX2" fmla="*/ 162880 w 325759"/>
                  <a:gd name="connsiteY2" fmla="*/ 0 h 442193"/>
                  <a:gd name="connsiteX3" fmla="*/ 325759 w 325759"/>
                  <a:gd name="connsiteY3" fmla="*/ 221097 h 442193"/>
                  <a:gd name="connsiteX4" fmla="*/ 162880 w 325759"/>
                  <a:gd name="connsiteY4" fmla="*/ 442193 h 442193"/>
                  <a:gd name="connsiteX5" fmla="*/ 162880 w 325759"/>
                  <a:gd name="connsiteY5" fmla="*/ 353754 h 442193"/>
                  <a:gd name="connsiteX6" fmla="*/ 0 w 325759"/>
                  <a:gd name="connsiteY6" fmla="*/ 353754 h 442193"/>
                  <a:gd name="connsiteX7" fmla="*/ 0 w 325759"/>
                  <a:gd name="connsiteY7" fmla="*/ 88439 h 4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9" h="442193">
                    <a:moveTo>
                      <a:pt x="0" y="88439"/>
                    </a:moveTo>
                    <a:lnTo>
                      <a:pt x="162880" y="88439"/>
                    </a:lnTo>
                    <a:lnTo>
                      <a:pt x="162880" y="0"/>
                    </a:lnTo>
                    <a:lnTo>
                      <a:pt x="325759" y="221097"/>
                    </a:lnTo>
                    <a:lnTo>
                      <a:pt x="162880" y="442193"/>
                    </a:lnTo>
                    <a:lnTo>
                      <a:pt x="162880" y="353754"/>
                    </a:lnTo>
                    <a:lnTo>
                      <a:pt x="0" y="353754"/>
                    </a:lnTo>
                    <a:lnTo>
                      <a:pt x="0" y="88439"/>
                    </a:lnTo>
                    <a:close/>
                  </a:path>
                </a:pathLst>
              </a:custGeom>
              <a:solidFill>
                <a:srgbClr val="585858"/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8438" rIns="97727" bIns="88439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3AA1B7C-9AEF-8B43-D394-F60DB53D95DC}"/>
                  </a:ext>
                </a:extLst>
              </p:cNvPr>
              <p:cNvSpPr/>
              <p:nvPr/>
            </p:nvSpPr>
            <p:spPr>
              <a:xfrm>
                <a:off x="9808998" y="3072317"/>
                <a:ext cx="1627797" cy="1069822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Validasi</a:t>
                </a:r>
                <a:r>
                  <a:rPr kumimoji="0" lang="en-ID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 dan </a:t>
                </a:r>
                <a:r>
                  <a:rPr kumimoji="0" lang="en-ID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/>
                    <a:cs typeface="+mn-cs"/>
                  </a:rPr>
                  <a:t>Penilaian</a:t>
                </a: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5A683C2-7811-02F2-550C-B379607570D4}"/>
                  </a:ext>
                </a:extLst>
              </p:cNvPr>
              <p:cNvSpPr/>
              <p:nvPr/>
            </p:nvSpPr>
            <p:spPr>
              <a:xfrm rot="10800000">
                <a:off x="6784776" y="3365400"/>
                <a:ext cx="866418" cy="442193"/>
              </a:xfrm>
              <a:custGeom>
                <a:avLst/>
                <a:gdLst>
                  <a:gd name="connsiteX0" fmla="*/ 0 w 325759"/>
                  <a:gd name="connsiteY0" fmla="*/ 88439 h 442193"/>
                  <a:gd name="connsiteX1" fmla="*/ 162880 w 325759"/>
                  <a:gd name="connsiteY1" fmla="*/ 88439 h 442193"/>
                  <a:gd name="connsiteX2" fmla="*/ 162880 w 325759"/>
                  <a:gd name="connsiteY2" fmla="*/ 0 h 442193"/>
                  <a:gd name="connsiteX3" fmla="*/ 325759 w 325759"/>
                  <a:gd name="connsiteY3" fmla="*/ 221097 h 442193"/>
                  <a:gd name="connsiteX4" fmla="*/ 162880 w 325759"/>
                  <a:gd name="connsiteY4" fmla="*/ 442193 h 442193"/>
                  <a:gd name="connsiteX5" fmla="*/ 162880 w 325759"/>
                  <a:gd name="connsiteY5" fmla="*/ 353754 h 442193"/>
                  <a:gd name="connsiteX6" fmla="*/ 0 w 325759"/>
                  <a:gd name="connsiteY6" fmla="*/ 353754 h 442193"/>
                  <a:gd name="connsiteX7" fmla="*/ 0 w 325759"/>
                  <a:gd name="connsiteY7" fmla="*/ 88439 h 4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9" h="442193">
                    <a:moveTo>
                      <a:pt x="0" y="88439"/>
                    </a:moveTo>
                    <a:lnTo>
                      <a:pt x="162880" y="88439"/>
                    </a:lnTo>
                    <a:lnTo>
                      <a:pt x="162880" y="0"/>
                    </a:lnTo>
                    <a:lnTo>
                      <a:pt x="325759" y="221097"/>
                    </a:lnTo>
                    <a:lnTo>
                      <a:pt x="162880" y="442193"/>
                    </a:lnTo>
                    <a:lnTo>
                      <a:pt x="162880" y="353754"/>
                    </a:lnTo>
                    <a:lnTo>
                      <a:pt x="0" y="353754"/>
                    </a:lnTo>
                    <a:lnTo>
                      <a:pt x="0" y="88439"/>
                    </a:lnTo>
                    <a:close/>
                  </a:path>
                </a:pathLst>
              </a:custGeom>
              <a:solidFill>
                <a:srgbClr val="585858"/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8438" rIns="97727" bIns="88439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F7567E0-EC54-0A01-96F0-42396FF9EFFD}"/>
                  </a:ext>
                </a:extLst>
              </p:cNvPr>
              <p:cNvSpPr/>
              <p:nvPr/>
            </p:nvSpPr>
            <p:spPr>
              <a:xfrm rot="10800000">
                <a:off x="4277879" y="3365401"/>
                <a:ext cx="858909" cy="442193"/>
              </a:xfrm>
              <a:custGeom>
                <a:avLst/>
                <a:gdLst>
                  <a:gd name="connsiteX0" fmla="*/ 0 w 325759"/>
                  <a:gd name="connsiteY0" fmla="*/ 88439 h 442193"/>
                  <a:gd name="connsiteX1" fmla="*/ 162880 w 325759"/>
                  <a:gd name="connsiteY1" fmla="*/ 88439 h 442193"/>
                  <a:gd name="connsiteX2" fmla="*/ 162880 w 325759"/>
                  <a:gd name="connsiteY2" fmla="*/ 0 h 442193"/>
                  <a:gd name="connsiteX3" fmla="*/ 325759 w 325759"/>
                  <a:gd name="connsiteY3" fmla="*/ 221097 h 442193"/>
                  <a:gd name="connsiteX4" fmla="*/ 162880 w 325759"/>
                  <a:gd name="connsiteY4" fmla="*/ 442193 h 442193"/>
                  <a:gd name="connsiteX5" fmla="*/ 162880 w 325759"/>
                  <a:gd name="connsiteY5" fmla="*/ 353754 h 442193"/>
                  <a:gd name="connsiteX6" fmla="*/ 0 w 325759"/>
                  <a:gd name="connsiteY6" fmla="*/ 353754 h 442193"/>
                  <a:gd name="connsiteX7" fmla="*/ 0 w 325759"/>
                  <a:gd name="connsiteY7" fmla="*/ 88439 h 4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9" h="442193">
                    <a:moveTo>
                      <a:pt x="0" y="88439"/>
                    </a:moveTo>
                    <a:lnTo>
                      <a:pt x="162880" y="88439"/>
                    </a:lnTo>
                    <a:lnTo>
                      <a:pt x="162880" y="0"/>
                    </a:lnTo>
                    <a:lnTo>
                      <a:pt x="325759" y="221097"/>
                    </a:lnTo>
                    <a:lnTo>
                      <a:pt x="162880" y="442193"/>
                    </a:lnTo>
                    <a:lnTo>
                      <a:pt x="162880" y="353754"/>
                    </a:lnTo>
                    <a:lnTo>
                      <a:pt x="0" y="353754"/>
                    </a:lnTo>
                    <a:lnTo>
                      <a:pt x="0" y="88439"/>
                    </a:lnTo>
                    <a:close/>
                  </a:path>
                </a:pathLst>
              </a:custGeom>
              <a:solidFill>
                <a:srgbClr val="585858"/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8438" rIns="97727" bIns="88439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99EC440-5B6D-AD6C-3143-820FC3819D67}"/>
                  </a:ext>
                </a:extLst>
              </p:cNvPr>
              <p:cNvSpPr/>
              <p:nvPr/>
            </p:nvSpPr>
            <p:spPr>
              <a:xfrm rot="10800000">
                <a:off x="2042774" y="3365401"/>
                <a:ext cx="835781" cy="442193"/>
              </a:xfrm>
              <a:custGeom>
                <a:avLst/>
                <a:gdLst>
                  <a:gd name="connsiteX0" fmla="*/ 0 w 325759"/>
                  <a:gd name="connsiteY0" fmla="*/ 88439 h 442193"/>
                  <a:gd name="connsiteX1" fmla="*/ 162880 w 325759"/>
                  <a:gd name="connsiteY1" fmla="*/ 88439 h 442193"/>
                  <a:gd name="connsiteX2" fmla="*/ 162880 w 325759"/>
                  <a:gd name="connsiteY2" fmla="*/ 0 h 442193"/>
                  <a:gd name="connsiteX3" fmla="*/ 325759 w 325759"/>
                  <a:gd name="connsiteY3" fmla="*/ 221097 h 442193"/>
                  <a:gd name="connsiteX4" fmla="*/ 162880 w 325759"/>
                  <a:gd name="connsiteY4" fmla="*/ 442193 h 442193"/>
                  <a:gd name="connsiteX5" fmla="*/ 162880 w 325759"/>
                  <a:gd name="connsiteY5" fmla="*/ 353754 h 442193"/>
                  <a:gd name="connsiteX6" fmla="*/ 0 w 325759"/>
                  <a:gd name="connsiteY6" fmla="*/ 353754 h 442193"/>
                  <a:gd name="connsiteX7" fmla="*/ 0 w 325759"/>
                  <a:gd name="connsiteY7" fmla="*/ 88439 h 4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9" h="442193">
                    <a:moveTo>
                      <a:pt x="0" y="88439"/>
                    </a:moveTo>
                    <a:lnTo>
                      <a:pt x="162880" y="88439"/>
                    </a:lnTo>
                    <a:lnTo>
                      <a:pt x="162880" y="0"/>
                    </a:lnTo>
                    <a:lnTo>
                      <a:pt x="325759" y="221097"/>
                    </a:lnTo>
                    <a:lnTo>
                      <a:pt x="162880" y="442193"/>
                    </a:lnTo>
                    <a:lnTo>
                      <a:pt x="162880" y="353754"/>
                    </a:lnTo>
                    <a:lnTo>
                      <a:pt x="0" y="353754"/>
                    </a:lnTo>
                    <a:lnTo>
                      <a:pt x="0" y="88439"/>
                    </a:lnTo>
                    <a:close/>
                  </a:path>
                </a:pathLst>
              </a:custGeom>
              <a:solidFill>
                <a:srgbClr val="585858"/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8438" rIns="97727" bIns="88439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07EC434-F96D-24DF-0D1A-A7E94871E331}"/>
                  </a:ext>
                </a:extLst>
              </p:cNvPr>
              <p:cNvSpPr/>
              <p:nvPr/>
            </p:nvSpPr>
            <p:spPr>
              <a:xfrm>
                <a:off x="411099" y="3073982"/>
                <a:ext cx="1545341" cy="1098141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C0000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Menteri Hukum dan HAM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Microsoft Sans Serif" panose="020B060402020202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C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AKUN 5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DDDDD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 </a:t>
                </a: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Arial Black" panose="020B0A04020102020204" pitchFamily="34" charset="0"/>
                  <a:ea typeface="Microsoft Sans Serif" panose="020B0604020202020204" pitchFamily="34" charset="0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8332E1-1E31-B0EC-6465-C01E9C84F153}"/>
                </a:ext>
              </a:extLst>
            </p:cNvPr>
            <p:cNvGrpSpPr/>
            <p:nvPr/>
          </p:nvGrpSpPr>
          <p:grpSpPr>
            <a:xfrm>
              <a:off x="983262" y="3965909"/>
              <a:ext cx="7318124" cy="2087631"/>
              <a:chOff x="983262" y="3965909"/>
              <a:chExt cx="7318124" cy="2087631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E7D4087-1211-DDBB-655A-AE1B7C730AF4}"/>
                  </a:ext>
                </a:extLst>
              </p:cNvPr>
              <p:cNvSpPr/>
              <p:nvPr/>
            </p:nvSpPr>
            <p:spPr>
              <a:xfrm>
                <a:off x="3137836" y="4066925"/>
                <a:ext cx="1998952" cy="851005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FFC00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b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Menteri PAN RB</a:t>
                </a:r>
                <a:endParaRPr kumimoji="0" lang="en-ID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Microsoft Sans Serif" panose="020B0604020202020204" pitchFamily="34" charset="0"/>
                  <a:cs typeface="+mn-cs"/>
                </a:endParaRPr>
              </a:p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CE90359-6056-35E7-7A59-945AED037245}"/>
                  </a:ext>
                </a:extLst>
              </p:cNvPr>
              <p:cNvSpPr/>
              <p:nvPr/>
            </p:nvSpPr>
            <p:spPr>
              <a:xfrm>
                <a:off x="3165582" y="5219047"/>
                <a:ext cx="1998952" cy="834493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007A7D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b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Pimpinan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 K/L/</a:t>
                </a: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Pemda</a:t>
                </a:r>
                <a:endParaRPr kumimoji="0" lang="en-ID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Microsoft Sans Serif" panose="020B0604020202020204" pitchFamily="34" charset="0"/>
                  <a:cs typeface="+mn-cs"/>
                </a:endParaRPr>
              </a:p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</p:txBody>
          </p:sp>
          <p:sp>
            <p:nvSpPr>
              <p:cNvPr id="29" name="Arrow: Bent-Up 28">
                <a:extLst>
                  <a:ext uri="{FF2B5EF4-FFF2-40B4-BE49-F238E27FC236}">
                    <a16:creationId xmlns:a16="http://schemas.microsoft.com/office/drawing/2014/main" id="{39E5B23A-FFE4-1FD6-001B-3777FBBC3DA5}"/>
                  </a:ext>
                </a:extLst>
              </p:cNvPr>
              <p:cNvSpPr/>
              <p:nvPr/>
            </p:nvSpPr>
            <p:spPr>
              <a:xfrm rot="5400000">
                <a:off x="851014" y="4098157"/>
                <a:ext cx="1267404" cy="1002908"/>
              </a:xfrm>
              <a:prstGeom prst="bentUpArrow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81" name="Arrow: Bent-Up 80">
                <a:extLst>
                  <a:ext uri="{FF2B5EF4-FFF2-40B4-BE49-F238E27FC236}">
                    <a16:creationId xmlns:a16="http://schemas.microsoft.com/office/drawing/2014/main" id="{E2EFF4E1-5456-BB88-E1CA-DB03D6CC4E3A}"/>
                  </a:ext>
                </a:extLst>
              </p:cNvPr>
              <p:cNvSpPr/>
              <p:nvPr/>
            </p:nvSpPr>
            <p:spPr>
              <a:xfrm rot="16200000" flipV="1">
                <a:off x="2089136" y="4136521"/>
                <a:ext cx="993466" cy="1002908"/>
              </a:xfrm>
              <a:prstGeom prst="bentUpArrow">
                <a:avLst>
                  <a:gd name="adj1" fmla="val 25000"/>
                  <a:gd name="adj2" fmla="val 22977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82" name="Arrow: Bent-Up 81">
                <a:extLst>
                  <a:ext uri="{FF2B5EF4-FFF2-40B4-BE49-F238E27FC236}">
                    <a16:creationId xmlns:a16="http://schemas.microsoft.com/office/drawing/2014/main" id="{4F2B72CC-5F4C-C764-E6DB-4A86D202CB0A}"/>
                  </a:ext>
                </a:extLst>
              </p:cNvPr>
              <p:cNvSpPr/>
              <p:nvPr/>
            </p:nvSpPr>
            <p:spPr>
              <a:xfrm rot="5400000">
                <a:off x="2089135" y="4983101"/>
                <a:ext cx="993467" cy="1002908"/>
              </a:xfrm>
              <a:prstGeom prst="bentUpArrow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DBB6E23-580C-E164-A948-A7C3185B0AF5}"/>
                  </a:ext>
                </a:extLst>
              </p:cNvPr>
              <p:cNvSpPr/>
              <p:nvPr/>
            </p:nvSpPr>
            <p:spPr>
              <a:xfrm>
                <a:off x="5322015" y="5484555"/>
                <a:ext cx="865255" cy="443634"/>
              </a:xfrm>
              <a:custGeom>
                <a:avLst/>
                <a:gdLst>
                  <a:gd name="connsiteX0" fmla="*/ 0 w 268429"/>
                  <a:gd name="connsiteY0" fmla="*/ 88727 h 443634"/>
                  <a:gd name="connsiteX1" fmla="*/ 134215 w 268429"/>
                  <a:gd name="connsiteY1" fmla="*/ 88727 h 443634"/>
                  <a:gd name="connsiteX2" fmla="*/ 134215 w 268429"/>
                  <a:gd name="connsiteY2" fmla="*/ 0 h 443634"/>
                  <a:gd name="connsiteX3" fmla="*/ 268429 w 268429"/>
                  <a:gd name="connsiteY3" fmla="*/ 221817 h 443634"/>
                  <a:gd name="connsiteX4" fmla="*/ 134215 w 268429"/>
                  <a:gd name="connsiteY4" fmla="*/ 443634 h 443634"/>
                  <a:gd name="connsiteX5" fmla="*/ 134215 w 268429"/>
                  <a:gd name="connsiteY5" fmla="*/ 354907 h 443634"/>
                  <a:gd name="connsiteX6" fmla="*/ 0 w 268429"/>
                  <a:gd name="connsiteY6" fmla="*/ 354907 h 443634"/>
                  <a:gd name="connsiteX7" fmla="*/ 0 w 268429"/>
                  <a:gd name="connsiteY7" fmla="*/ 88727 h 44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429" h="443634">
                    <a:moveTo>
                      <a:pt x="0" y="88727"/>
                    </a:moveTo>
                    <a:lnTo>
                      <a:pt x="134215" y="88727"/>
                    </a:lnTo>
                    <a:lnTo>
                      <a:pt x="134215" y="0"/>
                    </a:lnTo>
                    <a:lnTo>
                      <a:pt x="268429" y="221817"/>
                    </a:lnTo>
                    <a:lnTo>
                      <a:pt x="134215" y="443634"/>
                    </a:lnTo>
                    <a:lnTo>
                      <a:pt x="134215" y="354907"/>
                    </a:lnTo>
                    <a:lnTo>
                      <a:pt x="0" y="354907"/>
                    </a:lnTo>
                    <a:lnTo>
                      <a:pt x="0" y="8872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8727" rIns="80529" bIns="88727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A4DD7F6-81B3-71C8-2DD1-7181AFA9C268}"/>
                  </a:ext>
                </a:extLst>
              </p:cNvPr>
              <p:cNvSpPr/>
              <p:nvPr/>
            </p:nvSpPr>
            <p:spPr>
              <a:xfrm>
                <a:off x="5322015" y="4290482"/>
                <a:ext cx="865255" cy="443634"/>
              </a:xfrm>
              <a:custGeom>
                <a:avLst/>
                <a:gdLst>
                  <a:gd name="connsiteX0" fmla="*/ 0 w 268429"/>
                  <a:gd name="connsiteY0" fmla="*/ 88727 h 443634"/>
                  <a:gd name="connsiteX1" fmla="*/ 134215 w 268429"/>
                  <a:gd name="connsiteY1" fmla="*/ 88727 h 443634"/>
                  <a:gd name="connsiteX2" fmla="*/ 134215 w 268429"/>
                  <a:gd name="connsiteY2" fmla="*/ 0 h 443634"/>
                  <a:gd name="connsiteX3" fmla="*/ 268429 w 268429"/>
                  <a:gd name="connsiteY3" fmla="*/ 221817 h 443634"/>
                  <a:gd name="connsiteX4" fmla="*/ 134215 w 268429"/>
                  <a:gd name="connsiteY4" fmla="*/ 443634 h 443634"/>
                  <a:gd name="connsiteX5" fmla="*/ 134215 w 268429"/>
                  <a:gd name="connsiteY5" fmla="*/ 354907 h 443634"/>
                  <a:gd name="connsiteX6" fmla="*/ 0 w 268429"/>
                  <a:gd name="connsiteY6" fmla="*/ 354907 h 443634"/>
                  <a:gd name="connsiteX7" fmla="*/ 0 w 268429"/>
                  <a:gd name="connsiteY7" fmla="*/ 88727 h 44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429" h="443634">
                    <a:moveTo>
                      <a:pt x="0" y="88727"/>
                    </a:moveTo>
                    <a:lnTo>
                      <a:pt x="134215" y="88727"/>
                    </a:lnTo>
                    <a:lnTo>
                      <a:pt x="134215" y="0"/>
                    </a:lnTo>
                    <a:lnTo>
                      <a:pt x="268429" y="221817"/>
                    </a:lnTo>
                    <a:lnTo>
                      <a:pt x="134215" y="443634"/>
                    </a:lnTo>
                    <a:lnTo>
                      <a:pt x="134215" y="354907"/>
                    </a:lnTo>
                    <a:lnTo>
                      <a:pt x="0" y="354907"/>
                    </a:lnTo>
                    <a:lnTo>
                      <a:pt x="0" y="8872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8727" rIns="80529" bIns="88727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9461EDF-172C-E9FB-F874-805CB4BCBF2E}"/>
                  </a:ext>
                </a:extLst>
              </p:cNvPr>
              <p:cNvSpPr/>
              <p:nvPr/>
            </p:nvSpPr>
            <p:spPr>
              <a:xfrm>
                <a:off x="6266812" y="4136816"/>
                <a:ext cx="2034574" cy="851005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FFC00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Kepmenkumham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tentang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 Hasil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Penilaian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 IRH</a:t>
                </a:r>
                <a:endParaRPr kumimoji="0" lang="en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70ED006-0813-4182-4981-9DF622AED7C3}"/>
                  </a:ext>
                </a:extLst>
              </p:cNvPr>
              <p:cNvSpPr/>
              <p:nvPr/>
            </p:nvSpPr>
            <p:spPr>
              <a:xfrm>
                <a:off x="6302434" y="5211980"/>
                <a:ext cx="1998952" cy="834493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007A7D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3244" tIns="73244" rIns="73244" bIns="73244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Surat Hasil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Penilaian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 IRH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secara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Elektronik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Microsoft Sans Serif" panose="020B0604020202020204" pitchFamily="34" charset="0"/>
                    <a:cs typeface="+mn-cs"/>
                  </a:rPr>
                  <a:t> </a:t>
                </a:r>
                <a:endParaRPr kumimoji="0" lang="en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/>
                  <a:cs typeface="+mn-cs"/>
                </a:endParaRPr>
              </a:p>
            </p:txBody>
          </p:sp>
        </p:grpSp>
      </p:grpSp>
      <p:sp>
        <p:nvSpPr>
          <p:cNvPr id="54" name="Arrow: Pentagon 16">
            <a:extLst>
              <a:ext uri="{FF2B5EF4-FFF2-40B4-BE49-F238E27FC236}">
                <a16:creationId xmlns:a16="http://schemas.microsoft.com/office/drawing/2014/main" id="{3BD9C899-85A2-8DA7-995D-5B2108BC4B9B}"/>
              </a:ext>
            </a:extLst>
          </p:cNvPr>
          <p:cNvSpPr/>
          <p:nvPr/>
        </p:nvSpPr>
        <p:spPr>
          <a:xfrm>
            <a:off x="9020751" y="1258835"/>
            <a:ext cx="2873490" cy="741619"/>
          </a:xfrm>
          <a:custGeom>
            <a:avLst/>
            <a:gdLst>
              <a:gd name="connsiteX0" fmla="*/ 0 w 2430671"/>
              <a:gd name="connsiteY0" fmla="*/ 0 h 443613"/>
              <a:gd name="connsiteX1" fmla="*/ 2208865 w 2430671"/>
              <a:gd name="connsiteY1" fmla="*/ 0 h 443613"/>
              <a:gd name="connsiteX2" fmla="*/ 2430671 w 2430671"/>
              <a:gd name="connsiteY2" fmla="*/ 221807 h 443613"/>
              <a:gd name="connsiteX3" fmla="*/ 2208865 w 2430671"/>
              <a:gd name="connsiteY3" fmla="*/ 443613 h 443613"/>
              <a:gd name="connsiteX4" fmla="*/ 0 w 2430671"/>
              <a:gd name="connsiteY4" fmla="*/ 443613 h 443613"/>
              <a:gd name="connsiteX5" fmla="*/ 0 w 2430671"/>
              <a:gd name="connsiteY5" fmla="*/ 0 h 443613"/>
              <a:gd name="connsiteX0" fmla="*/ 0 w 2208865"/>
              <a:gd name="connsiteY0" fmla="*/ 0 h 443613"/>
              <a:gd name="connsiteX1" fmla="*/ 2208865 w 2208865"/>
              <a:gd name="connsiteY1" fmla="*/ 0 h 443613"/>
              <a:gd name="connsiteX2" fmla="*/ 2204452 w 2208865"/>
              <a:gd name="connsiteY2" fmla="*/ 212282 h 443613"/>
              <a:gd name="connsiteX3" fmla="*/ 2208865 w 2208865"/>
              <a:gd name="connsiteY3" fmla="*/ 443613 h 443613"/>
              <a:gd name="connsiteX4" fmla="*/ 0 w 2208865"/>
              <a:gd name="connsiteY4" fmla="*/ 443613 h 443613"/>
              <a:gd name="connsiteX5" fmla="*/ 0 w 2208865"/>
              <a:gd name="connsiteY5" fmla="*/ 0 h 443613"/>
              <a:gd name="connsiteX0" fmla="*/ 0 w 2211595"/>
              <a:gd name="connsiteY0" fmla="*/ 0 h 443613"/>
              <a:gd name="connsiteX1" fmla="*/ 2208865 w 2211595"/>
              <a:gd name="connsiteY1" fmla="*/ 0 h 443613"/>
              <a:gd name="connsiteX2" fmla="*/ 2211595 w 2211595"/>
              <a:gd name="connsiteY2" fmla="*/ 207519 h 443613"/>
              <a:gd name="connsiteX3" fmla="*/ 2208865 w 2211595"/>
              <a:gd name="connsiteY3" fmla="*/ 443613 h 443613"/>
              <a:gd name="connsiteX4" fmla="*/ 0 w 2211595"/>
              <a:gd name="connsiteY4" fmla="*/ 443613 h 443613"/>
              <a:gd name="connsiteX5" fmla="*/ 0 w 2211595"/>
              <a:gd name="connsiteY5" fmla="*/ 0 h 44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1595" h="443613">
                <a:moveTo>
                  <a:pt x="0" y="0"/>
                </a:moveTo>
                <a:lnTo>
                  <a:pt x="2208865" y="0"/>
                </a:lnTo>
                <a:lnTo>
                  <a:pt x="2211595" y="207519"/>
                </a:lnTo>
                <a:lnTo>
                  <a:pt x="2208865" y="443613"/>
                </a:lnTo>
                <a:lnTo>
                  <a:pt x="0" y="44361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charset="0"/>
                <a:ea typeface="Malgun Gothic" panose="020B0503020000020004" pitchFamily="50" charset="-127"/>
                <a:cs typeface="Arial" panose="020B0604020202020204" pitchFamily="34" charset="0"/>
                <a:sym typeface="+mn-ea"/>
              </a:rPr>
              <a:t>KETERANGAN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3A36F4-0188-7A12-3FF2-B670E092FB41}"/>
              </a:ext>
            </a:extLst>
          </p:cNvPr>
          <p:cNvGrpSpPr/>
          <p:nvPr/>
        </p:nvGrpSpPr>
        <p:grpSpPr>
          <a:xfrm>
            <a:off x="8932920" y="2066076"/>
            <a:ext cx="2961321" cy="3716065"/>
            <a:chOff x="8932921" y="2066076"/>
            <a:chExt cx="2614426" cy="3245823"/>
          </a:xfrm>
        </p:grpSpPr>
        <p:sp>
          <p:nvSpPr>
            <p:cNvPr id="48" name="Arrow: Pentagon 16">
              <a:extLst>
                <a:ext uri="{FF2B5EF4-FFF2-40B4-BE49-F238E27FC236}">
                  <a16:creationId xmlns:a16="http://schemas.microsoft.com/office/drawing/2014/main" id="{E80EC0A6-C725-795B-0407-A0E328D4BE02}"/>
                </a:ext>
              </a:extLst>
            </p:cNvPr>
            <p:cNvSpPr/>
            <p:nvPr/>
          </p:nvSpPr>
          <p:spPr>
            <a:xfrm>
              <a:off x="9031641" y="2066076"/>
              <a:ext cx="638267" cy="598342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C062B12-7396-B023-4A76-9B07DCCE6622}"/>
                </a:ext>
              </a:extLst>
            </p:cNvPr>
            <p:cNvGrpSpPr/>
            <p:nvPr/>
          </p:nvGrpSpPr>
          <p:grpSpPr>
            <a:xfrm>
              <a:off x="9426510" y="2068121"/>
              <a:ext cx="2120837" cy="598342"/>
              <a:chOff x="2189480" y="2153920"/>
              <a:chExt cx="7213599" cy="1137920"/>
            </a:xfrm>
            <a:solidFill>
              <a:srgbClr val="C3C923"/>
            </a:solidFill>
          </p:grpSpPr>
          <p:sp>
            <p:nvSpPr>
              <p:cNvPr id="50" name="Arrow: Chevron 18">
                <a:extLst>
                  <a:ext uri="{FF2B5EF4-FFF2-40B4-BE49-F238E27FC236}">
                    <a16:creationId xmlns:a16="http://schemas.microsoft.com/office/drawing/2014/main" id="{9D9CEAA7-1ED5-0A0E-0A64-0DF515E65026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AC7C053-DDE8-6A4F-E0FD-0DD25DBE1FC2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+mn-cs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5A7AB6A-5660-D928-AA51-15A4EF536B99}"/>
                </a:ext>
              </a:extLst>
            </p:cNvPr>
            <p:cNvSpPr txBox="1"/>
            <p:nvPr/>
          </p:nvSpPr>
          <p:spPr>
            <a:xfrm>
              <a:off x="8932921" y="2195970"/>
              <a:ext cx="644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Arial Unicode MS"/>
                  <a:cs typeface="+mn-cs"/>
                </a:rPr>
                <a:t>01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CA3884-1F40-75B4-1B3D-53DD7462941A}"/>
                </a:ext>
              </a:extLst>
            </p:cNvPr>
            <p:cNvSpPr txBox="1"/>
            <p:nvPr/>
          </p:nvSpPr>
          <p:spPr>
            <a:xfrm>
              <a:off x="9703204" y="2125754"/>
              <a:ext cx="1789863" cy="40324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Diberikan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1 (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satu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)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akun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Tim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Kerja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pada K/L dan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Pemda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untuk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login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dapat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menyesuaikan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kebutuhan</a:t>
              </a:r>
              <a:endPara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charset="0"/>
                <a:ea typeface="Malgun Gothic" panose="020B0503020000020004" pitchFamily="50" charset="-127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5" name="Arrow: Pentagon 16">
              <a:extLst>
                <a:ext uri="{FF2B5EF4-FFF2-40B4-BE49-F238E27FC236}">
                  <a16:creationId xmlns:a16="http://schemas.microsoft.com/office/drawing/2014/main" id="{6987F695-BBC2-7EBE-FEB2-75F0F9AFE52A}"/>
                </a:ext>
              </a:extLst>
            </p:cNvPr>
            <p:cNvSpPr/>
            <p:nvPr/>
          </p:nvSpPr>
          <p:spPr>
            <a:xfrm>
              <a:off x="9041889" y="2715012"/>
              <a:ext cx="638267" cy="598342"/>
            </a:xfrm>
            <a:prstGeom prst="homePlate">
              <a:avLst/>
            </a:prstGeom>
            <a:solidFill>
              <a:srgbClr val="42A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EFDA47A-6CF3-ED40-48AB-C4F4DBF42606}"/>
                </a:ext>
              </a:extLst>
            </p:cNvPr>
            <p:cNvGrpSpPr/>
            <p:nvPr/>
          </p:nvGrpSpPr>
          <p:grpSpPr>
            <a:xfrm>
              <a:off x="9421890" y="2717057"/>
              <a:ext cx="2125457" cy="598342"/>
              <a:chOff x="2189480" y="2153920"/>
              <a:chExt cx="7213599" cy="1137920"/>
            </a:xfrm>
            <a:solidFill>
              <a:srgbClr val="42AFB6"/>
            </a:solidFill>
          </p:grpSpPr>
          <p:sp>
            <p:nvSpPr>
              <p:cNvPr id="57" name="Arrow: Chevron 18">
                <a:extLst>
                  <a:ext uri="{FF2B5EF4-FFF2-40B4-BE49-F238E27FC236}">
                    <a16:creationId xmlns:a16="http://schemas.microsoft.com/office/drawing/2014/main" id="{FB253187-DCFF-6652-10E7-572E5F35D3AF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+mn-cs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5E12B3F-7B4E-FA6A-4CEF-1C48AF0952C7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+mn-cs"/>
                </a:endParaRPr>
              </a:p>
            </p:txBody>
          </p:sp>
        </p:grpSp>
        <p:sp>
          <p:nvSpPr>
            <p:cNvPr id="59" name="Arrow: Pentagon 16">
              <a:extLst>
                <a:ext uri="{FF2B5EF4-FFF2-40B4-BE49-F238E27FC236}">
                  <a16:creationId xmlns:a16="http://schemas.microsoft.com/office/drawing/2014/main" id="{5C67199E-777F-7E69-5DF8-52C94CE23AE2}"/>
                </a:ext>
              </a:extLst>
            </p:cNvPr>
            <p:cNvSpPr/>
            <p:nvPr/>
          </p:nvSpPr>
          <p:spPr>
            <a:xfrm>
              <a:off x="9041889" y="3378057"/>
              <a:ext cx="638267" cy="598342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D771848-1531-99BD-D726-CE547E7AC7FD}"/>
                </a:ext>
              </a:extLst>
            </p:cNvPr>
            <p:cNvGrpSpPr/>
            <p:nvPr/>
          </p:nvGrpSpPr>
          <p:grpSpPr>
            <a:xfrm>
              <a:off x="9421890" y="3380102"/>
              <a:ext cx="2125457" cy="598342"/>
              <a:chOff x="2189480" y="2153920"/>
              <a:chExt cx="7213599" cy="1137920"/>
            </a:xfrm>
            <a:solidFill>
              <a:srgbClr val="CB1B4A"/>
            </a:solidFill>
          </p:grpSpPr>
          <p:sp>
            <p:nvSpPr>
              <p:cNvPr id="61" name="Arrow: Chevron 18">
                <a:extLst>
                  <a:ext uri="{FF2B5EF4-FFF2-40B4-BE49-F238E27FC236}">
                    <a16:creationId xmlns:a16="http://schemas.microsoft.com/office/drawing/2014/main" id="{68928D7A-0711-E2EC-6124-6836ED3D0B15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AAAB96-30F4-E318-9E65-6EF188C7F33C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+mn-cs"/>
                </a:endParaRPr>
              </a:p>
            </p:txBody>
          </p:sp>
        </p:grpSp>
        <p:sp>
          <p:nvSpPr>
            <p:cNvPr id="63" name="Arrow: Pentagon 16">
              <a:extLst>
                <a:ext uri="{FF2B5EF4-FFF2-40B4-BE49-F238E27FC236}">
                  <a16:creationId xmlns:a16="http://schemas.microsoft.com/office/drawing/2014/main" id="{D6E17C67-7DA8-88EF-81A1-AB5FC4965FB4}"/>
                </a:ext>
              </a:extLst>
            </p:cNvPr>
            <p:cNvSpPr/>
            <p:nvPr/>
          </p:nvSpPr>
          <p:spPr>
            <a:xfrm>
              <a:off x="9033738" y="4045807"/>
              <a:ext cx="638267" cy="598342"/>
            </a:xfrm>
            <a:prstGeom prst="homePlate">
              <a:avLst/>
            </a:prstGeom>
            <a:solidFill>
              <a:srgbClr val="033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3554B81-11E8-FFBD-B2D4-23B34F34AC03}"/>
                </a:ext>
              </a:extLst>
            </p:cNvPr>
            <p:cNvGrpSpPr/>
            <p:nvPr/>
          </p:nvGrpSpPr>
          <p:grpSpPr>
            <a:xfrm>
              <a:off x="9413739" y="4047852"/>
              <a:ext cx="2133608" cy="598342"/>
              <a:chOff x="2189480" y="2153920"/>
              <a:chExt cx="7213599" cy="1137920"/>
            </a:xfrm>
            <a:solidFill>
              <a:srgbClr val="FEB612"/>
            </a:solidFill>
          </p:grpSpPr>
          <p:sp>
            <p:nvSpPr>
              <p:cNvPr id="65" name="Arrow: Chevron 18">
                <a:extLst>
                  <a:ext uri="{FF2B5EF4-FFF2-40B4-BE49-F238E27FC236}">
                    <a16:creationId xmlns:a16="http://schemas.microsoft.com/office/drawing/2014/main" id="{A18A8DAA-495E-741A-990B-4A29216F9B1F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solidFill>
                <a:srgbClr val="033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F6B5AED-BC2C-3201-CB5A-F714889883E2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solidFill>
                <a:srgbClr val="033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+mn-cs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4ED93EE-C99E-6881-FBEC-39BDAAB2FC54}"/>
                </a:ext>
              </a:extLst>
            </p:cNvPr>
            <p:cNvSpPr txBox="1"/>
            <p:nvPr/>
          </p:nvSpPr>
          <p:spPr>
            <a:xfrm>
              <a:off x="8969109" y="2826043"/>
              <a:ext cx="644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Arial Unicode MS"/>
                  <a:cs typeface="+mn-cs"/>
                </a:rPr>
                <a:t>0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Arial Unicode MS"/>
                  <a:cs typeface="+mn-cs"/>
                </a:rPr>
                <a:t>2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EDDD84-6FDC-D099-66EA-BA7CF3111385}"/>
                </a:ext>
              </a:extLst>
            </p:cNvPr>
            <p:cNvSpPr txBox="1"/>
            <p:nvPr/>
          </p:nvSpPr>
          <p:spPr>
            <a:xfrm>
              <a:off x="8949812" y="3521202"/>
              <a:ext cx="644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Arial Unicode MS"/>
                  <a:cs typeface="+mn-cs"/>
                </a:rPr>
                <a:t>0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Arial Unicode MS"/>
                  <a:cs typeface="+mn-cs"/>
                </a:rPr>
                <a:t>3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20A1BB-3615-630E-E2BD-5EC1E947F0A9}"/>
                </a:ext>
              </a:extLst>
            </p:cNvPr>
            <p:cNvSpPr txBox="1"/>
            <p:nvPr/>
          </p:nvSpPr>
          <p:spPr>
            <a:xfrm>
              <a:off x="8940144" y="4183793"/>
              <a:ext cx="644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Arial Unicode MS"/>
                  <a:cs typeface="+mn-cs"/>
                </a:rPr>
                <a:t>0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Arial Unicode MS"/>
                  <a:cs typeface="+mn-cs"/>
                </a:rPr>
                <a:t>4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9DC15A9-AA6E-18E4-8094-73E2F131FB42}"/>
                </a:ext>
              </a:extLst>
            </p:cNvPr>
            <p:cNvSpPr txBox="1"/>
            <p:nvPr/>
          </p:nvSpPr>
          <p:spPr>
            <a:xfrm>
              <a:off x="9704442" y="2752354"/>
              <a:ext cx="1788625" cy="403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Diberikan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1 (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satu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)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akun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Tim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Asesor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pada K/L dan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Pemda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untuk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login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dapat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menyesuaikan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kebutuhan</a:t>
              </a:r>
              <a:endPara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charset="0"/>
                <a:ea typeface="Malgun Gothic" panose="020B0503020000020004" pitchFamily="50" charset="-127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C4B0928-A59D-3EB8-8A5B-1614F87D114A}"/>
                </a:ext>
              </a:extLst>
            </p:cNvPr>
            <p:cNvSpPr txBox="1"/>
            <p:nvPr/>
          </p:nvSpPr>
          <p:spPr>
            <a:xfrm>
              <a:off x="9737475" y="3394731"/>
              <a:ext cx="1809871" cy="577984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Akun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Tim 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Penilai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 (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Kemenkumham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) 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terdiri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dari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5 (lima) 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akun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sesuai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dengan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pembagian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wilayah 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kerja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pada SK 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Menkumham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tentang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Tim 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Penilai</a:t>
              </a:r>
              <a:r>
                <a:rPr kumimoji="0" lang="en-US" altLang="ko-KR" sz="7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IRH pada K/L dan </a:t>
              </a:r>
              <a:r>
                <a:rPr kumimoji="0" lang="en-US" altLang="ko-KR" sz="74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Pemda</a:t>
              </a:r>
              <a:endParaRPr kumimoji="0" lang="en-US" altLang="ko-KR" sz="7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charset="0"/>
                <a:ea typeface="Malgun Gothic" panose="020B0503020000020004" pitchFamily="50" charset="-127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2AA9D42-C37E-0AFF-8295-57492B2D4126}"/>
                </a:ext>
              </a:extLst>
            </p:cNvPr>
            <p:cNvSpPr txBox="1"/>
            <p:nvPr/>
          </p:nvSpPr>
          <p:spPr>
            <a:xfrm>
              <a:off x="9703204" y="4111316"/>
              <a:ext cx="1832020" cy="510776"/>
            </a:xfrm>
            <a:prstGeom prst="rect">
              <a:avLst/>
            </a:prstGeom>
            <a:solidFill>
              <a:srgbClr val="0335F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Diberikan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1 (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satu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)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akun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Tim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Sekretariat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IRH pada Biro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Perencanaan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Sekretariat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Jenderal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Kemenkumham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untuk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login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digunakan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sesuai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kebutuhan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92" name="Arrow: Pentagon 16">
              <a:extLst>
                <a:ext uri="{FF2B5EF4-FFF2-40B4-BE49-F238E27FC236}">
                  <a16:creationId xmlns:a16="http://schemas.microsoft.com/office/drawing/2014/main" id="{18E07E7A-38CF-F06D-19D6-88DF34EECF9C}"/>
                </a:ext>
              </a:extLst>
            </p:cNvPr>
            <p:cNvSpPr/>
            <p:nvPr/>
          </p:nvSpPr>
          <p:spPr>
            <a:xfrm>
              <a:off x="9022953" y="4711512"/>
              <a:ext cx="638267" cy="598342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45ADA6B-06B9-7077-6D80-DCF66FBA7C9D}"/>
                </a:ext>
              </a:extLst>
            </p:cNvPr>
            <p:cNvGrpSpPr/>
            <p:nvPr/>
          </p:nvGrpSpPr>
          <p:grpSpPr>
            <a:xfrm>
              <a:off x="9395520" y="4713557"/>
              <a:ext cx="2151827" cy="598342"/>
              <a:chOff x="2189480" y="2153920"/>
              <a:chExt cx="7213599" cy="1137920"/>
            </a:xfrm>
            <a:solidFill>
              <a:srgbClr val="007A7D"/>
            </a:solidFill>
          </p:grpSpPr>
          <p:sp>
            <p:nvSpPr>
              <p:cNvPr id="94" name="Arrow: Chevron 18">
                <a:extLst>
                  <a:ext uri="{FF2B5EF4-FFF2-40B4-BE49-F238E27FC236}">
                    <a16:creationId xmlns:a16="http://schemas.microsoft.com/office/drawing/2014/main" id="{8CBFB33B-A5EA-12BC-22DF-7E525811522E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+mn-cs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024FF11-B266-71AD-0D1F-65B68D136975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+mn-cs"/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2357F9F-9749-A551-CF08-3918770E5F0D}"/>
                </a:ext>
              </a:extLst>
            </p:cNvPr>
            <p:cNvSpPr txBox="1"/>
            <p:nvPr/>
          </p:nvSpPr>
          <p:spPr>
            <a:xfrm>
              <a:off x="8955283" y="4835543"/>
              <a:ext cx="644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Arial Unicode MS"/>
                  <a:cs typeface="+mn-cs"/>
                </a:rPr>
                <a:t>0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Arial Unicode MS"/>
                  <a:cs typeface="+mn-cs"/>
                </a:rPr>
                <a:t>5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1AF460E-4084-85B5-69CC-1CD1C4AD704B}"/>
                </a:ext>
              </a:extLst>
            </p:cNvPr>
            <p:cNvSpPr txBox="1"/>
            <p:nvPr/>
          </p:nvSpPr>
          <p:spPr>
            <a:xfrm>
              <a:off x="9703203" y="4778560"/>
              <a:ext cx="1844143" cy="5107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Diberikan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1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akun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Menteri Hukum dan HAM pada TU Menteri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Kemenkumham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untuk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login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dapat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menyesuaikan</a:t>
              </a:r>
              <a:r>
                <a:rPr kumimoji="0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ko-K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lin Sans FB Demi" panose="020E0802020502020306" charset="0"/>
                  <a:ea typeface="Malgun Gothic" panose="020B0503020000020004" pitchFamily="50" charset="-127"/>
                  <a:cs typeface="Arial" panose="020B0604020202020204" pitchFamily="34" charset="0"/>
                  <a:sym typeface="+mn-ea"/>
                </a:rPr>
                <a:t>kebutuhan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98" name="Freeform: Shape 18">
            <a:extLst>
              <a:ext uri="{FF2B5EF4-FFF2-40B4-BE49-F238E27FC236}">
                <a16:creationId xmlns:a16="http://schemas.microsoft.com/office/drawing/2014/main" id="{05863A88-AAED-BA40-823D-5D9DB3076EEC}"/>
              </a:ext>
            </a:extLst>
          </p:cNvPr>
          <p:cNvSpPr/>
          <p:nvPr/>
        </p:nvSpPr>
        <p:spPr>
          <a:xfrm>
            <a:off x="3843196" y="2819101"/>
            <a:ext cx="1148649" cy="1069822"/>
          </a:xfrm>
          <a:custGeom>
            <a:avLst/>
            <a:gdLst>
              <a:gd name="connsiteX0" fmla="*/ 0 w 1783038"/>
              <a:gd name="connsiteY0" fmla="*/ 106982 h 1069822"/>
              <a:gd name="connsiteX1" fmla="*/ 106982 w 1783038"/>
              <a:gd name="connsiteY1" fmla="*/ 0 h 1069822"/>
              <a:gd name="connsiteX2" fmla="*/ 1676056 w 1783038"/>
              <a:gd name="connsiteY2" fmla="*/ 0 h 1069822"/>
              <a:gd name="connsiteX3" fmla="*/ 1783038 w 1783038"/>
              <a:gd name="connsiteY3" fmla="*/ 106982 h 1069822"/>
              <a:gd name="connsiteX4" fmla="*/ 1783038 w 1783038"/>
              <a:gd name="connsiteY4" fmla="*/ 962840 h 1069822"/>
              <a:gd name="connsiteX5" fmla="*/ 1676056 w 1783038"/>
              <a:gd name="connsiteY5" fmla="*/ 1069822 h 1069822"/>
              <a:gd name="connsiteX6" fmla="*/ 106982 w 1783038"/>
              <a:gd name="connsiteY6" fmla="*/ 1069822 h 1069822"/>
              <a:gd name="connsiteX7" fmla="*/ 0 w 1783038"/>
              <a:gd name="connsiteY7" fmla="*/ 962840 h 1069822"/>
              <a:gd name="connsiteX8" fmla="*/ 0 w 1783038"/>
              <a:gd name="connsiteY8" fmla="*/ 106982 h 106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38" h="1069822">
                <a:moveTo>
                  <a:pt x="0" y="106982"/>
                </a:moveTo>
                <a:cubicBezTo>
                  <a:pt x="0" y="47897"/>
                  <a:pt x="47897" y="0"/>
                  <a:pt x="106982" y="0"/>
                </a:cubicBezTo>
                <a:lnTo>
                  <a:pt x="1676056" y="0"/>
                </a:lnTo>
                <a:cubicBezTo>
                  <a:pt x="1735141" y="0"/>
                  <a:pt x="1783038" y="47897"/>
                  <a:pt x="1783038" y="106982"/>
                </a:cubicBezTo>
                <a:lnTo>
                  <a:pt x="1783038" y="962840"/>
                </a:lnTo>
                <a:cubicBezTo>
                  <a:pt x="1783038" y="1021925"/>
                  <a:pt x="1735141" y="1069822"/>
                  <a:pt x="1676056" y="1069822"/>
                </a:cubicBezTo>
                <a:lnTo>
                  <a:pt x="106982" y="1069822"/>
                </a:lnTo>
                <a:cubicBezTo>
                  <a:pt x="47897" y="1069822"/>
                  <a:pt x="0" y="1021925"/>
                  <a:pt x="0" y="962840"/>
                </a:cubicBezTo>
                <a:lnTo>
                  <a:pt x="0" y="106982"/>
                </a:lnTo>
                <a:close/>
              </a:path>
            </a:pathLst>
          </a:custGeom>
          <a:solidFill>
            <a:srgbClr val="0537F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244" tIns="73244" rIns="73244" bIns="73244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/>
                <a:cs typeface="+mn-cs"/>
              </a:rPr>
              <a:t>Sekretariat</a:t>
            </a:r>
            <a:r>
              <a: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/>
                <a:cs typeface="+mn-cs"/>
              </a:rPr>
              <a:t> IRH</a:t>
            </a: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Arial Unicode MS"/>
              <a:cs typeface="+mn-cs"/>
            </a:endParaRP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srgbClr val="FFFC00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/>
                <a:cs typeface="+mn-cs"/>
              </a:rPr>
              <a:t>AKUN 4</a:t>
            </a:r>
          </a:p>
        </p:txBody>
      </p:sp>
    </p:spTree>
    <p:extLst>
      <p:ext uri="{BB962C8B-B14F-4D97-AF65-F5344CB8AC3E}">
        <p14:creationId xmlns:p14="http://schemas.microsoft.com/office/powerpoint/2010/main" val="300595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hord 43">
            <a:extLst>
              <a:ext uri="{FF2B5EF4-FFF2-40B4-BE49-F238E27FC236}">
                <a16:creationId xmlns:a16="http://schemas.microsoft.com/office/drawing/2014/main" id="{E06F49C9-78D5-472F-AFD1-B9FC4CCE4AE2}"/>
              </a:ext>
            </a:extLst>
          </p:cNvPr>
          <p:cNvSpPr/>
          <p:nvPr/>
        </p:nvSpPr>
        <p:spPr>
          <a:xfrm>
            <a:off x="-787737" y="1028633"/>
            <a:ext cx="8833921" cy="5107063"/>
          </a:xfrm>
          <a:prstGeom prst="chord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DB8BA8-0CEB-49B2-9D27-7A6B14D7CD00}"/>
              </a:ext>
            </a:extLst>
          </p:cNvPr>
          <p:cNvGrpSpPr/>
          <p:nvPr/>
        </p:nvGrpSpPr>
        <p:grpSpPr>
          <a:xfrm>
            <a:off x="9952680" y="-1133475"/>
            <a:ext cx="3076277" cy="9124950"/>
            <a:chOff x="9933435" y="-70823"/>
            <a:chExt cx="2222447" cy="7271723"/>
          </a:xfrm>
        </p:grpSpPr>
        <p:pic>
          <p:nvPicPr>
            <p:cNvPr id="31" name="Graphic 30" descr="Braille">
              <a:extLst>
                <a:ext uri="{FF2B5EF4-FFF2-40B4-BE49-F238E27FC236}">
                  <a16:creationId xmlns:a16="http://schemas.microsoft.com/office/drawing/2014/main" id="{8C770147-5729-4E1E-9964-B18FA6AA8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33435" y="3717470"/>
              <a:ext cx="2199331" cy="2199331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ADA543C-D360-4EA2-A8DA-7C8DC3166A41}"/>
                </a:ext>
              </a:extLst>
            </p:cNvPr>
            <p:cNvGrpSpPr/>
            <p:nvPr/>
          </p:nvGrpSpPr>
          <p:grpSpPr>
            <a:xfrm>
              <a:off x="9934154" y="-70823"/>
              <a:ext cx="2221728" cy="7271723"/>
              <a:chOff x="9992669" y="-246720"/>
              <a:chExt cx="2221728" cy="7271723"/>
            </a:xfrm>
          </p:grpSpPr>
          <p:pic>
            <p:nvPicPr>
              <p:cNvPr id="29" name="Graphic 28" descr="Braille">
                <a:extLst>
                  <a:ext uri="{FF2B5EF4-FFF2-40B4-BE49-F238E27FC236}">
                    <a16:creationId xmlns:a16="http://schemas.microsoft.com/office/drawing/2014/main" id="{B2818398-3823-4703-AD0F-A63D88567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992669" y="1005060"/>
                <a:ext cx="2199331" cy="2199331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8B74ED0-9DD3-4072-A065-2AB85356A330}"/>
                  </a:ext>
                </a:extLst>
              </p:cNvPr>
              <p:cNvGrpSpPr/>
              <p:nvPr/>
            </p:nvGrpSpPr>
            <p:grpSpPr>
              <a:xfrm>
                <a:off x="9992669" y="-246720"/>
                <a:ext cx="2221728" cy="7271723"/>
                <a:chOff x="9992669" y="-246720"/>
                <a:chExt cx="2221728" cy="7271723"/>
              </a:xfrm>
            </p:grpSpPr>
            <p:pic>
              <p:nvPicPr>
                <p:cNvPr id="28" name="Graphic 27" descr="Braille">
                  <a:extLst>
                    <a:ext uri="{FF2B5EF4-FFF2-40B4-BE49-F238E27FC236}">
                      <a16:creationId xmlns:a16="http://schemas.microsoft.com/office/drawing/2014/main" id="{B0AD68F8-3F0E-4BB5-9880-67B052DB16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92669" y="-246720"/>
                  <a:ext cx="2199331" cy="2199331"/>
                </a:xfrm>
                <a:prstGeom prst="rect">
                  <a:avLst/>
                </a:prstGeom>
              </p:spPr>
            </p:pic>
            <p:pic>
              <p:nvPicPr>
                <p:cNvPr id="30" name="Graphic 29" descr="Braille">
                  <a:extLst>
                    <a:ext uri="{FF2B5EF4-FFF2-40B4-BE49-F238E27FC236}">
                      <a16:creationId xmlns:a16="http://schemas.microsoft.com/office/drawing/2014/main" id="{234AEF22-49EE-4D90-9C24-DF838BAC52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92669" y="2305705"/>
                  <a:ext cx="2199331" cy="2199331"/>
                </a:xfrm>
                <a:prstGeom prst="rect">
                  <a:avLst/>
                </a:prstGeom>
              </p:spPr>
            </p:pic>
            <p:pic>
              <p:nvPicPr>
                <p:cNvPr id="32" name="Graphic 31" descr="Braille">
                  <a:extLst>
                    <a:ext uri="{FF2B5EF4-FFF2-40B4-BE49-F238E27FC236}">
                      <a16:creationId xmlns:a16="http://schemas.microsoft.com/office/drawing/2014/main" id="{1AA4B60D-5308-4B55-AB06-E62A068C79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66" y="4825672"/>
                  <a:ext cx="2199331" cy="219933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E3219A9-3906-4CAA-BB45-E37E2CC54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7" y="294043"/>
            <a:ext cx="574732" cy="62830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9FE6D3E-4B59-4746-B8A0-747FED004A83}"/>
              </a:ext>
            </a:extLst>
          </p:cNvPr>
          <p:cNvSpPr txBox="1"/>
          <p:nvPr/>
        </p:nvSpPr>
        <p:spPr>
          <a:xfrm>
            <a:off x="946599" y="289437"/>
            <a:ext cx="367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Kementerian Hukum dan HAM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Republik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Indonesia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0A1CB7A4-2B0F-4EC3-A1F8-687AB29DEEBE}"/>
              </a:ext>
            </a:extLst>
          </p:cNvPr>
          <p:cNvSpPr/>
          <p:nvPr/>
        </p:nvSpPr>
        <p:spPr>
          <a:xfrm>
            <a:off x="3629223" y="2670465"/>
            <a:ext cx="8833921" cy="2700026"/>
          </a:xfrm>
          <a:prstGeom prst="flowChartProcess">
            <a:avLst/>
          </a:prstGeom>
          <a:solidFill>
            <a:srgbClr val="004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1D0AA-AAFA-4434-A99F-F9466ACC4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562" y="2743945"/>
            <a:ext cx="7430743" cy="1468119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 SEKRETARIAT </a:t>
            </a:r>
            <a:br>
              <a:rPr lang="en-US" sz="28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8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INDEKS REFORMASI HUKUM </a:t>
            </a:r>
            <a:br>
              <a:rPr lang="en-US" sz="28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8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TAHUN 2023</a:t>
            </a:r>
            <a:endParaRPr lang="en-ID" sz="28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6CE4F-1E7A-40A4-9082-D6C7805EBFA5}"/>
              </a:ext>
            </a:extLst>
          </p:cNvPr>
          <p:cNvSpPr txBox="1"/>
          <p:nvPr/>
        </p:nvSpPr>
        <p:spPr>
          <a:xfrm>
            <a:off x="4953000" y="4161486"/>
            <a:ext cx="731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BADAN PENELITIAN DAN PENGEMBANGAN HUKUM DAN HAM/BADAN STRATEGI KEBIJAKAN HUKUM DAN HAM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2B939A2-F382-439D-B7F9-6EC895614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238" y="1626364"/>
            <a:ext cx="7378280" cy="3911600"/>
          </a:xfrm>
          <a:prstGeom prst="chord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05D57EA-5C06-B36F-80F1-AB120B321394}"/>
              </a:ext>
            </a:extLst>
          </p:cNvPr>
          <p:cNvGrpSpPr/>
          <p:nvPr/>
        </p:nvGrpSpPr>
        <p:grpSpPr>
          <a:xfrm>
            <a:off x="5387096" y="6238785"/>
            <a:ext cx="4981483" cy="444800"/>
            <a:chOff x="126492" y="6528814"/>
            <a:chExt cx="4383024" cy="329185"/>
          </a:xfrm>
        </p:grpSpPr>
        <p:pic>
          <p:nvPicPr>
            <p:cNvPr id="4" name="object 63">
              <a:extLst>
                <a:ext uri="{FF2B5EF4-FFF2-40B4-BE49-F238E27FC236}">
                  <a16:creationId xmlns:a16="http://schemas.microsoft.com/office/drawing/2014/main" id="{A14DAF74-4238-C7E5-A3B2-E5E24832E44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492" y="6528814"/>
              <a:ext cx="804671" cy="305222"/>
            </a:xfrm>
            <a:prstGeom prst="rect">
              <a:avLst/>
            </a:prstGeom>
          </p:spPr>
        </p:pic>
        <p:pic>
          <p:nvPicPr>
            <p:cNvPr id="5" name="object 64">
              <a:extLst>
                <a:ext uri="{FF2B5EF4-FFF2-40B4-BE49-F238E27FC236}">
                  <a16:creationId xmlns:a16="http://schemas.microsoft.com/office/drawing/2014/main" id="{0EDA209D-C6C1-FACB-4511-3DCD7938EBA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7295" y="6580630"/>
              <a:ext cx="707136" cy="240790"/>
            </a:xfrm>
            <a:prstGeom prst="rect">
              <a:avLst/>
            </a:prstGeom>
          </p:spPr>
        </p:pic>
        <p:grpSp>
          <p:nvGrpSpPr>
            <p:cNvPr id="6" name="object 66">
              <a:extLst>
                <a:ext uri="{FF2B5EF4-FFF2-40B4-BE49-F238E27FC236}">
                  <a16:creationId xmlns:a16="http://schemas.microsoft.com/office/drawing/2014/main" id="{66E91204-FA64-8417-3B00-B62DD79FF7B8}"/>
                </a:ext>
              </a:extLst>
            </p:cNvPr>
            <p:cNvGrpSpPr/>
            <p:nvPr/>
          </p:nvGrpSpPr>
          <p:grpSpPr>
            <a:xfrm>
              <a:off x="998219" y="6568439"/>
              <a:ext cx="876300" cy="289560"/>
              <a:chOff x="998219" y="6568439"/>
              <a:chExt cx="876300" cy="289560"/>
            </a:xfrm>
          </p:grpSpPr>
          <p:pic>
            <p:nvPicPr>
              <p:cNvPr id="10" name="object 67">
                <a:extLst>
                  <a:ext uri="{FF2B5EF4-FFF2-40B4-BE49-F238E27FC236}">
                    <a16:creationId xmlns:a16="http://schemas.microsoft.com/office/drawing/2014/main" id="{AD29DEFC-839A-22F9-FF88-5A8F358968B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98219" y="6568439"/>
                <a:ext cx="266700" cy="289558"/>
              </a:xfrm>
              <a:prstGeom prst="rect">
                <a:avLst/>
              </a:prstGeom>
            </p:spPr>
          </p:pic>
          <p:pic>
            <p:nvPicPr>
              <p:cNvPr id="11" name="object 68">
                <a:extLst>
                  <a:ext uri="{FF2B5EF4-FFF2-40B4-BE49-F238E27FC236}">
                    <a16:creationId xmlns:a16="http://schemas.microsoft.com/office/drawing/2014/main" id="{1A60BF05-E3D9-9175-A048-BBCDCC3E111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286255" y="6586725"/>
                <a:ext cx="588263" cy="259078"/>
              </a:xfrm>
              <a:prstGeom prst="rect">
                <a:avLst/>
              </a:prstGeom>
            </p:spPr>
          </p:pic>
        </p:grpSp>
        <p:pic>
          <p:nvPicPr>
            <p:cNvPr id="8" name="object 69">
              <a:extLst>
                <a:ext uri="{FF2B5EF4-FFF2-40B4-BE49-F238E27FC236}">
                  <a16:creationId xmlns:a16="http://schemas.microsoft.com/office/drawing/2014/main" id="{950869F2-81C9-6EF0-D4EE-4D958121324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8184" y="6550150"/>
              <a:ext cx="751332" cy="289558"/>
            </a:xfrm>
            <a:prstGeom prst="rect">
              <a:avLst/>
            </a:prstGeom>
          </p:spPr>
        </p:pic>
        <p:pic>
          <p:nvPicPr>
            <p:cNvPr id="9" name="object 70">
              <a:extLst>
                <a:ext uri="{FF2B5EF4-FFF2-40B4-BE49-F238E27FC236}">
                  <a16:creationId xmlns:a16="http://schemas.microsoft.com/office/drawing/2014/main" id="{B083029A-1BBC-0A9E-C8D8-7544D5C1E7B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47772" y="6547102"/>
              <a:ext cx="934212" cy="289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076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444758E-5B8D-4107-A9F1-913F9690A2B4}"/>
              </a:ext>
            </a:extLst>
          </p:cNvPr>
          <p:cNvGrpSpPr/>
          <p:nvPr/>
        </p:nvGrpSpPr>
        <p:grpSpPr>
          <a:xfrm>
            <a:off x="481627" y="2385838"/>
            <a:ext cx="11190846" cy="2802389"/>
            <a:chOff x="481627" y="2516464"/>
            <a:chExt cx="11190846" cy="28023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F0BB10-CEB9-4B79-A8AC-7EECB6E31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316"/>
            <a:stretch/>
          </p:blipFill>
          <p:spPr>
            <a:xfrm>
              <a:off x="481627" y="2516464"/>
              <a:ext cx="5107490" cy="28023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FE8E96-12D2-4AF5-9614-E0573BCF6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7353" y="2516464"/>
              <a:ext cx="5775120" cy="28023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C98B7E7-2399-4749-A040-94C2C04209EA}"/>
              </a:ext>
            </a:extLst>
          </p:cNvPr>
          <p:cNvGrpSpPr/>
          <p:nvPr/>
        </p:nvGrpSpPr>
        <p:grpSpPr>
          <a:xfrm rot="16200000">
            <a:off x="8278443" y="2326514"/>
            <a:ext cx="3076277" cy="9124950"/>
            <a:chOff x="9933435" y="-70823"/>
            <a:chExt cx="2222447" cy="7271723"/>
          </a:xfrm>
        </p:grpSpPr>
        <p:pic>
          <p:nvPicPr>
            <p:cNvPr id="7" name="Graphic 6" descr="Braille">
              <a:extLst>
                <a:ext uri="{FF2B5EF4-FFF2-40B4-BE49-F238E27FC236}">
                  <a16:creationId xmlns:a16="http://schemas.microsoft.com/office/drawing/2014/main" id="{F0A0F03D-44D4-49AE-B8C2-346890066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33435" y="3717470"/>
              <a:ext cx="2199331" cy="219933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9916EB-FE97-48D7-B915-8EFEF1C7E425}"/>
                </a:ext>
              </a:extLst>
            </p:cNvPr>
            <p:cNvGrpSpPr/>
            <p:nvPr/>
          </p:nvGrpSpPr>
          <p:grpSpPr>
            <a:xfrm>
              <a:off x="9934154" y="-70823"/>
              <a:ext cx="2221728" cy="7271723"/>
              <a:chOff x="9992669" y="-246720"/>
              <a:chExt cx="2221728" cy="7271723"/>
            </a:xfrm>
          </p:grpSpPr>
          <p:pic>
            <p:nvPicPr>
              <p:cNvPr id="9" name="Graphic 8" descr="Braille">
                <a:extLst>
                  <a:ext uri="{FF2B5EF4-FFF2-40B4-BE49-F238E27FC236}">
                    <a16:creationId xmlns:a16="http://schemas.microsoft.com/office/drawing/2014/main" id="{09592F62-FDE4-4E55-9D5A-5F00D2AED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992669" y="1005060"/>
                <a:ext cx="2199331" cy="2199331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0E0DBA2-E08C-4F13-83AF-04D42F541BBF}"/>
                  </a:ext>
                </a:extLst>
              </p:cNvPr>
              <p:cNvGrpSpPr/>
              <p:nvPr/>
            </p:nvGrpSpPr>
            <p:grpSpPr>
              <a:xfrm>
                <a:off x="9992669" y="-246720"/>
                <a:ext cx="2221728" cy="7271723"/>
                <a:chOff x="9992669" y="-246720"/>
                <a:chExt cx="2221728" cy="7271723"/>
              </a:xfrm>
            </p:grpSpPr>
            <p:pic>
              <p:nvPicPr>
                <p:cNvPr id="11" name="Graphic 10" descr="Braille">
                  <a:extLst>
                    <a:ext uri="{FF2B5EF4-FFF2-40B4-BE49-F238E27FC236}">
                      <a16:creationId xmlns:a16="http://schemas.microsoft.com/office/drawing/2014/main" id="{9C8DF392-4EBE-4001-8DB2-D405F6AB37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92669" y="-246720"/>
                  <a:ext cx="2199331" cy="2199331"/>
                </a:xfrm>
                <a:prstGeom prst="rect">
                  <a:avLst/>
                </a:prstGeom>
              </p:spPr>
            </p:pic>
            <p:pic>
              <p:nvPicPr>
                <p:cNvPr id="12" name="Graphic 11" descr="Braille">
                  <a:extLst>
                    <a:ext uri="{FF2B5EF4-FFF2-40B4-BE49-F238E27FC236}">
                      <a16:creationId xmlns:a16="http://schemas.microsoft.com/office/drawing/2014/main" id="{9EC9DE42-DB35-41A9-9634-ACF3EF9D1B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92669" y="2305705"/>
                  <a:ext cx="2199331" cy="2199331"/>
                </a:xfrm>
                <a:prstGeom prst="rect">
                  <a:avLst/>
                </a:prstGeom>
              </p:spPr>
            </p:pic>
            <p:pic>
              <p:nvPicPr>
                <p:cNvPr id="13" name="Graphic 12" descr="Braille">
                  <a:extLst>
                    <a:ext uri="{FF2B5EF4-FFF2-40B4-BE49-F238E27FC236}">
                      <a16:creationId xmlns:a16="http://schemas.microsoft.com/office/drawing/2014/main" id="{46862C67-983E-46C5-8201-E30D87C7BF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66" y="4825672"/>
                  <a:ext cx="2199331" cy="219933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18DC436-5033-4C19-9E26-6C682604E8CA}"/>
              </a:ext>
            </a:extLst>
          </p:cNvPr>
          <p:cNvSpPr/>
          <p:nvPr/>
        </p:nvSpPr>
        <p:spPr>
          <a:xfrm>
            <a:off x="-334051" y="348937"/>
            <a:ext cx="9060417" cy="7976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85C34CB-79CF-4716-A766-6D2877AD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543" y="470864"/>
            <a:ext cx="8726367" cy="5828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Pendelegasian</a:t>
            </a:r>
            <a:r>
              <a:rPr lang="en-US" sz="3200" b="1" dirty="0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Tugas</a:t>
            </a:r>
            <a:r>
              <a:rPr lang="en-US" sz="3200" b="1" dirty="0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Sekretariat</a:t>
            </a:r>
            <a:r>
              <a:rPr lang="en-US" sz="3200" b="1" dirty="0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IRH</a:t>
            </a:r>
            <a:endParaRPr lang="en-ID" sz="3200" b="1" dirty="0">
              <a:solidFill>
                <a:srgbClr val="004E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3268BD4-DE8F-4705-933B-C38D24D9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27" y="1626231"/>
            <a:ext cx="4353837" cy="43927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pada 17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Februari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7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FAC7-50FC-4000-8FE0-26D6DA1E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49" y="1800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TUGAS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Sekretariat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IRH</a:t>
            </a:r>
            <a:endParaRPr lang="en-ID" sz="32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2622C-4376-42A1-AD93-7E61321AC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49" y="1505641"/>
            <a:ext cx="9486486" cy="4351338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Menyusun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reformasi hukum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pada Kementerian/Lembaga dan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Daerah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Keputusan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Menteri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Penilai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Reformasi Hukum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pada Kementerian/Lembaga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5 wilayah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Mengkoordinasikan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IRH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pada Kementerian/Lembaga dan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Daerah dan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IRH Kementerian Hukum dan HAM;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Memantau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mengevaluasi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IRH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pada Kementerian/Lembaga dan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Daerah;</a:t>
            </a: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Menyusun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reformasi hukum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pada Kementerian/Lembaga dan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Daerah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dan</a:t>
            </a: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koordinasi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instansi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C516F94F-2F67-465B-B9CD-CCA8637ECD6F}"/>
              </a:ext>
            </a:extLst>
          </p:cNvPr>
          <p:cNvSpPr/>
          <p:nvPr/>
        </p:nvSpPr>
        <p:spPr>
          <a:xfrm>
            <a:off x="10344150" y="0"/>
            <a:ext cx="1847850" cy="6858000"/>
          </a:xfrm>
          <a:prstGeom prst="flowChartProcess">
            <a:avLst/>
          </a:prstGeom>
          <a:solidFill>
            <a:srgbClr val="004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A65F5-32A1-49E9-AD39-733063EDE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9" b="93023" l="5650" r="96328">
                        <a14:foregroundMark x1="44633" y1="8269" x2="44633" y2="8269"/>
                        <a14:foregroundMark x1="92938" y1="42119" x2="92938" y2="42119"/>
                        <a14:foregroundMark x1="5932" y1="41602" x2="5932" y2="41602"/>
                        <a14:foregroundMark x1="96610" y1="44703" x2="96610" y2="44703"/>
                        <a14:foregroundMark x1="20056" y1="91990" x2="20056" y2="91990"/>
                        <a14:foregroundMark x1="26271" y1="90956" x2="26271" y2="90956"/>
                        <a14:foregroundMark x1="32203" y1="89922" x2="32203" y2="89922"/>
                        <a14:foregroundMark x1="38136" y1="89406" x2="38136" y2="89406"/>
                        <a14:foregroundMark x1="45198" y1="92248" x2="45198" y2="92248"/>
                        <a14:foregroundMark x1="51977" y1="90698" x2="51977" y2="90698"/>
                        <a14:foregroundMark x1="55932" y1="90439" x2="55932" y2="90439"/>
                        <a14:foregroundMark x1="63842" y1="89922" x2="63842" y2="89922"/>
                        <a14:foregroundMark x1="70621" y1="93023" x2="70621" y2="93023"/>
                        <a14:foregroundMark x1="77966" y1="89922" x2="77966" y2="89922"/>
                        <a14:backgroundMark x1="21469" y1="90956" x2="21469" y2="90956"/>
                        <a14:backgroundMark x1="46610" y1="91473" x2="46610" y2="91473"/>
                        <a14:backgroundMark x1="72316" y1="91473" x2="72316" y2="9147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78" y="90851"/>
            <a:ext cx="1136793" cy="12427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DFF31F-A21C-92F3-BF7E-C614589E910B}"/>
              </a:ext>
            </a:extLst>
          </p:cNvPr>
          <p:cNvGrpSpPr/>
          <p:nvPr/>
        </p:nvGrpSpPr>
        <p:grpSpPr>
          <a:xfrm>
            <a:off x="4894037" y="6175972"/>
            <a:ext cx="4981483" cy="444800"/>
            <a:chOff x="126492" y="6528814"/>
            <a:chExt cx="4383024" cy="329185"/>
          </a:xfrm>
        </p:grpSpPr>
        <p:pic>
          <p:nvPicPr>
            <p:cNvPr id="5" name="object 63">
              <a:extLst>
                <a:ext uri="{FF2B5EF4-FFF2-40B4-BE49-F238E27FC236}">
                  <a16:creationId xmlns:a16="http://schemas.microsoft.com/office/drawing/2014/main" id="{24D2BD54-0731-8F33-F287-5F066E6CF5D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492" y="6528814"/>
              <a:ext cx="804671" cy="305222"/>
            </a:xfrm>
            <a:prstGeom prst="rect">
              <a:avLst/>
            </a:prstGeom>
          </p:spPr>
        </p:pic>
        <p:pic>
          <p:nvPicPr>
            <p:cNvPr id="9" name="object 64">
              <a:extLst>
                <a:ext uri="{FF2B5EF4-FFF2-40B4-BE49-F238E27FC236}">
                  <a16:creationId xmlns:a16="http://schemas.microsoft.com/office/drawing/2014/main" id="{E33708BE-3A29-C034-A14F-E829009705D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7295" y="6580630"/>
              <a:ext cx="707136" cy="240790"/>
            </a:xfrm>
            <a:prstGeom prst="rect">
              <a:avLst/>
            </a:prstGeom>
          </p:spPr>
        </p:pic>
        <p:grpSp>
          <p:nvGrpSpPr>
            <p:cNvPr id="10" name="object 66">
              <a:extLst>
                <a:ext uri="{FF2B5EF4-FFF2-40B4-BE49-F238E27FC236}">
                  <a16:creationId xmlns:a16="http://schemas.microsoft.com/office/drawing/2014/main" id="{6E4C64CF-B4D6-3894-3DF2-71DE74C711A2}"/>
                </a:ext>
              </a:extLst>
            </p:cNvPr>
            <p:cNvGrpSpPr/>
            <p:nvPr/>
          </p:nvGrpSpPr>
          <p:grpSpPr>
            <a:xfrm>
              <a:off x="998219" y="6568439"/>
              <a:ext cx="876300" cy="289560"/>
              <a:chOff x="998219" y="6568439"/>
              <a:chExt cx="876300" cy="289560"/>
            </a:xfrm>
          </p:grpSpPr>
          <p:pic>
            <p:nvPicPr>
              <p:cNvPr id="13" name="object 67">
                <a:extLst>
                  <a:ext uri="{FF2B5EF4-FFF2-40B4-BE49-F238E27FC236}">
                    <a16:creationId xmlns:a16="http://schemas.microsoft.com/office/drawing/2014/main" id="{6944DFC3-3A04-ACCB-639B-F6F869E3A23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98219" y="6568439"/>
                <a:ext cx="266700" cy="289558"/>
              </a:xfrm>
              <a:prstGeom prst="rect">
                <a:avLst/>
              </a:prstGeom>
            </p:spPr>
          </p:pic>
          <p:pic>
            <p:nvPicPr>
              <p:cNvPr id="14" name="object 68">
                <a:extLst>
                  <a:ext uri="{FF2B5EF4-FFF2-40B4-BE49-F238E27FC236}">
                    <a16:creationId xmlns:a16="http://schemas.microsoft.com/office/drawing/2014/main" id="{D2D4248A-DAAE-0024-D5D4-FAEE2B22B67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86255" y="6586725"/>
                <a:ext cx="588263" cy="259078"/>
              </a:xfrm>
              <a:prstGeom prst="rect">
                <a:avLst/>
              </a:prstGeom>
            </p:spPr>
          </p:pic>
        </p:grpSp>
        <p:pic>
          <p:nvPicPr>
            <p:cNvPr id="11" name="object 69">
              <a:extLst>
                <a:ext uri="{FF2B5EF4-FFF2-40B4-BE49-F238E27FC236}">
                  <a16:creationId xmlns:a16="http://schemas.microsoft.com/office/drawing/2014/main" id="{B7D6058A-0DB6-42C9-2A27-7BEAA3AB165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8184" y="6550150"/>
              <a:ext cx="751332" cy="289558"/>
            </a:xfrm>
            <a:prstGeom prst="rect">
              <a:avLst/>
            </a:prstGeom>
          </p:spPr>
        </p:pic>
        <p:pic>
          <p:nvPicPr>
            <p:cNvPr id="12" name="object 70">
              <a:extLst>
                <a:ext uri="{FF2B5EF4-FFF2-40B4-BE49-F238E27FC236}">
                  <a16:creationId xmlns:a16="http://schemas.microsoft.com/office/drawing/2014/main" id="{A878F690-ED53-A9E4-AABA-0A60CB841DF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7772" y="6547102"/>
              <a:ext cx="934212" cy="289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122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FAC7-50FC-4000-8FE0-26D6DA1E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49" y="180078"/>
            <a:ext cx="9549951" cy="1325563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SURAT KEPUTUSAN PELAKSANAAN PENILAIAN IRH TAHUN 2023 (DALAM PROSES)</a:t>
            </a:r>
            <a:endParaRPr lang="en-ID" sz="32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2622C-4376-42A1-AD93-7E61321AC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49" y="1066800"/>
            <a:ext cx="9486486" cy="4953000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Surat Keputusan Menteri Hukum dan Hak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Asasi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Tim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Penilai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Reformasi Hukum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pada Kementerian/Lembaga dan </a:t>
            </a:r>
            <a:r>
              <a:rPr lang="en-A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membagi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5 wilayah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Surat Keputusan Menteri Hukum dan Hak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Asasi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Tim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Penilai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Nasional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Reformasi Hukum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pada Kementerian/Lembaga dan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Daerah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Surat Keputusan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Hukum dan Hak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Asasi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Tim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Sekretariat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Reformasi Hukum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pada Kementerian/Lembaga dan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Daerah.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lvl="0" indent="-273050" algn="just">
              <a:buFont typeface="Wingdings" panose="05000000000000000000" pitchFamily="2" charset="2"/>
              <a:buChar char="Ø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Tdd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Pokja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Pokja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Fasilitasi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Pokja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Fasilitasi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Pokja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lvl="0" indent="-273050" algn="just">
              <a:buFont typeface="Wingdings" panose="05000000000000000000" pitchFamily="2" charset="2"/>
              <a:buChar char="Ø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5 Wilayah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Pembinaan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IRH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Tdd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Wilayah 1, Wilayah 2,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Wilayah 3, Wilayah 4, 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Wilayah 5. (Masing2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Wiyayah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tdd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Fasilitator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Fasilitator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IRH,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Fasilitator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IRH Daerah--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Kanwil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Kemenkumham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C516F94F-2F67-465B-B9CD-CCA8637ECD6F}"/>
              </a:ext>
            </a:extLst>
          </p:cNvPr>
          <p:cNvSpPr/>
          <p:nvPr/>
        </p:nvSpPr>
        <p:spPr>
          <a:xfrm>
            <a:off x="10344150" y="0"/>
            <a:ext cx="1847850" cy="6858000"/>
          </a:xfrm>
          <a:prstGeom prst="flowChartProcess">
            <a:avLst/>
          </a:prstGeom>
          <a:solidFill>
            <a:srgbClr val="004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A65F5-32A1-49E9-AD39-733063EDE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9" b="93023" l="5650" r="96328">
                        <a14:foregroundMark x1="44633" y1="8269" x2="44633" y2="8269"/>
                        <a14:foregroundMark x1="92938" y1="42119" x2="92938" y2="42119"/>
                        <a14:foregroundMark x1="5932" y1="41602" x2="5932" y2="41602"/>
                        <a14:foregroundMark x1="96610" y1="44703" x2="96610" y2="44703"/>
                        <a14:foregroundMark x1="20056" y1="91990" x2="20056" y2="91990"/>
                        <a14:foregroundMark x1="26271" y1="90956" x2="26271" y2="90956"/>
                        <a14:foregroundMark x1="32203" y1="89922" x2="32203" y2="89922"/>
                        <a14:foregroundMark x1="38136" y1="89406" x2="38136" y2="89406"/>
                        <a14:foregroundMark x1="45198" y1="92248" x2="45198" y2="92248"/>
                        <a14:foregroundMark x1="51977" y1="90698" x2="51977" y2="90698"/>
                        <a14:foregroundMark x1="55932" y1="90439" x2="55932" y2="90439"/>
                        <a14:foregroundMark x1="63842" y1="89922" x2="63842" y2="89922"/>
                        <a14:foregroundMark x1="70621" y1="93023" x2="70621" y2="93023"/>
                        <a14:foregroundMark x1="77966" y1="89922" x2="77966" y2="89922"/>
                        <a14:backgroundMark x1="21469" y1="90956" x2="21469" y2="90956"/>
                        <a14:backgroundMark x1="46610" y1="91473" x2="46610" y2="91473"/>
                        <a14:backgroundMark x1="72316" y1="91473" x2="72316" y2="9147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78" y="90851"/>
            <a:ext cx="1136793" cy="12427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DFF31F-A21C-92F3-BF7E-C614589E910B}"/>
              </a:ext>
            </a:extLst>
          </p:cNvPr>
          <p:cNvGrpSpPr/>
          <p:nvPr/>
        </p:nvGrpSpPr>
        <p:grpSpPr>
          <a:xfrm>
            <a:off x="4894037" y="6175972"/>
            <a:ext cx="4981483" cy="444800"/>
            <a:chOff x="126492" y="6528814"/>
            <a:chExt cx="4383024" cy="329185"/>
          </a:xfrm>
        </p:grpSpPr>
        <p:pic>
          <p:nvPicPr>
            <p:cNvPr id="5" name="object 63">
              <a:extLst>
                <a:ext uri="{FF2B5EF4-FFF2-40B4-BE49-F238E27FC236}">
                  <a16:creationId xmlns:a16="http://schemas.microsoft.com/office/drawing/2014/main" id="{24D2BD54-0731-8F33-F287-5F066E6CF5D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492" y="6528814"/>
              <a:ext cx="804671" cy="305222"/>
            </a:xfrm>
            <a:prstGeom prst="rect">
              <a:avLst/>
            </a:prstGeom>
          </p:spPr>
        </p:pic>
        <p:pic>
          <p:nvPicPr>
            <p:cNvPr id="9" name="object 64">
              <a:extLst>
                <a:ext uri="{FF2B5EF4-FFF2-40B4-BE49-F238E27FC236}">
                  <a16:creationId xmlns:a16="http://schemas.microsoft.com/office/drawing/2014/main" id="{E33708BE-3A29-C034-A14F-E829009705D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7295" y="6580630"/>
              <a:ext cx="707136" cy="240790"/>
            </a:xfrm>
            <a:prstGeom prst="rect">
              <a:avLst/>
            </a:prstGeom>
          </p:spPr>
        </p:pic>
        <p:grpSp>
          <p:nvGrpSpPr>
            <p:cNvPr id="10" name="object 66">
              <a:extLst>
                <a:ext uri="{FF2B5EF4-FFF2-40B4-BE49-F238E27FC236}">
                  <a16:creationId xmlns:a16="http://schemas.microsoft.com/office/drawing/2014/main" id="{6E4C64CF-B4D6-3894-3DF2-71DE74C711A2}"/>
                </a:ext>
              </a:extLst>
            </p:cNvPr>
            <p:cNvGrpSpPr/>
            <p:nvPr/>
          </p:nvGrpSpPr>
          <p:grpSpPr>
            <a:xfrm>
              <a:off x="998219" y="6568439"/>
              <a:ext cx="876300" cy="289560"/>
              <a:chOff x="998219" y="6568439"/>
              <a:chExt cx="876300" cy="289560"/>
            </a:xfrm>
          </p:grpSpPr>
          <p:pic>
            <p:nvPicPr>
              <p:cNvPr id="13" name="object 67">
                <a:extLst>
                  <a:ext uri="{FF2B5EF4-FFF2-40B4-BE49-F238E27FC236}">
                    <a16:creationId xmlns:a16="http://schemas.microsoft.com/office/drawing/2014/main" id="{6944DFC3-3A04-ACCB-639B-F6F869E3A23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98219" y="6568439"/>
                <a:ext cx="266700" cy="289558"/>
              </a:xfrm>
              <a:prstGeom prst="rect">
                <a:avLst/>
              </a:prstGeom>
            </p:spPr>
          </p:pic>
          <p:pic>
            <p:nvPicPr>
              <p:cNvPr id="14" name="object 68">
                <a:extLst>
                  <a:ext uri="{FF2B5EF4-FFF2-40B4-BE49-F238E27FC236}">
                    <a16:creationId xmlns:a16="http://schemas.microsoft.com/office/drawing/2014/main" id="{D2D4248A-DAAE-0024-D5D4-FAEE2B22B67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86255" y="6586725"/>
                <a:ext cx="588263" cy="259078"/>
              </a:xfrm>
              <a:prstGeom prst="rect">
                <a:avLst/>
              </a:prstGeom>
            </p:spPr>
          </p:pic>
        </p:grpSp>
        <p:pic>
          <p:nvPicPr>
            <p:cNvPr id="11" name="object 69">
              <a:extLst>
                <a:ext uri="{FF2B5EF4-FFF2-40B4-BE49-F238E27FC236}">
                  <a16:creationId xmlns:a16="http://schemas.microsoft.com/office/drawing/2014/main" id="{B7D6058A-0DB6-42C9-2A27-7BEAA3AB165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8184" y="6550150"/>
              <a:ext cx="751332" cy="289558"/>
            </a:xfrm>
            <a:prstGeom prst="rect">
              <a:avLst/>
            </a:prstGeom>
          </p:spPr>
        </p:pic>
        <p:pic>
          <p:nvPicPr>
            <p:cNvPr id="12" name="object 70">
              <a:extLst>
                <a:ext uri="{FF2B5EF4-FFF2-40B4-BE49-F238E27FC236}">
                  <a16:creationId xmlns:a16="http://schemas.microsoft.com/office/drawing/2014/main" id="{A878F690-ED53-A9E4-AABA-0A60CB841DF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7772" y="6547102"/>
              <a:ext cx="934212" cy="289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168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91563BA-E7D0-AEC2-135F-86DC44C7076B}"/>
              </a:ext>
            </a:extLst>
          </p:cNvPr>
          <p:cNvGrpSpPr/>
          <p:nvPr/>
        </p:nvGrpSpPr>
        <p:grpSpPr>
          <a:xfrm>
            <a:off x="1143000" y="527348"/>
            <a:ext cx="8991600" cy="2475037"/>
            <a:chOff x="441159" y="1795272"/>
            <a:chExt cx="5883441" cy="2167128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067CADDE-6C4F-91D2-BFAA-E4FEDAE47E05}"/>
                </a:ext>
              </a:extLst>
            </p:cNvPr>
            <p:cNvSpPr/>
            <p:nvPr/>
          </p:nvSpPr>
          <p:spPr>
            <a:xfrm>
              <a:off x="441159" y="1795272"/>
              <a:ext cx="5883441" cy="2167128"/>
            </a:xfrm>
            <a:custGeom>
              <a:avLst/>
              <a:gdLst/>
              <a:ahLst/>
              <a:cxnLst/>
              <a:rect l="l" t="t" r="r" b="b"/>
              <a:pathLst>
                <a:path w="5909945" h="3511550">
                  <a:moveTo>
                    <a:pt x="5753138" y="0"/>
                  </a:moveTo>
                  <a:lnTo>
                    <a:pt x="154762" y="0"/>
                  </a:lnTo>
                  <a:lnTo>
                    <a:pt x="105885" y="8434"/>
                  </a:lnTo>
                  <a:lnTo>
                    <a:pt x="63406" y="31938"/>
                  </a:lnTo>
                  <a:lnTo>
                    <a:pt x="29889" y="67811"/>
                  </a:lnTo>
                  <a:lnTo>
                    <a:pt x="7899" y="113353"/>
                  </a:lnTo>
                  <a:lnTo>
                    <a:pt x="0" y="165862"/>
                  </a:lnTo>
                  <a:lnTo>
                    <a:pt x="0" y="2672969"/>
                  </a:lnTo>
                  <a:lnTo>
                    <a:pt x="7763" y="2725331"/>
                  </a:lnTo>
                  <a:lnTo>
                    <a:pt x="29736" y="2770854"/>
                  </a:lnTo>
                  <a:lnTo>
                    <a:pt x="63303" y="2806782"/>
                  </a:lnTo>
                  <a:lnTo>
                    <a:pt x="105850" y="2830359"/>
                  </a:lnTo>
                  <a:lnTo>
                    <a:pt x="154762" y="2838830"/>
                  </a:lnTo>
                  <a:lnTo>
                    <a:pt x="4661446" y="2838830"/>
                  </a:lnTo>
                  <a:lnTo>
                    <a:pt x="5025555" y="3511296"/>
                  </a:lnTo>
                  <a:lnTo>
                    <a:pt x="5389918" y="2838830"/>
                  </a:lnTo>
                  <a:lnTo>
                    <a:pt x="5753138" y="2838830"/>
                  </a:lnTo>
                  <a:lnTo>
                    <a:pt x="5794607" y="2832921"/>
                  </a:lnTo>
                  <a:lnTo>
                    <a:pt x="5831906" y="2816234"/>
                  </a:lnTo>
                  <a:lnTo>
                    <a:pt x="5863532" y="2790332"/>
                  </a:lnTo>
                  <a:lnTo>
                    <a:pt x="5887983" y="2756779"/>
                  </a:lnTo>
                  <a:lnTo>
                    <a:pt x="5903756" y="2717137"/>
                  </a:lnTo>
                  <a:lnTo>
                    <a:pt x="5909348" y="2672969"/>
                  </a:lnTo>
                  <a:lnTo>
                    <a:pt x="5909348" y="165862"/>
                  </a:lnTo>
                  <a:lnTo>
                    <a:pt x="5901075" y="113353"/>
                  </a:lnTo>
                  <a:lnTo>
                    <a:pt x="5878831" y="67811"/>
                  </a:lnTo>
                  <a:lnTo>
                    <a:pt x="5845102" y="31938"/>
                  </a:lnTo>
                  <a:lnTo>
                    <a:pt x="5802375" y="8434"/>
                  </a:lnTo>
                  <a:lnTo>
                    <a:pt x="5753138" y="0"/>
                  </a:lnTo>
                  <a:close/>
                </a:path>
              </a:pathLst>
            </a:custGeom>
            <a:solidFill>
              <a:srgbClr val="FFCC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97DF32BF-1385-7D84-2D91-ECE08414FFEC}"/>
                </a:ext>
              </a:extLst>
            </p:cNvPr>
            <p:cNvSpPr/>
            <p:nvPr/>
          </p:nvSpPr>
          <p:spPr>
            <a:xfrm>
              <a:off x="441159" y="1795272"/>
              <a:ext cx="1159041" cy="1752121"/>
            </a:xfrm>
            <a:custGeom>
              <a:avLst/>
              <a:gdLst/>
              <a:ahLst/>
              <a:cxnLst/>
              <a:rect l="l" t="t" r="r" b="b"/>
              <a:pathLst>
                <a:path w="1480820" h="2839085">
                  <a:moveTo>
                    <a:pt x="1480223" y="0"/>
                  </a:moveTo>
                  <a:lnTo>
                    <a:pt x="154787" y="0"/>
                  </a:lnTo>
                  <a:lnTo>
                    <a:pt x="105902" y="8434"/>
                  </a:lnTo>
                  <a:lnTo>
                    <a:pt x="63417" y="31938"/>
                  </a:lnTo>
                  <a:lnTo>
                    <a:pt x="29895" y="67811"/>
                  </a:lnTo>
                  <a:lnTo>
                    <a:pt x="7901" y="113353"/>
                  </a:lnTo>
                  <a:lnTo>
                    <a:pt x="0" y="165862"/>
                  </a:lnTo>
                  <a:lnTo>
                    <a:pt x="0" y="2672969"/>
                  </a:lnTo>
                  <a:lnTo>
                    <a:pt x="7764" y="2725331"/>
                  </a:lnTo>
                  <a:lnTo>
                    <a:pt x="29741" y="2770854"/>
                  </a:lnTo>
                  <a:lnTo>
                    <a:pt x="63314" y="2806782"/>
                  </a:lnTo>
                  <a:lnTo>
                    <a:pt x="105868" y="2830359"/>
                  </a:lnTo>
                  <a:lnTo>
                    <a:pt x="154787" y="2838830"/>
                  </a:lnTo>
                  <a:lnTo>
                    <a:pt x="1480223" y="2838830"/>
                  </a:lnTo>
                  <a:lnTo>
                    <a:pt x="1480223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8">
            <a:extLst>
              <a:ext uri="{FF2B5EF4-FFF2-40B4-BE49-F238E27FC236}">
                <a16:creationId xmlns:a16="http://schemas.microsoft.com/office/drawing/2014/main" id="{060E6DEC-2D66-6DB9-F10F-547F1897B539}"/>
              </a:ext>
            </a:extLst>
          </p:cNvPr>
          <p:cNvSpPr txBox="1"/>
          <p:nvPr/>
        </p:nvSpPr>
        <p:spPr>
          <a:xfrm>
            <a:off x="3283852" y="629951"/>
            <a:ext cx="648124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4000" b="1" spc="50" dirty="0">
                <a:solidFill>
                  <a:srgbClr val="40404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PERSIAPAN BERDASARKAN HASIL EVALUASI IRH TAHUN 2022</a:t>
            </a:r>
            <a:endParaRPr sz="4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object 10">
            <a:extLst>
              <a:ext uri="{FF2B5EF4-FFF2-40B4-BE49-F238E27FC236}">
                <a16:creationId xmlns:a16="http://schemas.microsoft.com/office/drawing/2014/main" id="{6291329F-4F29-FD5E-ADE0-A44FAC12316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4792" y="4185345"/>
            <a:ext cx="2369820" cy="236981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32DE7FA-A39F-BA8F-8AB3-A6239CB0DCBC}"/>
              </a:ext>
            </a:extLst>
          </p:cNvPr>
          <p:cNvGrpSpPr/>
          <p:nvPr/>
        </p:nvGrpSpPr>
        <p:grpSpPr>
          <a:xfrm>
            <a:off x="2018515" y="3104988"/>
            <a:ext cx="7987105" cy="3720229"/>
            <a:chOff x="6998681" y="1955546"/>
            <a:chExt cx="5648473" cy="3720229"/>
          </a:xfrm>
          <a:solidFill>
            <a:srgbClr val="FF000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EC7EBB-54C9-F064-0D14-97AA911EC99A}"/>
                </a:ext>
              </a:extLst>
            </p:cNvPr>
            <p:cNvSpPr/>
            <p:nvPr/>
          </p:nvSpPr>
          <p:spPr>
            <a:xfrm>
              <a:off x="6998681" y="1955546"/>
              <a:ext cx="5648473" cy="1596647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817" tIns="41409" rIns="82817" bIns="41409" rtlCol="0" anchor="ctr"/>
            <a:lstStyle/>
            <a:p>
              <a:pPr algn="ctr"/>
              <a:endParaRPr lang="en-US" sz="1400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D76907-0FB5-B4F7-1790-71521B15C1C3}"/>
                </a:ext>
              </a:extLst>
            </p:cNvPr>
            <p:cNvSpPr txBox="1"/>
            <p:nvPr/>
          </p:nvSpPr>
          <p:spPr>
            <a:xfrm>
              <a:off x="7152867" y="2074789"/>
              <a:ext cx="5200181" cy="36009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 algn="just">
                <a:lnSpc>
                  <a:spcPct val="150000"/>
                </a:lnSpc>
                <a:buFontTx/>
                <a:buChar char="-"/>
              </a:pPr>
              <a:r>
                <a:rPr lang="en-US" sz="3200" b="1" spc="-5" dirty="0" err="1">
                  <a:solidFill>
                    <a:srgbClr val="404040"/>
                  </a:solidFill>
                  <a:latin typeface="Nordique Inline" panose="020B0604020202020204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Peserta</a:t>
              </a:r>
              <a:endParaRPr lang="en-US" sz="3200" b="1" spc="-5" dirty="0">
                <a:solidFill>
                  <a:srgbClr val="404040"/>
                </a:solidFill>
                <a:latin typeface="Nordique Inline" panose="020B0604020202020204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171450" indent="-171450" algn="just">
                <a:lnSpc>
                  <a:spcPct val="150000"/>
                </a:lnSpc>
                <a:buFontTx/>
                <a:buChar char="-"/>
              </a:pPr>
              <a:r>
                <a:rPr lang="en-US" sz="3600" b="1" spc="-5" dirty="0" err="1">
                  <a:solidFill>
                    <a:srgbClr val="404040"/>
                  </a:solidFill>
                  <a:latin typeface="Nordique Inline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Pembinaan</a:t>
              </a:r>
              <a:endParaRPr lang="en-US" sz="3600" b="1" spc="-5" dirty="0">
                <a:solidFill>
                  <a:srgbClr val="404040"/>
                </a:solidFill>
                <a:latin typeface="Nordique Inline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171450" indent="-171450" algn="just">
                <a:lnSpc>
                  <a:spcPct val="150000"/>
                </a:lnSpc>
                <a:buFontTx/>
                <a:buChar char="-"/>
              </a:pPr>
              <a:r>
                <a:rPr lang="en-US" sz="3600" b="1" spc="-5" dirty="0" err="1">
                  <a:solidFill>
                    <a:srgbClr val="404040"/>
                  </a:solidFill>
                  <a:latin typeface="Nordique Inline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Variabel</a:t>
              </a:r>
              <a:r>
                <a:rPr lang="en-US" sz="3600" b="1" spc="-5" dirty="0">
                  <a:solidFill>
                    <a:srgbClr val="404040"/>
                  </a:solidFill>
                  <a:latin typeface="Nordique Inline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dan </a:t>
              </a:r>
              <a:r>
                <a:rPr lang="en-US" sz="3600" b="1" spc="-5" dirty="0" err="1">
                  <a:solidFill>
                    <a:srgbClr val="404040"/>
                  </a:solidFill>
                  <a:latin typeface="Nordique Inline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Indikator</a:t>
              </a:r>
              <a:r>
                <a:rPr lang="en-US" sz="3600" b="1" spc="-5" dirty="0">
                  <a:solidFill>
                    <a:srgbClr val="404040"/>
                  </a:solidFill>
                  <a:latin typeface="Nordique Inline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600" b="1" spc="-5" dirty="0" err="1">
                  <a:solidFill>
                    <a:srgbClr val="404040"/>
                  </a:solidFill>
                  <a:latin typeface="Nordique Inline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Penilaian</a:t>
              </a:r>
              <a:endParaRPr lang="en-US" sz="3600" b="1" spc="-5" dirty="0">
                <a:solidFill>
                  <a:srgbClr val="404040"/>
                </a:solidFill>
                <a:latin typeface="Nordique Inline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171450" indent="-171450" algn="just">
                <a:buFontTx/>
                <a:buChar char="-"/>
              </a:pPr>
              <a:endParaRPr lang="en-US" sz="3800" b="1" spc="-5" dirty="0">
                <a:solidFill>
                  <a:srgbClr val="40404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algn="just"/>
              <a:endPara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endPara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2B9BE-40F0-714B-17DF-6C460E0F130F}"/>
              </a:ext>
            </a:extLst>
          </p:cNvPr>
          <p:cNvGrpSpPr/>
          <p:nvPr/>
        </p:nvGrpSpPr>
        <p:grpSpPr>
          <a:xfrm>
            <a:off x="6860676" y="6044501"/>
            <a:ext cx="5179818" cy="750481"/>
            <a:chOff x="3312180" y="6070053"/>
            <a:chExt cx="5567638" cy="713047"/>
          </a:xfrm>
        </p:grpSpPr>
        <p:sp>
          <p:nvSpPr>
            <p:cNvPr id="15" name="Rounded Rectangle 68">
              <a:extLst>
                <a:ext uri="{FF2B5EF4-FFF2-40B4-BE49-F238E27FC236}">
                  <a16:creationId xmlns:a16="http://schemas.microsoft.com/office/drawing/2014/main" id="{D4CDD751-B315-89E5-B968-A191910FAD3B}"/>
                </a:ext>
              </a:extLst>
            </p:cNvPr>
            <p:cNvSpPr/>
            <p:nvPr/>
          </p:nvSpPr>
          <p:spPr>
            <a:xfrm>
              <a:off x="3312180" y="6261719"/>
              <a:ext cx="5567638" cy="432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207A6D-1B5E-459C-548B-D2E2BC2C5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6791" y="6070053"/>
              <a:ext cx="4958416" cy="713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62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C0000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ts Slide Master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C0000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26380</TotalTime>
  <Words>6858</Words>
  <Application>Microsoft Office PowerPoint</Application>
  <PresentationFormat>Layar Lebar</PresentationFormat>
  <Paragraphs>740</Paragraphs>
  <Slides>33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Judul Slide</vt:lpstr>
      </vt:variant>
      <vt:variant>
        <vt:i4>33</vt:i4>
      </vt:variant>
    </vt:vector>
  </HeadingPairs>
  <TitlesOfParts>
    <vt:vector size="42" baseType="lpstr">
      <vt:lpstr>Office Theme</vt:lpstr>
      <vt:lpstr>2_Office Theme</vt:lpstr>
      <vt:lpstr>Contents Slide Master</vt:lpstr>
      <vt:lpstr>2_Contents Slide Master</vt:lpstr>
      <vt:lpstr>3_Office Theme</vt:lpstr>
      <vt:lpstr>1_Contents Slide Master</vt:lpstr>
      <vt:lpstr>4_Office Theme</vt:lpstr>
      <vt:lpstr>5_Office Theme</vt:lpstr>
      <vt:lpstr>6_Office Theme</vt:lpstr>
      <vt:lpstr>SOSIALISASI PENILAIAN INDEKS REFORMASI HUKUM (IRH) TAHUN 2023</vt:lpstr>
      <vt:lpstr>Presentasi PowerPoint</vt:lpstr>
      <vt:lpstr>Presentasi PowerPoint</vt:lpstr>
      <vt:lpstr>Presentasi PowerPoint</vt:lpstr>
      <vt:lpstr>TIM SEKRETARIAT  INDEKS REFORMASI HUKUM  TAHUN 2023</vt:lpstr>
      <vt:lpstr>Pendelegasian Tugas Sekretariat IRH</vt:lpstr>
      <vt:lpstr>TUGAS Tim Sekretariat IRH</vt:lpstr>
      <vt:lpstr>SURAT KEPUTUSAN PELAKSANAAN PENILAIAN IRH TAHUN 2023 (DALAM PROSES)</vt:lpstr>
      <vt:lpstr>Presentasi PowerPoint</vt:lpstr>
      <vt:lpstr>Presentasi PowerPoint</vt:lpstr>
      <vt:lpstr>Peserta Penilaian IRH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Aplikasi Indeks Reformasi Hukum</vt:lpstr>
      <vt:lpstr>Balanced scorecard slide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Ikhwan Aziz</dc:creator>
  <cp:lastModifiedBy>umilaili4@gmail.com</cp:lastModifiedBy>
  <cp:revision>52</cp:revision>
  <cp:lastPrinted>2023-01-18T10:44:54Z</cp:lastPrinted>
  <dcterms:created xsi:type="dcterms:W3CDTF">2022-10-07T02:55:00Z</dcterms:created>
  <dcterms:modified xsi:type="dcterms:W3CDTF">2023-07-31T00:22:24Z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2022-10-07T00:00:00Z</vt:filetime>
  </property>
</Properties>
</file>