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1">
  <p:sldMasterIdLst>
    <p:sldMasterId id="2147483648" r:id="rId1"/>
  </p:sldMasterIdLst>
  <p:sldIdLst>
    <p:sldId id="258" r:id="rId2"/>
    <p:sldId id="365" r:id="rId3"/>
    <p:sldId id="366" r:id="rId4"/>
    <p:sldId id="340" r:id="rId5"/>
    <p:sldId id="344" r:id="rId6"/>
    <p:sldId id="359" r:id="rId7"/>
    <p:sldId id="361" r:id="rId8"/>
    <p:sldId id="362" r:id="rId9"/>
    <p:sldId id="363" r:id="rId10"/>
    <p:sldId id="364" r:id="rId11"/>
    <p:sldId id="33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90CC7C-DEE4-4460-A181-EB5587F20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4DA212B-CD69-4844-A6D7-56C2A5CB59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547B992-106C-4FA5-9D6D-209C826CB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9394-FFB9-40D8-B948-940122ADB00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E3C2F77-A577-4267-8024-AB422B671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0FC17AA-D50E-4978-8448-6B6E8B2E7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B5F2-B63A-4583-9AED-A2B15D07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50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EA4C23A-E093-42F4-893F-5BFED57BA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FD90187-0E22-445F-A6EE-B66A9792A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E2DF82E-49B8-42C1-A2FA-FDF095F77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9394-FFB9-40D8-B948-940122ADB00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36973E9-EECA-447E-8866-E3DC4489E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93CE93B-7E6E-432B-AE7D-B02567FDD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B5F2-B63A-4583-9AED-A2B15D07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88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2A5C7AC-800A-4108-8881-DB76DD3589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92530D8-C01A-4229-8316-6B595E9232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6A8DD1E-5369-4199-AF52-37A18C9C6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9394-FFB9-40D8-B948-940122ADB00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2658E09-083E-4BF6-B5FA-D1B17A745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3051D8-3957-4CD0-90DC-827EC588C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B5F2-B63A-4583-9AED-A2B15D07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572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1D4F5C3-5908-46CC-83F2-EF93DD3FB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026E3B1-C5FC-4551-83B5-D9ADA059A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2008030-660C-43AC-B936-E9559D26C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9394-FFB9-40D8-B948-940122ADB00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2E30E57-CB0E-4DDF-9CA8-866E35602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141F4D7-A948-489F-BC03-D7A17162D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B5F2-B63A-4583-9AED-A2B15D07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00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E1868F-E09E-487E-8D3B-441F56F78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8B9EEFA-F484-4469-8DAE-89F0AADFB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72111E7-A6D2-4093-BC62-20480085D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9394-FFB9-40D8-B948-940122ADB00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E3E00B1-67B8-4883-AE1D-0F85F5633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838BC61-2373-454A-A965-AFAC12D55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B5F2-B63A-4583-9AED-A2B15D07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88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68D206-BAE3-426F-A884-5254E9548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FC6E20A-0D5B-4D89-9F82-811F29D9AE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3009320-44C8-424B-A1F5-6A090D91A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630F4A9-866D-457D-9344-030927364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9394-FFB9-40D8-B948-940122ADB00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5BE9FDE-4F06-4DC8-BD2D-CEDEAB963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6A2B95F-DD61-4D17-B1F4-7F7D86D31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B5F2-B63A-4583-9AED-A2B15D07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589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A5E8F4-3DB6-44E8-8B78-083A14392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6D245CD-B2E4-46E2-A6BB-C22F02192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44BDB0C-ABCF-47C6-A096-0C8028514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E51D98B3-3EB0-4201-970D-D784C45195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BAD8EDF-94AB-42E0-B15B-89170048D8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1693AE2-1EDE-48D8-9667-7BD90AA6E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9394-FFB9-40D8-B948-940122ADB00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419362C-C39D-419C-8AC1-FA2EBE1AB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AF682C1B-E4D9-4709-9953-E13AFC77B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B5F2-B63A-4583-9AED-A2B15D07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797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BD19C8-4B97-41F2-BADB-2D4086AA5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BF263CF-2728-4AA1-AE16-E359A496B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9394-FFB9-40D8-B948-940122ADB00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F66DFC8-4203-428E-82E5-5051BECB8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AC9EB0D-6774-4BF4-8FF2-BC6135432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B5F2-B63A-4583-9AED-A2B15D07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45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B877A8C-4FF9-4062-9C50-FC9D520ED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9394-FFB9-40D8-B948-940122ADB00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88BD2A0-FC89-43EE-8859-972132FE6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48F2CAD-7358-4994-9A05-23B152312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B5F2-B63A-4583-9AED-A2B15D07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65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9700AD-61D3-46AC-A9FE-155CDA91A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E33871-2431-45A6-AAC3-29C781B9A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68654E7-3C12-42CE-9B69-047DD730A6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995ED67-386C-4111-817E-69B209AC3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9394-FFB9-40D8-B948-940122ADB00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2D660F2-F1C2-4F56-BB88-A21B635FA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CE93122-C23A-40CC-8D53-9CA9136C8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B5F2-B63A-4583-9AED-A2B15D07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6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9A264EC-78C5-4E97-AF6A-E3368E3A9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37EA0D9B-C94A-4D30-93C3-DB84716F72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4EB6B16-D774-4713-9A2E-41C0B8A06F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883D2BA-7B6A-40EE-A813-2FA091C2C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9394-FFB9-40D8-B948-940122ADB00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51E90BA-4943-43A9-B937-A7AB38F40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0ECB654-E608-46A5-81A7-349653FE1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B5F2-B63A-4583-9AED-A2B15D07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915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A4F43C3F-3D9A-4B1C-BC7D-99A18B36F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54B4973-2E8C-4BB5-8426-D1E89E67B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A36037-FBF5-4571-BDFF-2D672E36C7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19394-FFB9-40D8-B948-940122ADB00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DCCF16A-4B27-467F-B819-B897E5C19D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DDF3367-919F-4F04-910A-9889B44696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8B5F2-B63A-4583-9AED-A2B15D07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5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46FBF13-1B17-4F14-9AAB-0CF3B956E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1355"/>
            <a:ext cx="12192000" cy="1828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endParaRPr lang="en-US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="" xmlns:a16="http://schemas.microsoft.com/office/drawing/2014/main" id="{404CD014-B696-5220-6743-0F40E71BC681}"/>
              </a:ext>
            </a:extLst>
          </p:cNvPr>
          <p:cNvSpPr txBox="1">
            <a:spLocks/>
          </p:cNvSpPr>
          <p:nvPr/>
        </p:nvSpPr>
        <p:spPr>
          <a:xfrm>
            <a:off x="0" y="2170155"/>
            <a:ext cx="12192000" cy="238279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de-LU" sz="5400" b="1" dirty="0">
                <a:solidFill>
                  <a:srgbClr val="FF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MEWUJUDKAN DESA INKLUSI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E9B3B692-8DD9-5DC5-1EFD-B5D024657F27}"/>
              </a:ext>
            </a:extLst>
          </p:cNvPr>
          <p:cNvSpPr txBox="1">
            <a:spLocks/>
          </p:cNvSpPr>
          <p:nvPr/>
        </p:nvSpPr>
        <p:spPr>
          <a:xfrm>
            <a:off x="0" y="4841792"/>
            <a:ext cx="12192000" cy="1828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KASINA,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S.Sos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JF. PSM Ahli Madya</a:t>
            </a:r>
          </a:p>
          <a:p>
            <a:pPr algn="ctr">
              <a:spcBef>
                <a:spcPts val="0"/>
              </a:spcBef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DPMD KAB.CIREBON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281" y="570195"/>
            <a:ext cx="5255741" cy="889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78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7795"/>
            <a:ext cx="10515600" cy="5699168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Fasilitasi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Partisipasi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Mendorong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proses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perencanaan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pembangunan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Musyawarah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Musdes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melibatkan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semua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termasuk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rentan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ruang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dialog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inklusif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di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semua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suara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termasuk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marjinal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didengar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dipertimbangkan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Penguatan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Kelembagaan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Membantu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memperkuat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kelembagaan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seperti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Permusyawaratan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(BPD)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lembaga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kemasyarakatan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lainnya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agar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responsif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kebutuhan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rentan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Monitoring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Evaluasi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400" dirty="0" err="1"/>
              <a:t>Melakukan</a:t>
            </a:r>
            <a:r>
              <a:rPr lang="en-US" sz="2400" dirty="0"/>
              <a:t> monitoring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evaluasi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pelaksanaan</a:t>
            </a:r>
            <a:r>
              <a:rPr lang="en-US" sz="2400" dirty="0"/>
              <a:t> program </a:t>
            </a:r>
            <a:r>
              <a:rPr lang="en-US" sz="2400" dirty="0" err="1"/>
              <a:t>pembangunan</a:t>
            </a:r>
            <a:r>
              <a:rPr lang="en-US" sz="2400" dirty="0"/>
              <a:t> </a:t>
            </a:r>
            <a:r>
              <a:rPr lang="en-US" sz="2400" dirty="0" err="1"/>
              <a:t>desa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memastikan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program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inklusif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sasaran</a:t>
            </a:r>
            <a:r>
              <a:rPr lang="en-US" sz="2400" dirty="0"/>
              <a:t> yang </a:t>
            </a:r>
            <a:r>
              <a:rPr lang="en-US" sz="2400" dirty="0" err="1"/>
              <a:t>dituju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174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28690F-6D86-43C4-AA00-F5BFEA30B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8070" y="1927411"/>
            <a:ext cx="8130989" cy="3003177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3777329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865" y="98854"/>
            <a:ext cx="10515600" cy="6229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Dasar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Hukum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865" y="642551"/>
            <a:ext cx="10515600" cy="592300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6800" dirty="0"/>
          </a:p>
          <a:p>
            <a:pPr algn="just"/>
            <a:r>
              <a:rPr lang="en-US" sz="8800" dirty="0" err="1"/>
              <a:t>Undang</a:t>
            </a:r>
            <a:r>
              <a:rPr lang="en-US" sz="8800" dirty="0"/>
              <a:t>–</a:t>
            </a:r>
            <a:r>
              <a:rPr lang="en-US" sz="8800" dirty="0" err="1"/>
              <a:t>Undang</a:t>
            </a:r>
            <a:r>
              <a:rPr lang="en-US" sz="8800" dirty="0"/>
              <a:t> </a:t>
            </a:r>
            <a:r>
              <a:rPr lang="en-US" sz="8800" dirty="0" err="1"/>
              <a:t>Nomor</a:t>
            </a:r>
            <a:r>
              <a:rPr lang="en-US" sz="8800" dirty="0"/>
              <a:t> 6 </a:t>
            </a:r>
            <a:r>
              <a:rPr lang="en-US" sz="8800" dirty="0" err="1"/>
              <a:t>Tahun</a:t>
            </a:r>
            <a:r>
              <a:rPr lang="en-US" sz="8800" dirty="0"/>
              <a:t> 2014 </a:t>
            </a:r>
            <a:r>
              <a:rPr lang="en-US" sz="8800" dirty="0" err="1"/>
              <a:t>Tentang</a:t>
            </a:r>
            <a:r>
              <a:rPr lang="en-US" sz="8800" dirty="0"/>
              <a:t> </a:t>
            </a:r>
            <a:r>
              <a:rPr lang="en-US" sz="8800" dirty="0" err="1" smtClean="0"/>
              <a:t>Desa</a:t>
            </a:r>
            <a:r>
              <a:rPr lang="en-US" sz="8800" dirty="0"/>
              <a:t> </a:t>
            </a:r>
            <a:r>
              <a:rPr lang="pl-PL" sz="8800" dirty="0" smtClean="0"/>
              <a:t>sebagaimana </a:t>
            </a:r>
            <a:r>
              <a:rPr lang="pl-PL" sz="8800" dirty="0"/>
              <a:t>telah diubah beberapa kali </a:t>
            </a:r>
            <a:r>
              <a:rPr lang="pl-PL" sz="8800" dirty="0" smtClean="0"/>
              <a:t>terakhir</a:t>
            </a:r>
            <a:r>
              <a:rPr lang="en-US" sz="8800" dirty="0" smtClean="0"/>
              <a:t> </a:t>
            </a:r>
            <a:r>
              <a:rPr lang="en-US" sz="8800" dirty="0" err="1" smtClean="0"/>
              <a:t>dengan</a:t>
            </a:r>
            <a:r>
              <a:rPr lang="en-US" sz="8800" dirty="0" smtClean="0"/>
              <a:t> </a:t>
            </a:r>
            <a:r>
              <a:rPr lang="en-US" sz="8800" dirty="0" err="1"/>
              <a:t>Undang-Undang</a:t>
            </a:r>
            <a:r>
              <a:rPr lang="en-US" sz="8800" dirty="0"/>
              <a:t> </a:t>
            </a:r>
            <a:r>
              <a:rPr lang="en-US" sz="8800" dirty="0" err="1"/>
              <a:t>Nomor</a:t>
            </a:r>
            <a:r>
              <a:rPr lang="en-US" sz="8800" dirty="0"/>
              <a:t> 3 </a:t>
            </a:r>
            <a:r>
              <a:rPr lang="en-US" sz="8800" dirty="0" err="1"/>
              <a:t>Tahun</a:t>
            </a:r>
            <a:r>
              <a:rPr lang="en-US" sz="8800" dirty="0"/>
              <a:t> 2024 </a:t>
            </a:r>
            <a:r>
              <a:rPr lang="en-US" sz="8800" dirty="0" err="1" smtClean="0"/>
              <a:t>tentang</a:t>
            </a:r>
            <a:r>
              <a:rPr lang="en-US" sz="8800" dirty="0" smtClean="0"/>
              <a:t> </a:t>
            </a:r>
            <a:r>
              <a:rPr lang="en-US" sz="8800" dirty="0" err="1" smtClean="0"/>
              <a:t>Perubahan</a:t>
            </a:r>
            <a:r>
              <a:rPr lang="en-US" sz="8800" dirty="0" smtClean="0"/>
              <a:t> </a:t>
            </a:r>
            <a:r>
              <a:rPr lang="en-US" sz="8800" dirty="0" err="1"/>
              <a:t>Kedua</a:t>
            </a:r>
            <a:r>
              <a:rPr lang="en-US" sz="8800" dirty="0"/>
              <a:t> </a:t>
            </a:r>
            <a:r>
              <a:rPr lang="en-US" sz="8800" dirty="0" err="1"/>
              <a:t>atas</a:t>
            </a:r>
            <a:r>
              <a:rPr lang="en-US" sz="8800" dirty="0"/>
              <a:t> </a:t>
            </a:r>
            <a:r>
              <a:rPr lang="en-US" sz="8800" dirty="0" err="1"/>
              <a:t>Undang-Undang</a:t>
            </a:r>
            <a:r>
              <a:rPr lang="en-US" sz="8800" dirty="0"/>
              <a:t> </a:t>
            </a:r>
            <a:r>
              <a:rPr lang="en-US" sz="8800" dirty="0" err="1"/>
              <a:t>Nomor</a:t>
            </a:r>
            <a:r>
              <a:rPr lang="en-US" sz="8800" dirty="0"/>
              <a:t> 6 </a:t>
            </a:r>
            <a:r>
              <a:rPr lang="en-US" sz="8800" dirty="0" err="1" smtClean="0"/>
              <a:t>Tahun</a:t>
            </a:r>
            <a:r>
              <a:rPr lang="en-US" sz="8800" dirty="0"/>
              <a:t> </a:t>
            </a:r>
            <a:r>
              <a:rPr lang="en-US" sz="8800" dirty="0" smtClean="0"/>
              <a:t>2014 </a:t>
            </a:r>
            <a:r>
              <a:rPr lang="en-US" sz="8800" dirty="0" err="1"/>
              <a:t>tentang</a:t>
            </a:r>
            <a:r>
              <a:rPr lang="en-US" sz="8800" dirty="0"/>
              <a:t> </a:t>
            </a:r>
            <a:r>
              <a:rPr lang="en-US" sz="8800" dirty="0" err="1" smtClean="0"/>
              <a:t>Desa</a:t>
            </a:r>
            <a:endParaRPr lang="en-US" sz="8800" dirty="0" smtClean="0"/>
          </a:p>
          <a:p>
            <a:pPr algn="just"/>
            <a:r>
              <a:rPr lang="en-US" sz="8800" dirty="0" err="1" smtClean="0"/>
              <a:t>Peraturan</a:t>
            </a:r>
            <a:r>
              <a:rPr lang="en-US" sz="8800" dirty="0" smtClean="0"/>
              <a:t> </a:t>
            </a:r>
            <a:r>
              <a:rPr lang="en-US" sz="8800" dirty="0" err="1"/>
              <a:t>Pemerintah</a:t>
            </a:r>
            <a:r>
              <a:rPr lang="en-US" sz="8800" dirty="0"/>
              <a:t> </a:t>
            </a:r>
            <a:r>
              <a:rPr lang="en-US" sz="8800" dirty="0" err="1"/>
              <a:t>Nomor</a:t>
            </a:r>
            <a:r>
              <a:rPr lang="en-US" sz="8800" dirty="0"/>
              <a:t> 43 </a:t>
            </a:r>
            <a:r>
              <a:rPr lang="en-US" sz="8800" dirty="0" err="1"/>
              <a:t>Tahun</a:t>
            </a:r>
            <a:r>
              <a:rPr lang="en-US" sz="8800" dirty="0"/>
              <a:t> 2014 </a:t>
            </a:r>
            <a:r>
              <a:rPr lang="en-US" sz="8800" dirty="0" err="1"/>
              <a:t>tentang</a:t>
            </a:r>
            <a:r>
              <a:rPr lang="en-US" sz="8800" dirty="0"/>
              <a:t> </a:t>
            </a:r>
            <a:r>
              <a:rPr lang="en-US" sz="8800" dirty="0" err="1"/>
              <a:t>Peraturan</a:t>
            </a:r>
            <a:r>
              <a:rPr lang="en-US" sz="8800" dirty="0"/>
              <a:t> </a:t>
            </a:r>
            <a:r>
              <a:rPr lang="en-US" sz="8800" dirty="0" err="1"/>
              <a:t>Pelaksanaan</a:t>
            </a:r>
            <a:r>
              <a:rPr lang="en-US" sz="8800" dirty="0"/>
              <a:t> </a:t>
            </a:r>
            <a:r>
              <a:rPr lang="en-US" sz="8800" dirty="0" err="1"/>
              <a:t>Undang-Undang</a:t>
            </a:r>
            <a:r>
              <a:rPr lang="en-US" sz="8800" dirty="0"/>
              <a:t> </a:t>
            </a:r>
            <a:r>
              <a:rPr lang="en-US" sz="8800" dirty="0" err="1"/>
              <a:t>Nomor</a:t>
            </a:r>
            <a:r>
              <a:rPr lang="en-US" sz="8800" dirty="0"/>
              <a:t> 6 </a:t>
            </a:r>
            <a:r>
              <a:rPr lang="en-US" sz="8800" dirty="0" err="1"/>
              <a:t>Tahun</a:t>
            </a:r>
            <a:r>
              <a:rPr lang="en-US" sz="8800" dirty="0"/>
              <a:t> 2014 </a:t>
            </a:r>
            <a:r>
              <a:rPr lang="en-US" sz="8800" dirty="0" err="1"/>
              <a:t>tentang</a:t>
            </a:r>
            <a:r>
              <a:rPr lang="en-US" sz="8800" dirty="0"/>
              <a:t> </a:t>
            </a:r>
            <a:r>
              <a:rPr lang="en-US" sz="8800" dirty="0" err="1"/>
              <a:t>Desa</a:t>
            </a:r>
            <a:r>
              <a:rPr lang="en-US" sz="8800" dirty="0"/>
              <a:t> </a:t>
            </a:r>
            <a:r>
              <a:rPr lang="en-US" sz="8800" dirty="0" err="1" smtClean="0"/>
              <a:t>sebagaimana</a:t>
            </a:r>
            <a:r>
              <a:rPr lang="en-US" sz="8800" dirty="0" smtClean="0"/>
              <a:t> </a:t>
            </a:r>
            <a:r>
              <a:rPr lang="en-US" sz="8800" dirty="0" err="1"/>
              <a:t>telah</a:t>
            </a:r>
            <a:r>
              <a:rPr lang="en-US" sz="8800" dirty="0"/>
              <a:t> </a:t>
            </a:r>
            <a:r>
              <a:rPr lang="en-US" sz="8800" dirty="0" err="1"/>
              <a:t>diubah</a:t>
            </a:r>
            <a:r>
              <a:rPr lang="en-US" sz="8800" dirty="0"/>
              <a:t> </a:t>
            </a:r>
            <a:r>
              <a:rPr lang="en-US" sz="8800" dirty="0" err="1"/>
              <a:t>dengan</a:t>
            </a:r>
            <a:r>
              <a:rPr lang="en-US" sz="8800" dirty="0"/>
              <a:t> </a:t>
            </a:r>
            <a:r>
              <a:rPr lang="en-US" sz="8800" dirty="0" err="1"/>
              <a:t>Peraturan</a:t>
            </a:r>
            <a:r>
              <a:rPr lang="en-US" sz="8800" dirty="0"/>
              <a:t> </a:t>
            </a:r>
            <a:r>
              <a:rPr lang="en-US" sz="8800" dirty="0" err="1"/>
              <a:t>Pemerintah</a:t>
            </a:r>
            <a:r>
              <a:rPr lang="en-US" sz="8800" dirty="0"/>
              <a:t> </a:t>
            </a:r>
            <a:r>
              <a:rPr lang="en-US" sz="8800" dirty="0" err="1"/>
              <a:t>Nomor</a:t>
            </a:r>
            <a:r>
              <a:rPr lang="en-US" sz="8800" dirty="0"/>
              <a:t> </a:t>
            </a:r>
            <a:r>
              <a:rPr lang="id-ID" sz="8800" dirty="0"/>
              <a:t>11</a:t>
            </a:r>
            <a:r>
              <a:rPr lang="en-US" sz="8800" dirty="0"/>
              <a:t> </a:t>
            </a:r>
            <a:r>
              <a:rPr lang="en-US" sz="8800" dirty="0" err="1"/>
              <a:t>Tahun</a:t>
            </a:r>
            <a:r>
              <a:rPr lang="en-US" sz="8800" dirty="0"/>
              <a:t> 201</a:t>
            </a:r>
            <a:r>
              <a:rPr lang="id-ID" sz="8800" dirty="0"/>
              <a:t>9</a:t>
            </a:r>
            <a:r>
              <a:rPr lang="en-US" sz="8800" dirty="0"/>
              <a:t> </a:t>
            </a:r>
            <a:r>
              <a:rPr lang="en-US" sz="8800" dirty="0" err="1"/>
              <a:t>tentang</a:t>
            </a:r>
            <a:r>
              <a:rPr lang="en-US" sz="8800" dirty="0"/>
              <a:t> </a:t>
            </a:r>
            <a:r>
              <a:rPr lang="en-US" sz="8800" dirty="0" err="1"/>
              <a:t>Perubahan</a:t>
            </a:r>
            <a:r>
              <a:rPr lang="en-US" sz="8800" dirty="0"/>
              <a:t> </a:t>
            </a:r>
            <a:r>
              <a:rPr lang="id-ID" sz="8800" dirty="0"/>
              <a:t>Kedua </a:t>
            </a:r>
            <a:r>
              <a:rPr lang="en-US" sz="8800" dirty="0" err="1"/>
              <a:t>Atas</a:t>
            </a:r>
            <a:r>
              <a:rPr lang="en-US" sz="8800" dirty="0"/>
              <a:t> </a:t>
            </a:r>
            <a:r>
              <a:rPr lang="en-US" sz="8800" dirty="0" err="1"/>
              <a:t>Peraturan</a:t>
            </a:r>
            <a:r>
              <a:rPr lang="en-US" sz="8800" dirty="0"/>
              <a:t> </a:t>
            </a:r>
            <a:r>
              <a:rPr lang="en-US" sz="8800" dirty="0" err="1"/>
              <a:t>Pemerintah</a:t>
            </a:r>
            <a:r>
              <a:rPr lang="en-US" sz="8800" dirty="0"/>
              <a:t> </a:t>
            </a:r>
            <a:r>
              <a:rPr lang="en-US" sz="8800" dirty="0" err="1"/>
              <a:t>Nomor</a:t>
            </a:r>
            <a:r>
              <a:rPr lang="en-US" sz="8800" dirty="0"/>
              <a:t> 43 </a:t>
            </a:r>
            <a:r>
              <a:rPr lang="en-US" sz="8800" dirty="0" err="1"/>
              <a:t>Tahun</a:t>
            </a:r>
            <a:r>
              <a:rPr lang="en-US" sz="8800" dirty="0"/>
              <a:t> 2104 </a:t>
            </a:r>
            <a:r>
              <a:rPr lang="en-US" sz="8800" dirty="0" err="1"/>
              <a:t>tentang</a:t>
            </a:r>
            <a:r>
              <a:rPr lang="en-US" sz="8800" dirty="0"/>
              <a:t> </a:t>
            </a:r>
            <a:r>
              <a:rPr lang="en-US" sz="8800" dirty="0" err="1"/>
              <a:t>Peraturan</a:t>
            </a:r>
            <a:r>
              <a:rPr lang="en-US" sz="8800" dirty="0"/>
              <a:t> </a:t>
            </a:r>
            <a:r>
              <a:rPr lang="en-US" sz="8800" dirty="0" err="1"/>
              <a:t>Pelaksanaan</a:t>
            </a:r>
            <a:r>
              <a:rPr lang="en-US" sz="8800" dirty="0"/>
              <a:t> </a:t>
            </a:r>
            <a:r>
              <a:rPr lang="en-US" sz="8800" dirty="0" err="1"/>
              <a:t>Undang-Undang</a:t>
            </a:r>
            <a:r>
              <a:rPr lang="en-US" sz="8800" dirty="0"/>
              <a:t> </a:t>
            </a:r>
            <a:r>
              <a:rPr lang="en-US" sz="8800" dirty="0" err="1"/>
              <a:t>Nomor</a:t>
            </a:r>
            <a:r>
              <a:rPr lang="en-US" sz="8800" dirty="0"/>
              <a:t> 6 </a:t>
            </a:r>
            <a:r>
              <a:rPr lang="en-US" sz="8800" dirty="0" err="1"/>
              <a:t>Tahun</a:t>
            </a:r>
            <a:r>
              <a:rPr lang="en-US" sz="8800" dirty="0"/>
              <a:t> 2014 </a:t>
            </a:r>
            <a:r>
              <a:rPr lang="en-US" sz="8800" dirty="0" err="1"/>
              <a:t>tentang</a:t>
            </a:r>
            <a:r>
              <a:rPr lang="en-US" sz="8800" dirty="0"/>
              <a:t> </a:t>
            </a:r>
            <a:r>
              <a:rPr lang="en-US" sz="8800" dirty="0" err="1" smtClean="0"/>
              <a:t>Desa</a:t>
            </a:r>
            <a:endParaRPr lang="en-US" sz="8800" dirty="0" smtClean="0"/>
          </a:p>
          <a:p>
            <a:pPr algn="just"/>
            <a:r>
              <a:rPr lang="en-US" sz="9600" dirty="0" err="1" smtClean="0"/>
              <a:t>Peraturan</a:t>
            </a:r>
            <a:r>
              <a:rPr lang="en-US" sz="9600" dirty="0" smtClean="0"/>
              <a:t> </a:t>
            </a:r>
            <a:r>
              <a:rPr lang="en-US" sz="9600" dirty="0" err="1" smtClean="0"/>
              <a:t>Presiden</a:t>
            </a:r>
            <a:r>
              <a:rPr lang="en-US" sz="9600" dirty="0" smtClean="0"/>
              <a:t> </a:t>
            </a:r>
            <a:r>
              <a:rPr lang="en-US" sz="9600" dirty="0" err="1" smtClean="0"/>
              <a:t>Nomor</a:t>
            </a:r>
            <a:r>
              <a:rPr lang="en-US" sz="9600" dirty="0" smtClean="0"/>
              <a:t> </a:t>
            </a:r>
            <a:r>
              <a:rPr lang="en-US" sz="9600" dirty="0"/>
              <a:t>59 </a:t>
            </a:r>
            <a:r>
              <a:rPr lang="en-US" sz="9600" dirty="0" err="1"/>
              <a:t>Tahun</a:t>
            </a:r>
            <a:r>
              <a:rPr lang="en-US" sz="9600" dirty="0"/>
              <a:t> 2017 </a:t>
            </a:r>
            <a:r>
              <a:rPr lang="en-US" sz="9600" dirty="0" err="1"/>
              <a:t>tentang</a:t>
            </a:r>
            <a:r>
              <a:rPr lang="en-US" sz="9600" dirty="0"/>
              <a:t> </a:t>
            </a:r>
            <a:r>
              <a:rPr lang="en-US" sz="9600" dirty="0" err="1"/>
              <a:t>Pelaksanaan</a:t>
            </a:r>
            <a:r>
              <a:rPr lang="en-US" sz="9600" dirty="0"/>
              <a:t> </a:t>
            </a:r>
            <a:r>
              <a:rPr lang="en-US" sz="9600" dirty="0" err="1"/>
              <a:t>Pencapaian</a:t>
            </a:r>
            <a:r>
              <a:rPr lang="en-US" sz="9600" dirty="0"/>
              <a:t> </a:t>
            </a:r>
            <a:r>
              <a:rPr lang="en-US" sz="9600" dirty="0" err="1"/>
              <a:t>tujuan</a:t>
            </a:r>
            <a:r>
              <a:rPr lang="en-US" sz="9600" dirty="0"/>
              <a:t> </a:t>
            </a:r>
            <a:r>
              <a:rPr lang="en-US" sz="9600" dirty="0" err="1"/>
              <a:t>pembangunan</a:t>
            </a:r>
            <a:r>
              <a:rPr lang="en-US" sz="9600" dirty="0"/>
              <a:t> </a:t>
            </a:r>
            <a:r>
              <a:rPr lang="en-US" sz="9600" dirty="0" err="1" smtClean="0"/>
              <a:t>berkelanjutan</a:t>
            </a:r>
            <a:endParaRPr lang="en-US" sz="8800" dirty="0" smtClean="0"/>
          </a:p>
          <a:p>
            <a:pPr algn="just"/>
            <a:r>
              <a:rPr lang="en-US" sz="8800" dirty="0" err="1" smtClean="0"/>
              <a:t>Peraturan</a:t>
            </a:r>
            <a:r>
              <a:rPr lang="en-US" sz="8800" dirty="0" smtClean="0"/>
              <a:t> </a:t>
            </a:r>
            <a:r>
              <a:rPr lang="en-US" sz="8800" dirty="0" err="1"/>
              <a:t>Menteri</a:t>
            </a:r>
            <a:r>
              <a:rPr lang="en-US" sz="8800" dirty="0"/>
              <a:t> </a:t>
            </a:r>
            <a:r>
              <a:rPr lang="en-US" sz="8800" dirty="0" err="1"/>
              <a:t>Dalam</a:t>
            </a:r>
            <a:r>
              <a:rPr lang="en-US" sz="8800" dirty="0"/>
              <a:t> </a:t>
            </a:r>
            <a:r>
              <a:rPr lang="en-US" sz="8800" dirty="0" err="1"/>
              <a:t>Negeri</a:t>
            </a:r>
            <a:r>
              <a:rPr lang="en-US" sz="8800" dirty="0"/>
              <a:t> </a:t>
            </a:r>
            <a:r>
              <a:rPr lang="en-US" sz="8800" dirty="0" err="1"/>
              <a:t>Nomor</a:t>
            </a:r>
            <a:r>
              <a:rPr lang="en-US" sz="8800" dirty="0"/>
              <a:t> 114 </a:t>
            </a:r>
            <a:r>
              <a:rPr lang="en-US" sz="8800" dirty="0" err="1"/>
              <a:t>Tahun</a:t>
            </a:r>
            <a:r>
              <a:rPr lang="en-US" sz="8800" dirty="0"/>
              <a:t> </a:t>
            </a:r>
            <a:r>
              <a:rPr lang="en-US" sz="8800" dirty="0" smtClean="0"/>
              <a:t>2014 </a:t>
            </a:r>
            <a:r>
              <a:rPr lang="en-US" sz="8800" dirty="0" err="1" smtClean="0"/>
              <a:t>tentang</a:t>
            </a:r>
            <a:r>
              <a:rPr lang="en-US" sz="8800" dirty="0" smtClean="0"/>
              <a:t> </a:t>
            </a:r>
            <a:r>
              <a:rPr lang="en-US" sz="8800" dirty="0" err="1"/>
              <a:t>Pedoman</a:t>
            </a:r>
            <a:r>
              <a:rPr lang="en-US" sz="8800" dirty="0"/>
              <a:t> </a:t>
            </a:r>
            <a:r>
              <a:rPr lang="en-US" sz="8800" dirty="0" smtClean="0"/>
              <a:t>Pembangunan </a:t>
            </a:r>
            <a:r>
              <a:rPr lang="en-US" sz="8800" dirty="0" err="1" smtClean="0"/>
              <a:t>Desa</a:t>
            </a:r>
            <a:r>
              <a:rPr lang="en-US" sz="8800" dirty="0" smtClean="0"/>
              <a:t>  </a:t>
            </a:r>
          </a:p>
          <a:p>
            <a:pPr algn="just"/>
            <a:r>
              <a:rPr lang="en-US" sz="8800" dirty="0" err="1" smtClean="0"/>
              <a:t>Peraturan</a:t>
            </a:r>
            <a:r>
              <a:rPr lang="en-US" sz="8800" dirty="0" smtClean="0"/>
              <a:t> </a:t>
            </a:r>
            <a:r>
              <a:rPr lang="en-US" sz="8800" dirty="0" err="1"/>
              <a:t>Menteri</a:t>
            </a:r>
            <a:r>
              <a:rPr lang="en-US" sz="8800" dirty="0"/>
              <a:t> </a:t>
            </a:r>
            <a:r>
              <a:rPr lang="en-US" sz="8800" dirty="0" err="1"/>
              <a:t>Dalam</a:t>
            </a:r>
            <a:r>
              <a:rPr lang="en-US" sz="8800" dirty="0"/>
              <a:t> </a:t>
            </a:r>
            <a:r>
              <a:rPr lang="en-US" sz="8800" dirty="0" err="1"/>
              <a:t>Negeri</a:t>
            </a:r>
            <a:r>
              <a:rPr lang="en-US" sz="8800" dirty="0"/>
              <a:t> </a:t>
            </a:r>
            <a:r>
              <a:rPr lang="en-US" sz="8800" dirty="0" err="1"/>
              <a:t>Nomor</a:t>
            </a:r>
            <a:r>
              <a:rPr lang="en-US" sz="8800" dirty="0"/>
              <a:t> 44 </a:t>
            </a:r>
            <a:r>
              <a:rPr lang="en-US" sz="8800" dirty="0" err="1"/>
              <a:t>Tahun</a:t>
            </a:r>
            <a:r>
              <a:rPr lang="en-US" sz="8800" dirty="0"/>
              <a:t> </a:t>
            </a:r>
            <a:r>
              <a:rPr lang="en-US" sz="8800" dirty="0" smtClean="0"/>
              <a:t>2016 </a:t>
            </a:r>
            <a:r>
              <a:rPr lang="en-US" sz="8800" dirty="0" err="1" smtClean="0"/>
              <a:t>tentang</a:t>
            </a:r>
            <a:r>
              <a:rPr lang="en-US" sz="8800" dirty="0" smtClean="0"/>
              <a:t> </a:t>
            </a:r>
            <a:r>
              <a:rPr lang="en-US" sz="8800" dirty="0" err="1"/>
              <a:t>Kewenangan</a:t>
            </a:r>
            <a:r>
              <a:rPr lang="en-US" sz="8800" dirty="0"/>
              <a:t> </a:t>
            </a:r>
            <a:r>
              <a:rPr lang="en-US" sz="8800" dirty="0" err="1" smtClean="0"/>
              <a:t>Desa</a:t>
            </a:r>
            <a:endParaRPr lang="en-US" sz="8800" dirty="0" smtClean="0"/>
          </a:p>
          <a:p>
            <a:pPr algn="just"/>
            <a:r>
              <a:rPr lang="en-US" sz="8800" dirty="0" err="1" smtClean="0"/>
              <a:t>Peraturan</a:t>
            </a:r>
            <a:r>
              <a:rPr lang="en-US" sz="8800" dirty="0" smtClean="0"/>
              <a:t> </a:t>
            </a:r>
            <a:r>
              <a:rPr lang="en-US" sz="8800" dirty="0" err="1" smtClean="0"/>
              <a:t>Menteri</a:t>
            </a:r>
            <a:r>
              <a:rPr lang="en-US" sz="8800" dirty="0" smtClean="0"/>
              <a:t> </a:t>
            </a:r>
            <a:r>
              <a:rPr lang="en-US" sz="8800" dirty="0" err="1" smtClean="0"/>
              <a:t>Desa</a:t>
            </a:r>
            <a:r>
              <a:rPr lang="en-US" sz="8800" dirty="0" smtClean="0"/>
              <a:t> </a:t>
            </a:r>
            <a:r>
              <a:rPr lang="en-US" sz="8800" dirty="0" err="1" smtClean="0"/>
              <a:t>Nomor</a:t>
            </a:r>
            <a:r>
              <a:rPr lang="en-US" sz="8800" dirty="0" smtClean="0"/>
              <a:t> 21 </a:t>
            </a:r>
            <a:r>
              <a:rPr lang="en-US" sz="8800" dirty="0" err="1" smtClean="0"/>
              <a:t>Tahun</a:t>
            </a:r>
            <a:r>
              <a:rPr lang="en-US" sz="8800" dirty="0" smtClean="0"/>
              <a:t> 2020 </a:t>
            </a:r>
            <a:r>
              <a:rPr lang="en-US" sz="8800" dirty="0" err="1" smtClean="0"/>
              <a:t>tentang</a:t>
            </a:r>
            <a:r>
              <a:rPr lang="en-US" sz="8800" dirty="0" smtClean="0"/>
              <a:t> </a:t>
            </a:r>
            <a:r>
              <a:rPr lang="en-US" sz="8800" dirty="0" err="1" smtClean="0"/>
              <a:t>Pedoman</a:t>
            </a:r>
            <a:r>
              <a:rPr lang="en-US" sz="8800" dirty="0" smtClean="0"/>
              <a:t> </a:t>
            </a:r>
            <a:r>
              <a:rPr lang="en-US" sz="8800" dirty="0" err="1" smtClean="0"/>
              <a:t>Umum</a:t>
            </a:r>
            <a:r>
              <a:rPr lang="en-US" sz="8800" dirty="0" smtClean="0"/>
              <a:t> Pembangunan </a:t>
            </a:r>
            <a:r>
              <a:rPr lang="en-US" sz="8800" dirty="0" err="1" smtClean="0"/>
              <a:t>Desa</a:t>
            </a:r>
            <a:r>
              <a:rPr lang="en-US" sz="8800" dirty="0" smtClean="0"/>
              <a:t> </a:t>
            </a:r>
            <a:r>
              <a:rPr lang="en-US" sz="8800" dirty="0" err="1" smtClean="0"/>
              <a:t>dan</a:t>
            </a:r>
            <a:r>
              <a:rPr lang="en-US" sz="8800" dirty="0" smtClean="0"/>
              <a:t> </a:t>
            </a:r>
            <a:r>
              <a:rPr lang="en-US" sz="8800" dirty="0" err="1" smtClean="0"/>
              <a:t>Pemberdayaan</a:t>
            </a:r>
            <a:r>
              <a:rPr lang="en-US" sz="8800" dirty="0" smtClean="0"/>
              <a:t> </a:t>
            </a:r>
            <a:r>
              <a:rPr lang="en-US" sz="8800" dirty="0" err="1" smtClean="0"/>
              <a:t>Masyarakat</a:t>
            </a:r>
            <a:r>
              <a:rPr lang="en-US" sz="8800" dirty="0" smtClean="0"/>
              <a:t> </a:t>
            </a:r>
            <a:endParaRPr lang="en-US" sz="8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021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93124"/>
            <a:ext cx="10515600" cy="5583839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43 </a:t>
            </a:r>
            <a:r>
              <a:rPr lang="en-US" dirty="0" err="1"/>
              <a:t>Tahun</a:t>
            </a:r>
            <a:r>
              <a:rPr lang="en-US" dirty="0"/>
              <a:t> 2014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6 </a:t>
            </a:r>
            <a:r>
              <a:rPr lang="en-US" dirty="0" err="1"/>
              <a:t>Tahun</a:t>
            </a:r>
            <a:r>
              <a:rPr lang="en-US" dirty="0"/>
              <a:t> 2014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Khususnya</a:t>
            </a:r>
            <a:r>
              <a:rPr lang="en-US" dirty="0" smtClean="0"/>
              <a:t> </a:t>
            </a:r>
            <a:r>
              <a:rPr lang="en-US" dirty="0" err="1" smtClean="0"/>
              <a:t>Pasal</a:t>
            </a:r>
            <a:r>
              <a:rPr lang="en-US" dirty="0" smtClean="0"/>
              <a:t> 127 </a:t>
            </a:r>
            <a:r>
              <a:rPr lang="en-US" dirty="0" err="1" smtClean="0"/>
              <a:t>ayat</a:t>
            </a:r>
            <a:r>
              <a:rPr lang="en-US" dirty="0" smtClean="0"/>
              <a:t> 2 </a:t>
            </a:r>
            <a:r>
              <a:rPr lang="en-US" dirty="0" err="1" smtClean="0"/>
              <a:t>huruf</a:t>
            </a:r>
            <a:r>
              <a:rPr lang="en-US" dirty="0" smtClean="0"/>
              <a:t> d, </a:t>
            </a:r>
            <a:r>
              <a:rPr lang="en-US" dirty="0" err="1" smtClean="0"/>
              <a:t>diatur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penganggaran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di </a:t>
            </a:r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berpihak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miskin</a:t>
            </a:r>
            <a:r>
              <a:rPr lang="en-US" dirty="0" smtClean="0"/>
              <a:t>,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disabilitas</a:t>
            </a:r>
            <a:r>
              <a:rPr lang="en-US" dirty="0" smtClean="0"/>
              <a:t>, </a:t>
            </a:r>
            <a:r>
              <a:rPr lang="en-US" dirty="0" err="1" smtClean="0"/>
              <a:t>perempuan</a:t>
            </a:r>
            <a:r>
              <a:rPr lang="en-US" dirty="0" smtClean="0"/>
              <a:t>,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marginal.</a:t>
            </a:r>
          </a:p>
          <a:p>
            <a:pPr algn="just"/>
            <a:r>
              <a:rPr lang="en-US" dirty="0" err="1" smtClean="0"/>
              <a:t>Perpres</a:t>
            </a:r>
            <a:r>
              <a:rPr lang="en-US" dirty="0" smtClean="0"/>
              <a:t> 59 </a:t>
            </a:r>
            <a:r>
              <a:rPr lang="en-US" dirty="0" err="1" smtClean="0"/>
              <a:t>Tahun</a:t>
            </a:r>
            <a:r>
              <a:rPr lang="en-US" dirty="0" smtClean="0"/>
              <a:t> 2017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Pencapaian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berkelanjutan</a:t>
            </a:r>
            <a:r>
              <a:rPr lang="en-US" dirty="0" smtClean="0"/>
              <a:t>. </a:t>
            </a:r>
            <a:r>
              <a:rPr lang="en-US" dirty="0" err="1" smtClean="0"/>
              <a:t>Pelaksanaan</a:t>
            </a:r>
            <a:r>
              <a:rPr lang="en-US" dirty="0" smtClean="0"/>
              <a:t> SDGs </a:t>
            </a:r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berpegan</a:t>
            </a:r>
            <a:r>
              <a:rPr lang="en-US" dirty="0" smtClean="0"/>
              <a:t> </a:t>
            </a:r>
            <a:r>
              <a:rPr lang="en-US" dirty="0" err="1" smtClean="0"/>
              <a:t>teguh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dirasakan</a:t>
            </a:r>
            <a:r>
              <a:rPr lang="en-US" dirty="0" smtClean="0"/>
              <a:t> </a:t>
            </a:r>
            <a:r>
              <a:rPr lang="en-US" dirty="0" err="1" smtClean="0"/>
              <a:t>manfaatnya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kecuali</a:t>
            </a:r>
            <a:r>
              <a:rPr lang="en-US" dirty="0" smtClean="0"/>
              <a:t>. </a:t>
            </a:r>
          </a:p>
          <a:p>
            <a:pPr algn="just"/>
            <a:r>
              <a:rPr lang="en-US" dirty="0" err="1" smtClean="0"/>
              <a:t>Permendes</a:t>
            </a:r>
            <a:r>
              <a:rPr lang="en-US" dirty="0" smtClean="0"/>
              <a:t>  21 </a:t>
            </a:r>
            <a:r>
              <a:rPr lang="en-US" dirty="0" err="1" smtClean="0"/>
              <a:t>Tahun</a:t>
            </a:r>
            <a:r>
              <a:rPr lang="en-US" dirty="0"/>
              <a:t>  2020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Pedoman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Pembangunan </a:t>
            </a:r>
            <a:r>
              <a:rPr lang="en-US" dirty="0" err="1"/>
              <a:t>Desa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Pemberdayaan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khususnya</a:t>
            </a:r>
            <a:r>
              <a:rPr lang="en-US" dirty="0" smtClean="0"/>
              <a:t> </a:t>
            </a:r>
            <a:r>
              <a:rPr lang="en-US" dirty="0" err="1" smtClean="0"/>
              <a:t>pasal</a:t>
            </a:r>
            <a:r>
              <a:rPr lang="en-US" dirty="0" smtClean="0"/>
              <a:t> 86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pencapaian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SDGs </a:t>
            </a:r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penguatan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adaptif</a:t>
            </a:r>
            <a:r>
              <a:rPr lang="en-US" dirty="0" smtClean="0"/>
              <a:t> yang </a:t>
            </a:r>
            <a:r>
              <a:rPr lang="en-US" dirty="0" err="1" smtClean="0"/>
              <a:t>diwujudkan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lain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Inklusif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736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78CBC2-BCDA-4BF6-8D54-6085E9B4C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LU" sz="3200" b="1" dirty="0"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de-LU" sz="32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de-LU" sz="32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DESA </a:t>
            </a:r>
            <a:r>
              <a:rPr lang="de-LU" sz="32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INKLUSIF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4124397-1482-4E9F-8957-1C8DD036FB7A}"/>
              </a:ext>
            </a:extLst>
          </p:cNvPr>
          <p:cNvSpPr txBox="1"/>
          <p:nvPr/>
        </p:nvSpPr>
        <p:spPr>
          <a:xfrm>
            <a:off x="1134035" y="1343818"/>
            <a:ext cx="992393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Pengertian</a:t>
            </a:r>
          </a:p>
          <a:p>
            <a:endParaRPr lang="fi-FI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en-US" sz="2600" dirty="0" err="1"/>
              <a:t>Desa</a:t>
            </a:r>
            <a:r>
              <a:rPr lang="en-US" sz="2600" dirty="0"/>
              <a:t> </a:t>
            </a:r>
            <a:r>
              <a:rPr lang="en-US" sz="2600" dirty="0" err="1" smtClean="0"/>
              <a:t>inklusif</a:t>
            </a:r>
            <a:r>
              <a:rPr lang="en-US" sz="2600" dirty="0" smtClean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desa</a:t>
            </a:r>
            <a:r>
              <a:rPr lang="en-US" sz="2600" dirty="0"/>
              <a:t> yang </a:t>
            </a:r>
            <a:r>
              <a:rPr lang="en-US" sz="2600" dirty="0" err="1"/>
              <a:t>ramah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terbuka</a:t>
            </a:r>
            <a:r>
              <a:rPr lang="en-US" sz="2600" dirty="0"/>
              <a:t> </a:t>
            </a:r>
            <a:r>
              <a:rPr lang="en-US" sz="2600" dirty="0" err="1"/>
              <a:t>bagi</a:t>
            </a:r>
            <a:r>
              <a:rPr lang="en-US" sz="2600" dirty="0"/>
              <a:t> </a:t>
            </a:r>
            <a:r>
              <a:rPr lang="en-US" sz="2600" dirty="0" err="1"/>
              <a:t>semua</a:t>
            </a:r>
            <a:r>
              <a:rPr lang="en-US" sz="2600" dirty="0"/>
              <a:t> </a:t>
            </a:r>
            <a:r>
              <a:rPr lang="en-US" sz="2600" dirty="0" err="1"/>
              <a:t>warganya</a:t>
            </a:r>
            <a:r>
              <a:rPr lang="en-US" sz="2600" dirty="0"/>
              <a:t>, </a:t>
            </a:r>
            <a:r>
              <a:rPr lang="en-US" sz="2600" dirty="0" err="1"/>
              <a:t>tanpa</a:t>
            </a:r>
            <a:r>
              <a:rPr lang="en-US" sz="2600" dirty="0"/>
              <a:t> </a:t>
            </a:r>
            <a:r>
              <a:rPr lang="en-US" sz="2600" dirty="0" err="1"/>
              <a:t>memandang</a:t>
            </a:r>
            <a:r>
              <a:rPr lang="en-US" sz="2600" dirty="0"/>
              <a:t> </a:t>
            </a:r>
            <a:r>
              <a:rPr lang="en-US" sz="2600" dirty="0" err="1"/>
              <a:t>perbedaan</a:t>
            </a:r>
            <a:r>
              <a:rPr lang="en-US" sz="2600" dirty="0"/>
              <a:t> </a:t>
            </a:r>
            <a:r>
              <a:rPr lang="en-US" sz="2600" dirty="0" err="1"/>
              <a:t>suku</a:t>
            </a:r>
            <a:r>
              <a:rPr lang="en-US" sz="2600" dirty="0"/>
              <a:t>, agama, </a:t>
            </a:r>
            <a:r>
              <a:rPr lang="en-US" sz="2600" dirty="0" err="1"/>
              <a:t>ras</a:t>
            </a:r>
            <a:r>
              <a:rPr lang="en-US" sz="2600" dirty="0"/>
              <a:t>, gender, </a:t>
            </a:r>
            <a:r>
              <a:rPr lang="en-US" sz="2600" dirty="0" err="1"/>
              <a:t>disabilitas</a:t>
            </a:r>
            <a:r>
              <a:rPr lang="en-US" sz="2600" dirty="0"/>
              <a:t>, </a:t>
            </a:r>
            <a:r>
              <a:rPr lang="en-US" sz="2600" dirty="0" err="1"/>
              <a:t>atau</a:t>
            </a:r>
            <a:r>
              <a:rPr lang="en-US" sz="2600" dirty="0"/>
              <a:t> status </a:t>
            </a:r>
            <a:r>
              <a:rPr lang="en-US" sz="2600" dirty="0" err="1"/>
              <a:t>sosial</a:t>
            </a:r>
            <a:r>
              <a:rPr lang="en-US" sz="2600" dirty="0"/>
              <a:t>. </a:t>
            </a:r>
            <a:r>
              <a:rPr lang="en-US" sz="2600" dirty="0" err="1" smtClean="0"/>
              <a:t>Inklusif</a:t>
            </a:r>
            <a:r>
              <a:rPr lang="en-US" sz="2600" dirty="0" smtClean="0"/>
              <a:t> </a:t>
            </a:r>
            <a:r>
              <a:rPr lang="en-US" sz="2600" dirty="0" err="1"/>
              <a:t>berarti</a:t>
            </a:r>
            <a:r>
              <a:rPr lang="en-US" sz="2600" dirty="0"/>
              <a:t> </a:t>
            </a:r>
            <a:r>
              <a:rPr lang="en-US" sz="2600" dirty="0" err="1"/>
              <a:t>bahwa</a:t>
            </a:r>
            <a:r>
              <a:rPr lang="en-US" sz="2600" dirty="0"/>
              <a:t> </a:t>
            </a:r>
            <a:r>
              <a:rPr lang="en-US" sz="2600" dirty="0" err="1"/>
              <a:t>semua</a:t>
            </a:r>
            <a:r>
              <a:rPr lang="en-US" sz="2600" dirty="0"/>
              <a:t> </a:t>
            </a:r>
            <a:r>
              <a:rPr lang="en-US" sz="2600" dirty="0" err="1"/>
              <a:t>warga</a:t>
            </a:r>
            <a:r>
              <a:rPr lang="en-US" sz="2600" dirty="0"/>
              <a:t> </a:t>
            </a:r>
            <a:r>
              <a:rPr lang="en-US" sz="2600" dirty="0" err="1"/>
              <a:t>desa</a:t>
            </a:r>
            <a:r>
              <a:rPr lang="en-US" sz="2600" dirty="0"/>
              <a:t> </a:t>
            </a:r>
            <a:r>
              <a:rPr lang="en-US" sz="2600" dirty="0" err="1"/>
              <a:t>memiliki</a:t>
            </a:r>
            <a:r>
              <a:rPr lang="en-US" sz="2600" dirty="0"/>
              <a:t> </a:t>
            </a:r>
            <a:r>
              <a:rPr lang="en-US" sz="2600" dirty="0" err="1"/>
              <a:t>kesempatan</a:t>
            </a:r>
            <a:r>
              <a:rPr lang="en-US" sz="2600" dirty="0"/>
              <a:t> yang </a:t>
            </a:r>
            <a:r>
              <a:rPr lang="en-US" sz="2600" dirty="0" err="1"/>
              <a:t>sama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berpartisipasi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pembangunan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menikmati</a:t>
            </a:r>
            <a:r>
              <a:rPr lang="en-US" sz="2600" dirty="0"/>
              <a:t> </a:t>
            </a:r>
            <a:r>
              <a:rPr lang="en-US" sz="2600" dirty="0" err="1"/>
              <a:t>hasil</a:t>
            </a:r>
            <a:r>
              <a:rPr lang="en-US" sz="2600" dirty="0"/>
              <a:t> </a:t>
            </a:r>
            <a:r>
              <a:rPr lang="en-US" sz="2600" dirty="0" err="1" smtClean="0"/>
              <a:t>pembangunan</a:t>
            </a:r>
            <a:endParaRPr lang="en-US" sz="2600" dirty="0" smtClean="0"/>
          </a:p>
          <a:p>
            <a:endParaRPr lang="nl-NL" sz="24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4124397-1482-4E9F-8957-1C8DD036FB7A}"/>
              </a:ext>
            </a:extLst>
          </p:cNvPr>
          <p:cNvSpPr txBox="1"/>
          <p:nvPr/>
        </p:nvSpPr>
        <p:spPr>
          <a:xfrm>
            <a:off x="1134035" y="4142902"/>
            <a:ext cx="992393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/>
              <a:t>Mewujudkan</a:t>
            </a:r>
            <a:r>
              <a:rPr lang="en-US" sz="2800" dirty="0" smtClean="0"/>
              <a:t> </a:t>
            </a:r>
            <a:r>
              <a:rPr lang="en-US" sz="2800" dirty="0" err="1"/>
              <a:t>desa</a:t>
            </a:r>
            <a:r>
              <a:rPr lang="en-US" sz="2800" dirty="0"/>
              <a:t> </a:t>
            </a:r>
            <a:r>
              <a:rPr lang="en-US" sz="2800" dirty="0" err="1"/>
              <a:t>inklusi</a:t>
            </a:r>
            <a:r>
              <a:rPr lang="en-US" sz="2800" dirty="0"/>
              <a:t> (</a:t>
            </a:r>
            <a:r>
              <a:rPr lang="en-US" sz="2800" dirty="0" err="1"/>
              <a:t>mewujudkan</a:t>
            </a:r>
            <a:r>
              <a:rPr lang="en-US" sz="2800" dirty="0"/>
              <a:t> </a:t>
            </a:r>
            <a:r>
              <a:rPr lang="en-US" sz="2800" dirty="0" err="1"/>
              <a:t>desa</a:t>
            </a:r>
            <a:r>
              <a:rPr lang="en-US" sz="2800" dirty="0"/>
              <a:t> </a:t>
            </a:r>
            <a:r>
              <a:rPr lang="en-US" sz="2800" dirty="0" err="1"/>
              <a:t>inklusif</a:t>
            </a:r>
            <a:r>
              <a:rPr lang="en-US" sz="2800" dirty="0"/>
              <a:t>)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upaya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menciptakan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</a:t>
            </a:r>
            <a:r>
              <a:rPr lang="en-US" sz="2800" dirty="0" err="1"/>
              <a:t>desa</a:t>
            </a:r>
            <a:r>
              <a:rPr lang="en-US" sz="2800" dirty="0"/>
              <a:t> yang </a:t>
            </a:r>
            <a:r>
              <a:rPr lang="en-US" sz="2800" dirty="0" err="1"/>
              <a:t>ramah</a:t>
            </a:r>
            <a:r>
              <a:rPr lang="en-US" sz="2800" dirty="0"/>
              <a:t>, </a:t>
            </a:r>
            <a:r>
              <a:rPr lang="en-US" sz="2800" dirty="0" err="1"/>
              <a:t>adil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diakses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semua</a:t>
            </a:r>
            <a:r>
              <a:rPr lang="en-US" sz="2800" dirty="0"/>
              <a:t> orang, </a:t>
            </a:r>
            <a:r>
              <a:rPr lang="en-US" sz="2800" dirty="0" err="1"/>
              <a:t>termasuk</a:t>
            </a:r>
            <a:r>
              <a:rPr lang="en-US" sz="2800" dirty="0"/>
              <a:t> </a:t>
            </a:r>
            <a:r>
              <a:rPr lang="en-US" sz="2800" dirty="0" err="1"/>
              <a:t>kelompok</a:t>
            </a:r>
            <a:r>
              <a:rPr lang="en-US" sz="2800" dirty="0"/>
              <a:t> </a:t>
            </a:r>
            <a:r>
              <a:rPr lang="en-US" sz="2800" dirty="0" err="1"/>
              <a:t>rentan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penyandang</a:t>
            </a:r>
            <a:r>
              <a:rPr lang="en-US" sz="2800" dirty="0"/>
              <a:t> </a:t>
            </a:r>
            <a:r>
              <a:rPr lang="en-US" sz="2800" dirty="0" err="1"/>
              <a:t>disabilitas</a:t>
            </a:r>
            <a:r>
              <a:rPr lang="en-US" sz="2800" dirty="0"/>
              <a:t>, </a:t>
            </a:r>
            <a:r>
              <a:rPr lang="en-US" sz="2800" dirty="0" err="1"/>
              <a:t>lansia</a:t>
            </a:r>
            <a:r>
              <a:rPr lang="en-US" sz="2800" dirty="0"/>
              <a:t>, </a:t>
            </a:r>
            <a:r>
              <a:rPr lang="en-US" sz="2800" dirty="0" err="1"/>
              <a:t>anak-anak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kelompok</a:t>
            </a:r>
            <a:r>
              <a:rPr lang="en-US" sz="2800" dirty="0"/>
              <a:t> marginal </a:t>
            </a:r>
            <a:r>
              <a:rPr lang="en-US" sz="2800" dirty="0" err="1"/>
              <a:t>lainnya</a:t>
            </a:r>
            <a:endParaRPr lang="nl-NL" sz="24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530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42D3AB-B853-490F-9E25-BCBA233C7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20282" cy="67372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457200" marR="0" lvl="1" algn="ctr">
              <a:spcBef>
                <a:spcPts val="0"/>
              </a:spcBef>
              <a:spcAft>
                <a:spcPts val="0"/>
              </a:spcAft>
              <a:buSzPts val="1100"/>
              <a:tabLst>
                <a:tab pos="2216150" algn="l"/>
              </a:tabLst>
            </a:pPr>
            <a:r>
              <a:rPr lang="pt-BR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LANGKAH – LANGKAH MEWUJUDKAN DESA </a:t>
            </a:r>
            <a:r>
              <a:rPr lang="pt-BR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INKLUSIF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842E027-E3F7-424A-B817-7E7FB5ED4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213" y="757880"/>
            <a:ext cx="10847294" cy="5659395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SzPts val="1100"/>
              <a:buNone/>
              <a:tabLst>
                <a:tab pos="749300" algn="l"/>
              </a:tabLst>
            </a:pP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Peningkatan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Kesadaran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Edukasi</a:t>
            </a:r>
            <a:endParaRPr lang="en-US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Sosialisasi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Lakukan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kampanye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sosialisasi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pentingnya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inklusif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Pelatihan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Berikan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pelatihan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aparat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hak-hak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rentan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mendukung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mereka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Pendidikan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Inklusif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Dorong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sekolah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menerapkan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pendidikan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inklusif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ramah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anak-anak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berkebutuhan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khusus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100"/>
              <a:buNone/>
              <a:tabLst>
                <a:tab pos="749300" algn="l"/>
              </a:tabLst>
            </a:pPr>
            <a:endParaRPr 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100"/>
              <a:buNone/>
              <a:tabLst>
                <a:tab pos="749300" algn="l"/>
              </a:tabLst>
            </a:pPr>
            <a:r>
              <a:rPr lang="en-US" sz="22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</a:t>
            </a:r>
            <a:r>
              <a:rPr lang="en-US" sz="22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Partisipasi</a:t>
            </a:r>
            <a:r>
              <a:rPr lang="en-US" sz="22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kelompo</a:t>
            </a:r>
            <a:r>
              <a:rPr lang="en-US" sz="22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</a:t>
            </a:r>
            <a:r>
              <a:rPr lang="en-US" sz="2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rentan</a:t>
            </a:r>
            <a:endParaRPr lang="en-US" sz="2200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Melibatkan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Rentan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Ajak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penyandang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disabilitas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lansia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marginal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lainnya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proses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pengambilan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keputusan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berpartisipasi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aktif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tahapan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perencanaan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pelaksanaan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pengawasan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pembangunan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Membentuk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Forum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forum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khusus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mendengar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aspirasi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kebutuhan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rentan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buSzPts val="1100"/>
              <a:buNone/>
              <a:tabLst>
                <a:tab pos="749300" algn="l"/>
              </a:tabLst>
            </a:pP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436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42D3AB-B853-490F-9E25-BCBA233C7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20282" cy="67372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457200" marR="0" lvl="1" algn="ctr">
              <a:spcBef>
                <a:spcPts val="0"/>
              </a:spcBef>
              <a:spcAft>
                <a:spcPts val="0"/>
              </a:spcAft>
              <a:buSzPts val="1100"/>
              <a:tabLst>
                <a:tab pos="2216150" algn="l"/>
              </a:tabLst>
            </a:pPr>
            <a:r>
              <a:rPr lang="pt-BR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LANGKAH – LANGKAH MEWUJUDKAN DESA INKLUSIF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842E027-E3F7-424A-B817-7E7FB5ED4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213" y="757880"/>
            <a:ext cx="10847294" cy="5659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Infrastruktur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Aksesibel</a:t>
            </a:r>
            <a:endParaRPr 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Fasilitas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Umum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Ramah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Disabilitas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Bangun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perbaiki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fasilitas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umum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seperti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jalan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jembatan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puskesmas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balai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aksesibel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penyandang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disabilitas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lansia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Transportasi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Inklusif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Sediakan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sarana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transportasi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mudah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diakses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semua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warga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termasuk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kursi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roda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alat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bantu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lainnya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100"/>
              <a:buNone/>
              <a:tabLst>
                <a:tab pos="749300" algn="l"/>
              </a:tabLst>
            </a:pPr>
            <a:endParaRPr 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100"/>
              <a:buNone/>
              <a:tabLst>
                <a:tab pos="749300" algn="l"/>
              </a:tabLst>
            </a:pPr>
            <a:r>
              <a:rPr lang="en-US" sz="2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en-US" sz="22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Program </a:t>
            </a:r>
            <a:r>
              <a:rPr lang="en-US" sz="22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Pemberdayaan</a:t>
            </a:r>
            <a:r>
              <a:rPr lang="en-US" sz="22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Ekonomi</a:t>
            </a:r>
            <a:r>
              <a:rPr lang="en-US" sz="22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200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Pelatihan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Keterampilan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Berikan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pelatihan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keterampilan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rentan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meningkatkan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kemandirian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ekonomi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Modal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Sediakan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akses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modal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program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kredit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mikro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mendukung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rentan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buSzPts val="1100"/>
              <a:buNone/>
              <a:tabLst>
                <a:tab pos="749300" algn="l"/>
              </a:tabLst>
            </a:pP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332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42D3AB-B853-490F-9E25-BCBA233C7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20282" cy="67372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457200" marR="0" lvl="1" algn="ctr">
              <a:spcBef>
                <a:spcPts val="0"/>
              </a:spcBef>
              <a:spcAft>
                <a:spcPts val="0"/>
              </a:spcAft>
              <a:buSzPts val="1100"/>
              <a:tabLst>
                <a:tab pos="2216150" algn="l"/>
              </a:tabLst>
            </a:pPr>
            <a:r>
              <a:rPr lang="pt-BR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LANGKAH – LANGKAH MEWUJUDKAN DESA INKLUSIF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842E027-E3F7-424A-B817-7E7FB5ED4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213" y="757880"/>
            <a:ext cx="10847294" cy="565939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Layanan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Sosial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Merata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Layanan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Inklusif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Pastikan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Puskesmas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Poskesdes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Polindes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posyandu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menyediakan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layanan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ramah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penyandang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disabilitas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lansia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Program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Sosial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Perkuat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program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sosial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seperti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bansos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sembako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program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lainnya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mendukung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rentan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100"/>
              <a:buNone/>
              <a:tabLst>
                <a:tab pos="749300" algn="l"/>
              </a:tabLst>
            </a:pPr>
            <a:r>
              <a:rPr lang="en-US" sz="2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</a:t>
            </a:r>
            <a:r>
              <a:rPr lang="en-US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Kebijakan</a:t>
            </a:r>
            <a:r>
              <a:rPr lang="en-US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dan</a:t>
            </a:r>
            <a:r>
              <a:rPr lang="en-US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Regulasi</a:t>
            </a:r>
            <a:r>
              <a:rPr lang="en-US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sz="24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Mendukung</a:t>
            </a:r>
            <a:r>
              <a:rPr lang="en-US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400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Peraturan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Inklusif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Buat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peraturan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Perdes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mendukung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inklusif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melindungi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hak-hak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rentan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Anggaran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Inklusif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Alokasikan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anggaran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khusus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program-program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inklusif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Kolaborasi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Pihak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Eksternal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Kerjasama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NGO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LSM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Ajak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organisasi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non-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pemerintah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fokus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isu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disabilitas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inklusi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dukungan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teknis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pendanaan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sv-SE" sz="2400" b="1" dirty="0">
                <a:latin typeface="Arial" panose="020B0604020202020204" pitchFamily="34" charset="0"/>
                <a:cs typeface="Arial" panose="020B0604020202020204" pitchFamily="34" charset="0"/>
              </a:rPr>
              <a:t>Dukungan Pemerintah Daerah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: Koordinasikan dengan pemerintah kabupaten/kota untuk mendapatkan dukungan kebijakan dan pendanaan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 algn="just">
              <a:spcBef>
                <a:spcPts val="0"/>
              </a:spcBef>
              <a:buSzPts val="1100"/>
              <a:buNone/>
              <a:tabLst>
                <a:tab pos="749300" algn="l"/>
              </a:tabLst>
            </a:pP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724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42D3AB-B853-490F-9E25-BCBA233C7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20282" cy="67372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457200" marR="0" lvl="1" algn="ctr">
              <a:spcBef>
                <a:spcPts val="0"/>
              </a:spcBef>
              <a:spcAft>
                <a:spcPts val="0"/>
              </a:spcAft>
              <a:buSzPts val="1100"/>
              <a:tabLst>
                <a:tab pos="2216150" algn="l"/>
              </a:tabLst>
            </a:pPr>
            <a:r>
              <a:rPr lang="pt-BR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LANGKAH – LANGKAH MEWUJUDKAN DESA INKLUSIF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842E027-E3F7-424A-B817-7E7FB5ED4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213" y="757880"/>
            <a:ext cx="10847294" cy="56593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Monitoring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Evaluasi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Pemantauan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Berkala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Lakukan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pemantauan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rutin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program-program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inklusi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memastikan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efektivitasnya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sv-SE" sz="2400" b="1" dirty="0">
                <a:latin typeface="Arial" panose="020B0604020202020204" pitchFamily="34" charset="0"/>
                <a:cs typeface="Arial" panose="020B0604020202020204" pitchFamily="34" charset="0"/>
              </a:rPr>
              <a:t>Umpan Balik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: Libatkan masyarakat, terutama kelompok rentan, dalam memberikan umpan balik dan saran perbaikan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9.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Budaya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Kearifan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Menghargai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Kearifan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Integrasikan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nilai-nilai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kearifan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mendukung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inklusi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program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Mengurangi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Stigma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Lakukan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upaya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mengurangi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stigma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diskriminasi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rentan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melalui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kegiatan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budaya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keagamaan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100"/>
              <a:buNone/>
              <a:tabLst>
                <a:tab pos="749300" algn="l"/>
              </a:tabLst>
            </a:pP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868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460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 err="1" smtClean="0"/>
              <a:t>Peran</a:t>
            </a:r>
            <a:r>
              <a:rPr lang="en-US" b="1" dirty="0" smtClean="0"/>
              <a:t> DPMD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9730"/>
            <a:ext cx="10515600" cy="514723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beberapa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peran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DPMD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mewujudkan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inklusif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Penyusunan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Kebijakan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Regulasi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</a:p>
          <a:p>
            <a:pPr marL="0" indent="0" algn="just">
              <a:buNone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mendorong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terciptanya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inklusif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termasuk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memastikan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bahwa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program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pembangunan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memperhatikan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kebutuhan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rentan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alokasi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anggaran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inklusif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program-program yang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mendukung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pemberdayaan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rentan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Pendampingan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Pemberdayaan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endParaRPr lang="en-US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pendampingan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pemerintah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merancang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melaksanakan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program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pembangunan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inklusif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pelatihan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peningkatan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kapasitas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aparatur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pentingnya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inklusivitas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pembangunan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Kolaborasi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Stakeholder</a:t>
            </a:r>
          </a:p>
          <a:p>
            <a:pPr marL="0" indent="0" algn="just">
              <a:buNone/>
            </a:pPr>
            <a:r>
              <a:rPr lang="en-US" sz="2400" dirty="0" err="1"/>
              <a:t>Bekerja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lembaga-lembaga</a:t>
            </a:r>
            <a:r>
              <a:rPr lang="en-US" sz="2400" dirty="0"/>
              <a:t> lain,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sipil</a:t>
            </a:r>
            <a:r>
              <a:rPr lang="en-US" sz="2400" dirty="0"/>
              <a:t>, </a:t>
            </a:r>
            <a:r>
              <a:rPr lang="en-US" sz="2400" dirty="0" err="1"/>
              <a:t>perguruan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sektor</a:t>
            </a:r>
            <a:r>
              <a:rPr lang="en-US" sz="2400" dirty="0"/>
              <a:t> </a:t>
            </a:r>
            <a:r>
              <a:rPr lang="en-US" sz="2400" dirty="0" err="1"/>
              <a:t>swasta</a:t>
            </a:r>
            <a:r>
              <a:rPr lang="en-US" sz="2400" dirty="0"/>
              <a:t>,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en-US" sz="2400" dirty="0" err="1"/>
              <a:t>terwujudnya</a:t>
            </a:r>
            <a:r>
              <a:rPr lang="en-US" sz="2400" dirty="0"/>
              <a:t> </a:t>
            </a:r>
            <a:r>
              <a:rPr lang="en-US" sz="2400" dirty="0" err="1"/>
              <a:t>desa</a:t>
            </a:r>
            <a:r>
              <a:rPr lang="en-US" sz="2400" dirty="0"/>
              <a:t> </a:t>
            </a:r>
            <a:r>
              <a:rPr lang="en-US" sz="2400" dirty="0" err="1"/>
              <a:t>inklusif</a:t>
            </a:r>
            <a:r>
              <a:rPr lang="en-US" sz="2400" dirty="0"/>
              <a:t>.</a:t>
            </a:r>
          </a:p>
          <a:p>
            <a:pPr marL="0" indent="0" algn="just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3742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</TotalTime>
  <Words>896</Words>
  <Application>Microsoft Office PowerPoint</Application>
  <PresentationFormat>Widescreen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Bookman Old Style</vt:lpstr>
      <vt:lpstr>Calibri</vt:lpstr>
      <vt:lpstr>Calibri Light</vt:lpstr>
      <vt:lpstr>Times New Roman</vt:lpstr>
      <vt:lpstr>Office Theme</vt:lpstr>
      <vt:lpstr> </vt:lpstr>
      <vt:lpstr>Dasar Hukum</vt:lpstr>
      <vt:lpstr>PowerPoint Presentation</vt:lpstr>
      <vt:lpstr>   DESA INKLUSIF</vt:lpstr>
      <vt:lpstr>LANGKAH – LANGKAH MEWUJUDKAN DESA INKLUSIF</vt:lpstr>
      <vt:lpstr>LANGKAH – LANGKAH MEWUJUDKAN DESA INKLUSIF</vt:lpstr>
      <vt:lpstr>LANGKAH – LANGKAH MEWUJUDKAN DESA INKLUSIF</vt:lpstr>
      <vt:lpstr>LANGKAH – LANGKAH MEWUJUDKAN DESA INKLUSIF</vt:lpstr>
      <vt:lpstr>Peran DPMD </vt:lpstr>
      <vt:lpstr>PowerPoint Presentation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PB.1. BINA SUANANA DAN  ORIENTASI BELAJAR</dc:title>
  <dc:creator>Wahyuddin Kessa</dc:creator>
  <cp:lastModifiedBy>user</cp:lastModifiedBy>
  <cp:revision>104</cp:revision>
  <cp:lastPrinted>2025-02-25T06:44:54Z</cp:lastPrinted>
  <dcterms:created xsi:type="dcterms:W3CDTF">2023-08-17T12:20:06Z</dcterms:created>
  <dcterms:modified xsi:type="dcterms:W3CDTF">2025-02-25T06:46:00Z</dcterms:modified>
</cp:coreProperties>
</file>