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85" r:id="rId2"/>
    <p:sldId id="286" r:id="rId3"/>
    <p:sldId id="338" r:id="rId4"/>
    <p:sldId id="288" r:id="rId5"/>
    <p:sldId id="312" r:id="rId6"/>
    <p:sldId id="339" r:id="rId7"/>
    <p:sldId id="340" r:id="rId8"/>
    <p:sldId id="293" r:id="rId9"/>
    <p:sldId id="292" r:id="rId10"/>
    <p:sldId id="341" r:id="rId11"/>
    <p:sldId id="294" r:id="rId12"/>
    <p:sldId id="295" r:id="rId13"/>
    <p:sldId id="310" r:id="rId14"/>
    <p:sldId id="311" r:id="rId15"/>
    <p:sldId id="296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904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howGuides="1">
      <p:cViewPr varScale="1">
        <p:scale>
          <a:sx n="56" d="100"/>
          <a:sy n="56" d="100"/>
        </p:scale>
        <p:origin x="984" y="44"/>
      </p:cViewPr>
      <p:guideLst>
        <p:guide orient="horz" pos="2160"/>
        <p:guide pos="3840"/>
        <p:guide orient="horz" pos="2904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ID" altLang="en-US" dirty="0"/>
          </a:p>
        </p:txBody>
      </p:sp>
      <p:sp>
        <p:nvSpPr>
          <p:cNvPr id="4608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8022BB-7A65-4694-9131-EDF1552299A4}" type="slidenum">
              <a:rPr lang="en-US" altLang="en-US">
                <a:solidFill>
                  <a:srgbClr val="000000"/>
                </a:solidFill>
              </a:r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3458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93490" y="282016"/>
            <a:ext cx="5605018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 panose="02040503050406030204"/>
                <a:cs typeface="Cambria" panose="02040503050406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Cambria" panose="02040503050406030204"/>
                <a:cs typeface="Cambria" panose="02040503050406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492" y="434338"/>
            <a:ext cx="11682984" cy="642365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41554" y="215645"/>
            <a:ext cx="11646535" cy="6428740"/>
          </a:xfrm>
          <a:custGeom>
            <a:avLst/>
            <a:gdLst/>
            <a:ahLst/>
            <a:cxnLst/>
            <a:rect l="l" t="t" r="r" b="b"/>
            <a:pathLst>
              <a:path w="11646535" h="6428740">
                <a:moveTo>
                  <a:pt x="11646408" y="0"/>
                </a:moveTo>
                <a:lnTo>
                  <a:pt x="0" y="0"/>
                </a:lnTo>
                <a:lnTo>
                  <a:pt x="0" y="6428232"/>
                </a:lnTo>
                <a:lnTo>
                  <a:pt x="11646408" y="6428232"/>
                </a:lnTo>
                <a:lnTo>
                  <a:pt x="11646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41554" y="215645"/>
            <a:ext cx="11646535" cy="6428740"/>
          </a:xfrm>
          <a:custGeom>
            <a:avLst/>
            <a:gdLst/>
            <a:ahLst/>
            <a:cxnLst/>
            <a:rect l="l" t="t" r="r" b="b"/>
            <a:pathLst>
              <a:path w="11646535" h="6428740">
                <a:moveTo>
                  <a:pt x="0" y="6428232"/>
                </a:moveTo>
                <a:lnTo>
                  <a:pt x="11646408" y="6428232"/>
                </a:lnTo>
                <a:lnTo>
                  <a:pt x="11646408" y="0"/>
                </a:lnTo>
                <a:lnTo>
                  <a:pt x="0" y="0"/>
                </a:lnTo>
                <a:lnTo>
                  <a:pt x="0" y="6428232"/>
                </a:lnTo>
                <a:close/>
              </a:path>
            </a:pathLst>
          </a:custGeom>
          <a:ln w="25400">
            <a:solidFill>
              <a:srgbClr val="1C33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 panose="02040503050406030204"/>
                <a:cs typeface="Cambria" panose="02040503050406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7905" y="2114803"/>
            <a:ext cx="3692525" cy="4171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F79546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 panose="02040503050406030204"/>
                <a:cs typeface="Cambria" panose="02040503050406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8903" y="1381759"/>
            <a:ext cx="8394192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mbria" panose="02040503050406030204"/>
                <a:cs typeface="Cambria" panose="02040503050406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39697" y="3058159"/>
            <a:ext cx="8912605" cy="2315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Cambria" panose="02040503050406030204"/>
                <a:cs typeface="Cambria" panose="02040503050406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jpeg"/><Relationship Id="rId7" Type="http://schemas.openxmlformats.org/officeDocument/2006/relationships/hyperlink" Target="http://irh.kemenkumham.go.id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5366" y="2727189"/>
            <a:ext cx="10053763" cy="1487361"/>
          </a:xfrm>
        </p:spPr>
        <p:txBody>
          <a:bodyPr anchor="b">
            <a:no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PELAKSANAAN PENILAIAN IRH</a:t>
            </a:r>
            <a:r>
              <a:rPr lang="en-US" altLang="id-ID" b="1" dirty="0">
                <a:solidFill>
                  <a:schemeClr val="bg1"/>
                </a:solidFill>
              </a:rPr>
              <a:t> </a:t>
            </a:r>
            <a:br>
              <a:rPr lang="en-US" altLang="id-ID" b="1" dirty="0">
                <a:solidFill>
                  <a:schemeClr val="bg1"/>
                </a:solidFill>
              </a:rPr>
            </a:br>
            <a:r>
              <a:rPr lang="en-US" altLang="id-ID" b="1" dirty="0">
                <a:solidFill>
                  <a:schemeClr val="bg1"/>
                </a:solidFill>
              </a:rPr>
              <a:t>PEMERINTAH DAERAH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TAHUN 2024</a:t>
            </a:r>
            <a:endParaRPr lang="en-ID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5409"/>
            <a:ext cx="4343399" cy="2443162"/>
          </a:xfrm>
          <a:prstGeom prst="rect">
            <a:avLst/>
          </a:prstGeom>
        </p:spPr>
      </p:pic>
      <p:pic>
        <p:nvPicPr>
          <p:cNvPr id="8" name="Picture 2" descr="logo - Lembaga Pemasyarakatan Kelas I Med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124" y="510840"/>
            <a:ext cx="868082" cy="86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35367" y="5048169"/>
            <a:ext cx="9832633" cy="501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b="1" dirty="0">
                <a:latin typeface="Montserrat" panose="00000500000000000000" pitchFamily="2" charset="0"/>
                <a:cs typeface="Lato" panose="020F0502020204030203" pitchFamily="34" charset="0"/>
              </a:rPr>
              <a:t>KANTOR WILAYAH KEMENTERIAN HUKUM DAN HAM JAWA BARAT</a:t>
            </a:r>
            <a:endParaRPr lang="en-US" sz="2000" b="1" dirty="0">
              <a:solidFill>
                <a:schemeClr val="bg1"/>
              </a:solidFill>
              <a:latin typeface="Montserrat" panose="00000500000000000000" pitchFamily="2" charset="0"/>
              <a:cs typeface="Lato" panose="020F0502020204030203" pitchFamily="34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835660" y="5832475"/>
            <a:ext cx="3921125" cy="428625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Montserrat" panose="00000500000000000000" pitchFamily="2" charset="0"/>
              </a:rPr>
              <a:t>Cirebon</a:t>
            </a:r>
            <a:r>
              <a:rPr lang="id-ID" sz="1500" b="1" dirty="0">
                <a:solidFill>
                  <a:schemeClr val="tx1"/>
                </a:solidFill>
                <a:latin typeface="Montserrat" panose="00000500000000000000" pitchFamily="2" charset="0"/>
              </a:rPr>
              <a:t>,</a:t>
            </a:r>
            <a:r>
              <a:rPr lang="en-US" sz="1500" b="1" dirty="0">
                <a:solidFill>
                  <a:schemeClr val="tx1"/>
                </a:solidFill>
                <a:latin typeface="Montserrat" panose="00000500000000000000" pitchFamily="2" charset="0"/>
              </a:rPr>
              <a:t> 13</a:t>
            </a:r>
            <a:r>
              <a:rPr lang="id-ID" sz="1500" b="1" dirty="0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  <a:r>
              <a:rPr lang="en-US" sz="1500" b="1" dirty="0">
                <a:solidFill>
                  <a:schemeClr val="tx1"/>
                </a:solidFill>
                <a:latin typeface="Montserrat" panose="00000500000000000000" pitchFamily="2" charset="0"/>
              </a:rPr>
              <a:t>November</a:t>
            </a:r>
            <a:r>
              <a:rPr lang="id-ID" sz="1500" b="1" dirty="0">
                <a:solidFill>
                  <a:schemeClr val="tx1"/>
                </a:solidFill>
                <a:latin typeface="Montserrat" panose="00000500000000000000" pitchFamily="2" charset="0"/>
              </a:rPr>
              <a:t> 2024</a:t>
            </a:r>
            <a:endParaRPr lang="en-US" sz="15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6" name="Google Shape;158;p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80399"/>
          <a:stretch>
            <a:fillRect/>
          </a:stretch>
        </p:blipFill>
        <p:spPr bwMode="auto">
          <a:xfrm>
            <a:off x="2097298" y="6302903"/>
            <a:ext cx="80803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435" y="568516"/>
            <a:ext cx="1622765" cy="61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"/>
          <p:cNvGrpSpPr/>
          <p:nvPr/>
        </p:nvGrpSpPr>
        <p:grpSpPr>
          <a:xfrm>
            <a:off x="1" y="3"/>
            <a:ext cx="12191999" cy="6857997"/>
            <a:chOff x="0" y="0"/>
            <a:chExt cx="12191999" cy="6857997"/>
          </a:xfrm>
        </p:grpSpPr>
        <p:pic>
          <p:nvPicPr>
            <p:cNvPr id="104" name="Google Shape;104;p2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2"/>
            <p:cNvSpPr/>
            <p:nvPr/>
          </p:nvSpPr>
          <p:spPr>
            <a:xfrm>
              <a:off x="1504334" y="6055885"/>
              <a:ext cx="8638875" cy="593090"/>
            </a:xfrm>
            <a:custGeom>
              <a:avLst/>
              <a:gdLst/>
              <a:ahLst/>
              <a:cxnLst/>
              <a:rect l="l" t="t" r="r" b="b"/>
              <a:pathLst>
                <a:path w="5626734" h="593090" extrusionOk="0">
                  <a:moveTo>
                    <a:pt x="5626608" y="0"/>
                  </a:moveTo>
                  <a:lnTo>
                    <a:pt x="0" y="0"/>
                  </a:lnTo>
                  <a:lnTo>
                    <a:pt x="0" y="592836"/>
                  </a:lnTo>
                  <a:lnTo>
                    <a:pt x="5626608" y="592836"/>
                  </a:lnTo>
                  <a:lnTo>
                    <a:pt x="5626608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pic>
          <p:nvPicPr>
            <p:cNvPr id="106" name="Google Shape;106;p2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0" y="0"/>
              <a:ext cx="2362199" cy="1523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2"/>
            <p:cNvSpPr/>
            <p:nvPr/>
          </p:nvSpPr>
          <p:spPr>
            <a:xfrm>
              <a:off x="5932932" y="2032254"/>
              <a:ext cx="1883410" cy="447040"/>
            </a:xfrm>
            <a:custGeom>
              <a:avLst/>
              <a:gdLst/>
              <a:ahLst/>
              <a:cxnLst/>
              <a:rect l="l" t="t" r="r" b="b"/>
              <a:pathLst>
                <a:path w="1883409" h="447039" extrusionOk="0">
                  <a:moveTo>
                    <a:pt x="1849754" y="0"/>
                  </a:moveTo>
                  <a:lnTo>
                    <a:pt x="1844134" y="67455"/>
                  </a:lnTo>
                  <a:lnTo>
                    <a:pt x="1838870" y="130463"/>
                  </a:lnTo>
                  <a:lnTo>
                    <a:pt x="1833964" y="189023"/>
                  </a:lnTo>
                  <a:lnTo>
                    <a:pt x="1829416" y="243136"/>
                  </a:lnTo>
                  <a:lnTo>
                    <a:pt x="1825225" y="292803"/>
                  </a:lnTo>
                  <a:lnTo>
                    <a:pt x="1821391" y="338026"/>
                  </a:lnTo>
                  <a:lnTo>
                    <a:pt x="1817915" y="378806"/>
                  </a:lnTo>
                  <a:lnTo>
                    <a:pt x="1812036" y="447040"/>
                  </a:lnTo>
                  <a:lnTo>
                    <a:pt x="1883156" y="447040"/>
                  </a:lnTo>
                  <a:lnTo>
                    <a:pt x="1878527" y="406823"/>
                  </a:lnTo>
                  <a:lnTo>
                    <a:pt x="1874126" y="364238"/>
                  </a:lnTo>
                  <a:lnTo>
                    <a:pt x="1869952" y="319287"/>
                  </a:lnTo>
                  <a:lnTo>
                    <a:pt x="1866008" y="271971"/>
                  </a:lnTo>
                  <a:lnTo>
                    <a:pt x="1862293" y="222293"/>
                  </a:lnTo>
                  <a:lnTo>
                    <a:pt x="1858809" y="170255"/>
                  </a:lnTo>
                  <a:lnTo>
                    <a:pt x="1855557" y="115858"/>
                  </a:lnTo>
                  <a:lnTo>
                    <a:pt x="1852539" y="59106"/>
                  </a:lnTo>
                  <a:lnTo>
                    <a:pt x="1849754" y="0"/>
                  </a:lnTo>
                  <a:close/>
                </a:path>
                <a:path w="1883409" h="447039" extrusionOk="0">
                  <a:moveTo>
                    <a:pt x="37718" y="0"/>
                  </a:moveTo>
                  <a:lnTo>
                    <a:pt x="32098" y="67455"/>
                  </a:lnTo>
                  <a:lnTo>
                    <a:pt x="26834" y="130463"/>
                  </a:lnTo>
                  <a:lnTo>
                    <a:pt x="21928" y="189023"/>
                  </a:lnTo>
                  <a:lnTo>
                    <a:pt x="17380" y="243136"/>
                  </a:lnTo>
                  <a:lnTo>
                    <a:pt x="13189" y="292803"/>
                  </a:lnTo>
                  <a:lnTo>
                    <a:pt x="9355" y="338026"/>
                  </a:lnTo>
                  <a:lnTo>
                    <a:pt x="5879" y="378806"/>
                  </a:lnTo>
                  <a:lnTo>
                    <a:pt x="0" y="447040"/>
                  </a:lnTo>
                  <a:lnTo>
                    <a:pt x="71119" y="447040"/>
                  </a:lnTo>
                  <a:lnTo>
                    <a:pt x="66491" y="406823"/>
                  </a:lnTo>
                  <a:lnTo>
                    <a:pt x="62090" y="364238"/>
                  </a:lnTo>
                  <a:lnTo>
                    <a:pt x="57916" y="319287"/>
                  </a:lnTo>
                  <a:lnTo>
                    <a:pt x="53972" y="271971"/>
                  </a:lnTo>
                  <a:lnTo>
                    <a:pt x="50257" y="222293"/>
                  </a:lnTo>
                  <a:lnTo>
                    <a:pt x="46773" y="170255"/>
                  </a:lnTo>
                  <a:lnTo>
                    <a:pt x="43521" y="115858"/>
                  </a:lnTo>
                  <a:lnTo>
                    <a:pt x="40503" y="59106"/>
                  </a:lnTo>
                  <a:lnTo>
                    <a:pt x="37718" y="0"/>
                  </a:lnTo>
                  <a:close/>
                </a:path>
              </a:pathLst>
            </a:custGeom>
            <a:noFill/>
            <a:ln w="19800" cap="flat" cmpd="sng">
              <a:solidFill>
                <a:srgbClr val="F1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pic>
          <p:nvPicPr>
            <p:cNvPr id="108" name="Google Shape;108;p2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3707384" y="1964054"/>
              <a:ext cx="80390" cy="2429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9" name="Google Shape;109;p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26475"/>
            <a:ext cx="672807" cy="73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1724850" y="380855"/>
            <a:ext cx="8742300" cy="9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 panose="020B0604020202020204"/>
              <a:buNone/>
            </a:pPr>
            <a:r>
              <a:rPr lang="en-ID" sz="3400" b="0" i="0" u="none" strike="noStrike" cap="none" dirty="0" err="1">
                <a:solidFill>
                  <a:srgbClr val="990000"/>
                </a:solidFill>
                <a:latin typeface="Roboto Black" panose="0200000000000000000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Kalender</a:t>
            </a:r>
            <a:r>
              <a:rPr lang="en-ID" sz="3400" b="0" i="0" u="none" strike="noStrike" cap="none" dirty="0">
                <a:solidFill>
                  <a:srgbClr val="990000"/>
                </a:solidFill>
                <a:latin typeface="Roboto Black" panose="0200000000000000000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 </a:t>
            </a:r>
            <a:r>
              <a:rPr lang="en-ID" sz="3400" b="0" i="0" u="none" strike="noStrike" cap="none" dirty="0" err="1">
                <a:solidFill>
                  <a:srgbClr val="990000"/>
                </a:solidFill>
                <a:latin typeface="Roboto Black" panose="0200000000000000000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Kerja</a:t>
            </a:r>
            <a:r>
              <a:rPr lang="en-ID" sz="3400" b="0" i="0" u="none" strike="noStrike" cap="none" dirty="0">
                <a:solidFill>
                  <a:srgbClr val="990000"/>
                </a:solidFill>
                <a:latin typeface="Roboto Black" panose="0200000000000000000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 Tim </a:t>
            </a:r>
            <a:r>
              <a:rPr lang="en-ID" sz="3400" b="0" i="0" u="none" strike="noStrike" cap="none" dirty="0" err="1">
                <a:solidFill>
                  <a:srgbClr val="990000"/>
                </a:solidFill>
                <a:latin typeface="Roboto Black" panose="0200000000000000000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Sekretariat</a:t>
            </a:r>
            <a:r>
              <a:rPr lang="en-ID" sz="3400" b="0" i="0" u="none" strike="noStrike" cap="none" dirty="0">
                <a:solidFill>
                  <a:srgbClr val="990000"/>
                </a:solidFill>
                <a:latin typeface="Roboto Black" panose="0200000000000000000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 Wilayah</a:t>
            </a:r>
            <a:endParaRPr sz="3400" b="0" i="0" u="none" strike="noStrike" cap="none" dirty="0">
              <a:solidFill>
                <a:srgbClr val="990000"/>
              </a:solidFill>
              <a:latin typeface="Roboto Black" panose="02000000000000000000"/>
              <a:ea typeface="Roboto Black" panose="02000000000000000000"/>
              <a:cs typeface="Roboto Black" panose="02000000000000000000"/>
              <a:sym typeface="Roboto Black" panose="0200000000000000000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96E0C1-BDB1-D783-6F1D-48FC591784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356" y="1372748"/>
            <a:ext cx="10689153" cy="4000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58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"/>
          <p:cNvGrpSpPr/>
          <p:nvPr/>
        </p:nvGrpSpPr>
        <p:grpSpPr>
          <a:xfrm>
            <a:off x="1" y="3"/>
            <a:ext cx="12191999" cy="6857997"/>
            <a:chOff x="0" y="0"/>
            <a:chExt cx="12191999" cy="6857997"/>
          </a:xfrm>
        </p:grpSpPr>
        <p:pic>
          <p:nvPicPr>
            <p:cNvPr id="104" name="Google Shape;104;p2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2"/>
            <p:cNvSpPr/>
            <p:nvPr/>
          </p:nvSpPr>
          <p:spPr>
            <a:xfrm>
              <a:off x="1504334" y="6055885"/>
              <a:ext cx="8638875" cy="593090"/>
            </a:xfrm>
            <a:custGeom>
              <a:avLst/>
              <a:gdLst/>
              <a:ahLst/>
              <a:cxnLst/>
              <a:rect l="l" t="t" r="r" b="b"/>
              <a:pathLst>
                <a:path w="5626734" h="593090" extrusionOk="0">
                  <a:moveTo>
                    <a:pt x="5626608" y="0"/>
                  </a:moveTo>
                  <a:lnTo>
                    <a:pt x="0" y="0"/>
                  </a:lnTo>
                  <a:lnTo>
                    <a:pt x="0" y="592836"/>
                  </a:lnTo>
                  <a:lnTo>
                    <a:pt x="5626608" y="592836"/>
                  </a:lnTo>
                  <a:lnTo>
                    <a:pt x="5626608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pic>
          <p:nvPicPr>
            <p:cNvPr id="106" name="Google Shape;106;p2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0" y="0"/>
              <a:ext cx="2362199" cy="1523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2"/>
            <p:cNvSpPr/>
            <p:nvPr/>
          </p:nvSpPr>
          <p:spPr>
            <a:xfrm>
              <a:off x="5932932" y="2032254"/>
              <a:ext cx="1883410" cy="447040"/>
            </a:xfrm>
            <a:custGeom>
              <a:avLst/>
              <a:gdLst/>
              <a:ahLst/>
              <a:cxnLst/>
              <a:rect l="l" t="t" r="r" b="b"/>
              <a:pathLst>
                <a:path w="1883409" h="447039" extrusionOk="0">
                  <a:moveTo>
                    <a:pt x="1849754" y="0"/>
                  </a:moveTo>
                  <a:lnTo>
                    <a:pt x="1844134" y="67455"/>
                  </a:lnTo>
                  <a:lnTo>
                    <a:pt x="1838870" y="130463"/>
                  </a:lnTo>
                  <a:lnTo>
                    <a:pt x="1833964" y="189023"/>
                  </a:lnTo>
                  <a:lnTo>
                    <a:pt x="1829416" y="243136"/>
                  </a:lnTo>
                  <a:lnTo>
                    <a:pt x="1825225" y="292803"/>
                  </a:lnTo>
                  <a:lnTo>
                    <a:pt x="1821391" y="338026"/>
                  </a:lnTo>
                  <a:lnTo>
                    <a:pt x="1817915" y="378806"/>
                  </a:lnTo>
                  <a:lnTo>
                    <a:pt x="1812036" y="447040"/>
                  </a:lnTo>
                  <a:lnTo>
                    <a:pt x="1883156" y="447040"/>
                  </a:lnTo>
                  <a:lnTo>
                    <a:pt x="1878527" y="406823"/>
                  </a:lnTo>
                  <a:lnTo>
                    <a:pt x="1874126" y="364238"/>
                  </a:lnTo>
                  <a:lnTo>
                    <a:pt x="1869952" y="319287"/>
                  </a:lnTo>
                  <a:lnTo>
                    <a:pt x="1866008" y="271971"/>
                  </a:lnTo>
                  <a:lnTo>
                    <a:pt x="1862293" y="222293"/>
                  </a:lnTo>
                  <a:lnTo>
                    <a:pt x="1858809" y="170255"/>
                  </a:lnTo>
                  <a:lnTo>
                    <a:pt x="1855557" y="115858"/>
                  </a:lnTo>
                  <a:lnTo>
                    <a:pt x="1852539" y="59106"/>
                  </a:lnTo>
                  <a:lnTo>
                    <a:pt x="1849754" y="0"/>
                  </a:lnTo>
                  <a:close/>
                </a:path>
                <a:path w="1883409" h="447039" extrusionOk="0">
                  <a:moveTo>
                    <a:pt x="37718" y="0"/>
                  </a:moveTo>
                  <a:lnTo>
                    <a:pt x="32098" y="67455"/>
                  </a:lnTo>
                  <a:lnTo>
                    <a:pt x="26834" y="130463"/>
                  </a:lnTo>
                  <a:lnTo>
                    <a:pt x="21928" y="189023"/>
                  </a:lnTo>
                  <a:lnTo>
                    <a:pt x="17380" y="243136"/>
                  </a:lnTo>
                  <a:lnTo>
                    <a:pt x="13189" y="292803"/>
                  </a:lnTo>
                  <a:lnTo>
                    <a:pt x="9355" y="338026"/>
                  </a:lnTo>
                  <a:lnTo>
                    <a:pt x="5879" y="378806"/>
                  </a:lnTo>
                  <a:lnTo>
                    <a:pt x="0" y="447040"/>
                  </a:lnTo>
                  <a:lnTo>
                    <a:pt x="71119" y="447040"/>
                  </a:lnTo>
                  <a:lnTo>
                    <a:pt x="66491" y="406823"/>
                  </a:lnTo>
                  <a:lnTo>
                    <a:pt x="62090" y="364238"/>
                  </a:lnTo>
                  <a:lnTo>
                    <a:pt x="57916" y="319287"/>
                  </a:lnTo>
                  <a:lnTo>
                    <a:pt x="53972" y="271971"/>
                  </a:lnTo>
                  <a:lnTo>
                    <a:pt x="50257" y="222293"/>
                  </a:lnTo>
                  <a:lnTo>
                    <a:pt x="46773" y="170255"/>
                  </a:lnTo>
                  <a:lnTo>
                    <a:pt x="43521" y="115858"/>
                  </a:lnTo>
                  <a:lnTo>
                    <a:pt x="40503" y="59106"/>
                  </a:lnTo>
                  <a:lnTo>
                    <a:pt x="37718" y="0"/>
                  </a:lnTo>
                  <a:close/>
                </a:path>
              </a:pathLst>
            </a:custGeom>
            <a:noFill/>
            <a:ln w="19800" cap="flat" cmpd="sng">
              <a:solidFill>
                <a:srgbClr val="F1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pic>
          <p:nvPicPr>
            <p:cNvPr id="108" name="Google Shape;108;p2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3707384" y="1964054"/>
              <a:ext cx="80390" cy="2429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9" name="Google Shape;109;p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26475"/>
            <a:ext cx="672807" cy="73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1986107" y="394237"/>
            <a:ext cx="8742300" cy="9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 panose="020B0604020202020204"/>
              <a:buNone/>
            </a:pPr>
            <a:r>
              <a:rPr lang="en-ID" sz="3400" b="0" i="0" u="none" strike="noStrike" cap="none" dirty="0" err="1">
                <a:solidFill>
                  <a:srgbClr val="990000"/>
                </a:solidFill>
                <a:latin typeface="Roboto Black" panose="0200000000000000000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Tabel</a:t>
            </a:r>
            <a:r>
              <a:rPr lang="en-ID" sz="3400" b="0" i="0" u="none" strike="noStrike" cap="none" dirty="0">
                <a:solidFill>
                  <a:srgbClr val="990000"/>
                </a:solidFill>
                <a:latin typeface="Roboto Black" panose="0200000000000000000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 </a:t>
            </a:r>
            <a:r>
              <a:rPr lang="en-ID" sz="3400" b="0" i="0" u="none" strike="noStrike" cap="none" dirty="0" err="1">
                <a:solidFill>
                  <a:srgbClr val="990000"/>
                </a:solidFill>
                <a:latin typeface="Roboto Black" panose="0200000000000000000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Kategori</a:t>
            </a:r>
            <a:r>
              <a:rPr lang="en-ID" sz="3400" b="0" i="0" u="none" strike="noStrike" cap="none" dirty="0">
                <a:solidFill>
                  <a:srgbClr val="990000"/>
                </a:solidFill>
                <a:latin typeface="Roboto Black" panose="0200000000000000000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 dan </a:t>
            </a:r>
            <a:r>
              <a:rPr lang="en-ID" sz="3400" b="0" i="0" u="none" strike="noStrike" cap="none" dirty="0" err="1">
                <a:solidFill>
                  <a:srgbClr val="990000"/>
                </a:solidFill>
                <a:latin typeface="Roboto Black" panose="0200000000000000000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Predikat</a:t>
            </a:r>
            <a:r>
              <a:rPr lang="en-ID" sz="3400" b="0" i="0" u="none" strike="noStrike" cap="none" dirty="0">
                <a:solidFill>
                  <a:srgbClr val="990000"/>
                </a:solidFill>
                <a:latin typeface="Roboto Black" panose="0200000000000000000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 </a:t>
            </a:r>
            <a:r>
              <a:rPr lang="en-ID" sz="3400" b="0" i="0" u="none" strike="noStrike" cap="none" dirty="0" err="1">
                <a:solidFill>
                  <a:srgbClr val="990000"/>
                </a:solidFill>
                <a:latin typeface="Roboto Black" panose="0200000000000000000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Indeks</a:t>
            </a:r>
            <a:r>
              <a:rPr lang="en-ID" sz="3400" b="0" i="0" u="none" strike="noStrike" cap="none" dirty="0">
                <a:solidFill>
                  <a:srgbClr val="990000"/>
                </a:solidFill>
                <a:latin typeface="Roboto Black" panose="0200000000000000000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 Reformasi Hukum</a:t>
            </a:r>
            <a:endParaRPr sz="3400" b="0" i="0" u="none" strike="noStrike" cap="none" dirty="0">
              <a:solidFill>
                <a:srgbClr val="990000"/>
              </a:solidFill>
              <a:latin typeface="Roboto Black" panose="02000000000000000000"/>
              <a:ea typeface="Roboto Black" panose="02000000000000000000"/>
              <a:cs typeface="Roboto Black" panose="02000000000000000000"/>
              <a:sym typeface="Roboto Black" panose="0200000000000000000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0936" y="1570248"/>
            <a:ext cx="8906729" cy="47025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"/>
          <p:cNvGrpSpPr/>
          <p:nvPr/>
        </p:nvGrpSpPr>
        <p:grpSpPr>
          <a:xfrm>
            <a:off x="1" y="3"/>
            <a:ext cx="12191999" cy="6857997"/>
            <a:chOff x="0" y="0"/>
            <a:chExt cx="12191999" cy="6857997"/>
          </a:xfrm>
        </p:grpSpPr>
        <p:pic>
          <p:nvPicPr>
            <p:cNvPr id="104" name="Google Shape;104;p2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2"/>
            <p:cNvSpPr/>
            <p:nvPr/>
          </p:nvSpPr>
          <p:spPr>
            <a:xfrm>
              <a:off x="1504334" y="6055885"/>
              <a:ext cx="8638875" cy="593090"/>
            </a:xfrm>
            <a:custGeom>
              <a:avLst/>
              <a:gdLst/>
              <a:ahLst/>
              <a:cxnLst/>
              <a:rect l="l" t="t" r="r" b="b"/>
              <a:pathLst>
                <a:path w="5626734" h="593090" extrusionOk="0">
                  <a:moveTo>
                    <a:pt x="5626608" y="0"/>
                  </a:moveTo>
                  <a:lnTo>
                    <a:pt x="0" y="0"/>
                  </a:lnTo>
                  <a:lnTo>
                    <a:pt x="0" y="592836"/>
                  </a:lnTo>
                  <a:lnTo>
                    <a:pt x="5626608" y="592836"/>
                  </a:lnTo>
                  <a:lnTo>
                    <a:pt x="5626608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pic>
          <p:nvPicPr>
            <p:cNvPr id="106" name="Google Shape;106;p2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0" y="0"/>
              <a:ext cx="2362199" cy="1523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2"/>
            <p:cNvSpPr/>
            <p:nvPr/>
          </p:nvSpPr>
          <p:spPr>
            <a:xfrm>
              <a:off x="5932932" y="2032254"/>
              <a:ext cx="1883410" cy="447040"/>
            </a:xfrm>
            <a:custGeom>
              <a:avLst/>
              <a:gdLst/>
              <a:ahLst/>
              <a:cxnLst/>
              <a:rect l="l" t="t" r="r" b="b"/>
              <a:pathLst>
                <a:path w="1883409" h="447039" extrusionOk="0">
                  <a:moveTo>
                    <a:pt x="1849754" y="0"/>
                  </a:moveTo>
                  <a:lnTo>
                    <a:pt x="1844134" y="67455"/>
                  </a:lnTo>
                  <a:lnTo>
                    <a:pt x="1838870" y="130463"/>
                  </a:lnTo>
                  <a:lnTo>
                    <a:pt x="1833964" y="189023"/>
                  </a:lnTo>
                  <a:lnTo>
                    <a:pt x="1829416" y="243136"/>
                  </a:lnTo>
                  <a:lnTo>
                    <a:pt x="1825225" y="292803"/>
                  </a:lnTo>
                  <a:lnTo>
                    <a:pt x="1821391" y="338026"/>
                  </a:lnTo>
                  <a:lnTo>
                    <a:pt x="1817915" y="378806"/>
                  </a:lnTo>
                  <a:lnTo>
                    <a:pt x="1812036" y="447040"/>
                  </a:lnTo>
                  <a:lnTo>
                    <a:pt x="1883156" y="447040"/>
                  </a:lnTo>
                  <a:lnTo>
                    <a:pt x="1878527" y="406823"/>
                  </a:lnTo>
                  <a:lnTo>
                    <a:pt x="1874126" y="364238"/>
                  </a:lnTo>
                  <a:lnTo>
                    <a:pt x="1869952" y="319287"/>
                  </a:lnTo>
                  <a:lnTo>
                    <a:pt x="1866008" y="271971"/>
                  </a:lnTo>
                  <a:lnTo>
                    <a:pt x="1862293" y="222293"/>
                  </a:lnTo>
                  <a:lnTo>
                    <a:pt x="1858809" y="170255"/>
                  </a:lnTo>
                  <a:lnTo>
                    <a:pt x="1855557" y="115858"/>
                  </a:lnTo>
                  <a:lnTo>
                    <a:pt x="1852539" y="59106"/>
                  </a:lnTo>
                  <a:lnTo>
                    <a:pt x="1849754" y="0"/>
                  </a:lnTo>
                  <a:close/>
                </a:path>
                <a:path w="1883409" h="447039" extrusionOk="0">
                  <a:moveTo>
                    <a:pt x="37718" y="0"/>
                  </a:moveTo>
                  <a:lnTo>
                    <a:pt x="32098" y="67455"/>
                  </a:lnTo>
                  <a:lnTo>
                    <a:pt x="26834" y="130463"/>
                  </a:lnTo>
                  <a:lnTo>
                    <a:pt x="21928" y="189023"/>
                  </a:lnTo>
                  <a:lnTo>
                    <a:pt x="17380" y="243136"/>
                  </a:lnTo>
                  <a:lnTo>
                    <a:pt x="13189" y="292803"/>
                  </a:lnTo>
                  <a:lnTo>
                    <a:pt x="9355" y="338026"/>
                  </a:lnTo>
                  <a:lnTo>
                    <a:pt x="5879" y="378806"/>
                  </a:lnTo>
                  <a:lnTo>
                    <a:pt x="0" y="447040"/>
                  </a:lnTo>
                  <a:lnTo>
                    <a:pt x="71119" y="447040"/>
                  </a:lnTo>
                  <a:lnTo>
                    <a:pt x="66491" y="406823"/>
                  </a:lnTo>
                  <a:lnTo>
                    <a:pt x="62090" y="364238"/>
                  </a:lnTo>
                  <a:lnTo>
                    <a:pt x="57916" y="319287"/>
                  </a:lnTo>
                  <a:lnTo>
                    <a:pt x="53972" y="271971"/>
                  </a:lnTo>
                  <a:lnTo>
                    <a:pt x="50257" y="222293"/>
                  </a:lnTo>
                  <a:lnTo>
                    <a:pt x="46773" y="170255"/>
                  </a:lnTo>
                  <a:lnTo>
                    <a:pt x="43521" y="115858"/>
                  </a:lnTo>
                  <a:lnTo>
                    <a:pt x="40503" y="59106"/>
                  </a:lnTo>
                  <a:lnTo>
                    <a:pt x="37718" y="0"/>
                  </a:lnTo>
                  <a:close/>
                </a:path>
              </a:pathLst>
            </a:custGeom>
            <a:noFill/>
            <a:ln w="19800" cap="flat" cmpd="sng">
              <a:solidFill>
                <a:srgbClr val="F1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pic>
          <p:nvPicPr>
            <p:cNvPr id="108" name="Google Shape;108;p2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3707384" y="1964054"/>
              <a:ext cx="80390" cy="2429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9" name="Google Shape;109;p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26475"/>
            <a:ext cx="672807" cy="73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1986107" y="394237"/>
            <a:ext cx="8742300" cy="9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 panose="020B0604020202020204"/>
              <a:buNone/>
            </a:pPr>
            <a:r>
              <a:rPr lang="en-US" sz="3400" dirty="0">
                <a:solidFill>
                  <a:schemeClr val="accent1">
                    <a:lumMod val="50000"/>
                  </a:schemeClr>
                </a:solidFill>
                <a:latin typeface="Roboto Black" panose="0200000000000000000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A</a:t>
            </a:r>
            <a:r>
              <a:rPr lang="en-ID" sz="3400" dirty="0" err="1">
                <a:solidFill>
                  <a:schemeClr val="accent1">
                    <a:lumMod val="50000"/>
                  </a:schemeClr>
                </a:solidFill>
                <a:latin typeface="Roboto Black" panose="0200000000000000000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plikasi</a:t>
            </a:r>
            <a:r>
              <a:rPr lang="en-ID" sz="3400" dirty="0">
                <a:solidFill>
                  <a:schemeClr val="accent1">
                    <a:lumMod val="50000"/>
                  </a:schemeClr>
                </a:solidFill>
                <a:latin typeface="Roboto Black" panose="0200000000000000000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 Tutorial IRH</a:t>
            </a:r>
            <a:endParaRPr sz="3400" b="0" i="0" u="none" strike="noStrike" cap="none" dirty="0">
              <a:solidFill>
                <a:srgbClr val="990000"/>
              </a:solidFill>
              <a:latin typeface="Roboto Black" panose="02000000000000000000"/>
              <a:ea typeface="Roboto Black" panose="02000000000000000000"/>
              <a:cs typeface="Roboto Black" panose="02000000000000000000"/>
              <a:sym typeface="Roboto Black" panose="02000000000000000000"/>
            </a:endParaRPr>
          </a:p>
        </p:txBody>
      </p:sp>
      <p:sp>
        <p:nvSpPr>
          <p:cNvPr id="4" name="Google Shape;111;p2"/>
          <p:cNvSpPr txBox="1"/>
          <p:nvPr/>
        </p:nvSpPr>
        <p:spPr>
          <a:xfrm>
            <a:off x="3395686" y="898962"/>
            <a:ext cx="6401457" cy="9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 panose="020B0604020202020204"/>
              <a:buNone/>
            </a:pPr>
            <a:r>
              <a:rPr lang="en-ID" sz="3400" dirty="0">
                <a:solidFill>
                  <a:schemeClr val="accent1">
                    <a:lumMod val="50000"/>
                  </a:schemeClr>
                </a:solidFill>
                <a:latin typeface="Roboto Black" panose="02000000000000000000"/>
                <a:ea typeface="Roboto Black" panose="02000000000000000000"/>
                <a:cs typeface="Roboto Black" panose="02000000000000000000"/>
                <a:sym typeface="Roboto Black" panose="02000000000000000000"/>
                <a:hlinkClick r:id="rId7"/>
              </a:rPr>
              <a:t>http://irh.kemenkumham.go.id</a:t>
            </a:r>
            <a:endParaRPr lang="en-ID" sz="3400" dirty="0">
              <a:solidFill>
                <a:schemeClr val="accent1">
                  <a:lumMod val="50000"/>
                </a:schemeClr>
              </a:solidFill>
              <a:latin typeface="Roboto Black" panose="02000000000000000000"/>
              <a:ea typeface="Roboto Black" panose="02000000000000000000"/>
              <a:cs typeface="Roboto Black" panose="02000000000000000000"/>
              <a:sym typeface="Roboto Black" panose="0200000000000000000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 panose="020B0604020202020204"/>
              <a:buNone/>
            </a:pPr>
            <a:endParaRPr lang="en-ID" sz="3400" b="0" i="0" u="none" strike="noStrike" cap="none" dirty="0">
              <a:solidFill>
                <a:schemeClr val="accent1">
                  <a:lumMod val="50000"/>
                </a:schemeClr>
              </a:solidFill>
              <a:latin typeface="Roboto Black" panose="02000000000000000000"/>
              <a:ea typeface="Roboto Black" panose="02000000000000000000"/>
              <a:cs typeface="Roboto Black" panose="02000000000000000000"/>
              <a:sym typeface="Roboto Black" panose="0200000000000000000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4108" y="1486039"/>
            <a:ext cx="8445038" cy="53329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31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INDIKATOR PENGUKURAN IRH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5" y="980440"/>
            <a:ext cx="10605135" cy="6063198"/>
          </a:xfrm>
        </p:spPr>
        <p:txBody>
          <a:bodyPr/>
          <a:lstStyle/>
          <a:p>
            <a:pPr marL="0" indent="0" algn="just">
              <a:buNone/>
            </a:pPr>
            <a:r>
              <a:rPr lang="en-ID" sz="1800" b="1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VARIABEL I</a:t>
            </a:r>
            <a:r>
              <a:rPr lang="id-ID" sz="1800" b="1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Tingkat kesesuaian kelengkapan persyaratan permohonan harmonisasi Rancangan Peraturan Daerah yang berasal dari Pemerintah Daerah</a:t>
            </a:r>
            <a:endParaRPr lang="en-ID" sz="1800" b="1" i="0" kern="1200" dirty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Indikator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  <a:r>
              <a:rPr lang="id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endParaRPr lang="id-ID" sz="1800" b="0" i="0" kern="1200" dirty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Tingkat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kesesuaian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kelengkapan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persyaratan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permohonan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harmonisasi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Rancangan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Peraturan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Daerah yang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berasal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dari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Pemerintah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Daerah</a:t>
            </a:r>
            <a:r>
              <a:rPr lang="en-US" alt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ID" sz="1800" b="0" i="0" kern="1200" dirty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Indikator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: </a:t>
            </a:r>
            <a:endParaRPr lang="id-ID" sz="1800" b="0" i="0" kern="1200" dirty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Tingkat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kehadiran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pimpinan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tinggi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pemrakarsa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kepala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perangkat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daerah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yang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menyelenggarakan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urusan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bidang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hukum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dan/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atau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DPRD di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daerah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dalam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rapat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pengharmonisasian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yang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memiliki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kewenangan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dalam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pengambilan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keputusan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baik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secara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langsung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atau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online</a:t>
            </a:r>
          </a:p>
          <a:p>
            <a:pPr marL="0" indent="0" algn="just">
              <a:buNone/>
            </a:pPr>
            <a:r>
              <a:rPr lang="en-ID" sz="18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VARIABEL II</a:t>
            </a:r>
            <a:r>
              <a:rPr lang="id-ID" sz="18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Kompetensi Perancang Peraturan Perundang-undangan (legal </a:t>
            </a:r>
            <a:r>
              <a:rPr lang="id-ID" sz="18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drafter</a:t>
            </a:r>
            <a:r>
              <a:rPr lang="id-ID" sz="18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yang berkualitas</a:t>
            </a:r>
            <a:endParaRPr lang="en-ID" sz="18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Indikator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: </a:t>
            </a:r>
            <a:endParaRPr lang="id-ID" sz="1800" b="0" i="0" kern="1200" dirty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Kebijakan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pembinaan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Perancang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peraturan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perundang-undangan</a:t>
            </a:r>
            <a:endParaRPr lang="en-ID" sz="1800" b="0" i="0" kern="1200" dirty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Indikator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</a:t>
            </a:r>
            <a:endParaRPr lang="id-ID" sz="1800" b="0" i="0" kern="1200" dirty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Pengembangan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Kompetensi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Perancang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Peraturan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Perundang-undangan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melalui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kegiatan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pelatihan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fungsional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18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Perancang</a:t>
            </a:r>
            <a:endParaRPr lang="id-ID" sz="1800" b="0" i="0" kern="1200" dirty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d-ID" sz="1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Indikator 3: </a:t>
            </a:r>
            <a:r>
              <a:rPr lang="en-ID" sz="18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sz="1800" u="none" strike="noStrike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0" kern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Keikutsertaan</a:t>
            </a:r>
            <a:r>
              <a:rPr lang="en-US" sz="1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kern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sz="1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kern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Fungsional</a:t>
            </a:r>
            <a:r>
              <a:rPr lang="en-US" sz="1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kern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Perancang</a:t>
            </a:r>
            <a:r>
              <a:rPr lang="en-US" sz="1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kern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sz="1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kern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Perundang-undangan</a:t>
            </a:r>
            <a:r>
              <a:rPr lang="en-US" sz="1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kern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kern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1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kern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US" sz="1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kern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Kompetensi</a:t>
            </a:r>
            <a:endParaRPr lang="en-US" sz="1800" b="0" kern="1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D" sz="2800" b="0" i="0" kern="1200" dirty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ID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904" y="304800"/>
            <a:ext cx="8394192" cy="55372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INDIKATOR PENGUKURAN IRH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982" y="914400"/>
            <a:ext cx="10694035" cy="45935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D" sz="2000" b="1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VARIABEL III</a:t>
            </a:r>
            <a:r>
              <a:rPr lang="id-ID" sz="2000" b="1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Kualitas </a:t>
            </a:r>
            <a:r>
              <a:rPr lang="id-ID" sz="2000" b="1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</a:t>
            </a:r>
            <a:r>
              <a:rPr lang="id-ID" sz="2000" b="1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-regulasi atau deregulasi berbagai peraturan Perundang-undangan berdasarkan hasil </a:t>
            </a:r>
            <a:r>
              <a:rPr lang="id-ID" sz="2000" b="1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reviu</a:t>
            </a:r>
            <a:endParaRPr lang="en-ID" sz="2000" b="1" i="0" kern="1200" dirty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Indikator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: </a:t>
            </a:r>
            <a:endParaRPr lang="id-ID" sz="2000" b="0" i="0" kern="1200" dirty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Kebijakan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tentang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analisis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evaluasi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peraturan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Perundang-undangan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yang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sudah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berlaku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(existing) di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tingkat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daerah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dalam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rangka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re-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regulasi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atau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deregulasi</a:t>
            </a:r>
            <a:endParaRPr lang="en-US" altLang="en-ID" sz="2000" b="0" i="0" kern="1200" dirty="0" err="1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Indikator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: </a:t>
            </a:r>
            <a:endParaRPr lang="id-ID" sz="2000" b="0" i="0" kern="1200" dirty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Proporsi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jumlah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peraturan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Perundang-undangan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daerah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yang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berhasil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dievaluasi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sesuai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target pada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satu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tahun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sebelum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tahun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penilaian</a:t>
            </a:r>
            <a:endParaRPr lang="en-ID" sz="2000" b="0" i="0" kern="1200" dirty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Indikator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: </a:t>
            </a:r>
            <a:endParaRPr lang="id-ID" sz="2000" b="0" i="0" kern="1200" dirty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Tindak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lanjut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rekomendasi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hasil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analisis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evaluasi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peraturan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Perundang-undangan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daerah</a:t>
            </a:r>
            <a:endParaRPr lang="en-ID" sz="2000" b="0" i="0" kern="1200" dirty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Indikator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endParaRPr lang="id-ID" sz="2000" b="0" i="0" kern="1200" dirty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Tingkat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keterlibatan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Pejabat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Fungsional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Analis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Hukum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dalam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melakukan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analisis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dan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evaluasi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PUU existing/yang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sudah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berlaku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tingkat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daerah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dalam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rangka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re-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regulasi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atau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deregulasi</a:t>
            </a:r>
            <a:endParaRPr lang="en-US" altLang="en-ID" sz="2000" b="0" i="0" kern="1200" dirty="0" err="1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D" sz="2000" b="1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VARIABEL IV</a:t>
            </a:r>
            <a:r>
              <a:rPr lang="id-ID" sz="2000" b="1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Penataan </a:t>
            </a:r>
            <a:r>
              <a:rPr lang="id-ID" sz="2000" b="1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Database</a:t>
            </a:r>
            <a:r>
              <a:rPr lang="id-ID" sz="2000" b="1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Peraturan Perundang-undangan</a:t>
            </a:r>
            <a:endParaRPr lang="en-ID" sz="2000" b="1" i="0" kern="1200" dirty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Indikator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: </a:t>
            </a:r>
            <a:endParaRPr lang="id-ID" sz="2000" b="0" i="0" kern="1200" dirty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Pengelolaan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JDIH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terintegrasi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sesuai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dengan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Standar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Pengelolaan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Dokumen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 </a:t>
            </a:r>
            <a:r>
              <a:rPr lang="en-ID" sz="2000" b="0" i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Informasi</a:t>
            </a:r>
            <a:r>
              <a:rPr lang="en-ID" sz="20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Hukum</a:t>
            </a:r>
          </a:p>
          <a:p>
            <a:pPr marL="0" indent="0">
              <a:buNone/>
            </a:pPr>
            <a:r>
              <a:rPr lang="en-ID" sz="2400" b="0" i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ID" sz="2400" b="0" i="0" kern="1200" dirty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ID" sz="2400" b="0" i="0" kern="1200" dirty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ID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0"/>
                </a:moveTo>
                <a:lnTo>
                  <a:pt x="0" y="0"/>
                </a:lnTo>
                <a:lnTo>
                  <a:pt x="0" y="6857998"/>
                </a:lnTo>
                <a:lnTo>
                  <a:pt x="12191999" y="6857998"/>
                </a:lnTo>
                <a:lnTo>
                  <a:pt x="12191999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859523" y="6044184"/>
            <a:ext cx="5180965" cy="751840"/>
            <a:chOff x="6859523" y="6044184"/>
            <a:chExt cx="5180965" cy="751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9523" y="6245352"/>
              <a:ext cx="5180837" cy="4549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4511" y="6044184"/>
              <a:ext cx="4613148" cy="75132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26182" y="2023948"/>
            <a:ext cx="7510145" cy="248793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065" marR="5080" algn="ctr">
              <a:lnSpc>
                <a:spcPct val="101000"/>
              </a:lnSpc>
              <a:spcBef>
                <a:spcPts val="25"/>
              </a:spcBef>
            </a:pPr>
            <a:r>
              <a:rPr sz="4000" spc="-60" dirty="0">
                <a:solidFill>
                  <a:srgbClr val="FFFF00"/>
                </a:solidFill>
                <a:latin typeface="Palatino Linotype" panose="02040502050505030304"/>
                <a:cs typeface="Palatino Linotype" panose="02040502050505030304"/>
              </a:rPr>
              <a:t>VARIABEL,</a:t>
            </a:r>
            <a:r>
              <a:rPr sz="4000" spc="-15" dirty="0">
                <a:solidFill>
                  <a:srgbClr val="FFFF00"/>
                </a:solidFill>
                <a:latin typeface="Palatino Linotype" panose="02040502050505030304"/>
                <a:cs typeface="Palatino Linotype" panose="02040502050505030304"/>
              </a:rPr>
              <a:t> </a:t>
            </a:r>
            <a:r>
              <a:rPr sz="4000" spc="-45" dirty="0">
                <a:solidFill>
                  <a:srgbClr val="FFFF00"/>
                </a:solidFill>
                <a:latin typeface="Palatino Linotype" panose="02040502050505030304"/>
                <a:cs typeface="Palatino Linotype" panose="02040502050505030304"/>
              </a:rPr>
              <a:t>INDIKATOR,</a:t>
            </a:r>
            <a:r>
              <a:rPr sz="4000" spc="-5" dirty="0">
                <a:solidFill>
                  <a:srgbClr val="FFFF00"/>
                </a:solidFill>
                <a:latin typeface="Palatino Linotype" panose="02040502050505030304"/>
                <a:cs typeface="Palatino Linotype" panose="02040502050505030304"/>
              </a:rPr>
              <a:t> </a:t>
            </a:r>
            <a:r>
              <a:rPr sz="4000" spc="-10" dirty="0">
                <a:solidFill>
                  <a:srgbClr val="FFFF00"/>
                </a:solidFill>
                <a:latin typeface="Palatino Linotype" panose="02040502050505030304"/>
                <a:cs typeface="Palatino Linotype" panose="02040502050505030304"/>
              </a:rPr>
              <a:t>DAN </a:t>
            </a:r>
            <a:r>
              <a:rPr sz="4000" spc="-985" dirty="0">
                <a:solidFill>
                  <a:srgbClr val="FFFF00"/>
                </a:solidFill>
                <a:latin typeface="Palatino Linotype" panose="02040502050505030304"/>
                <a:cs typeface="Palatino Linotype" panose="02040502050505030304"/>
              </a:rPr>
              <a:t> </a:t>
            </a:r>
            <a:r>
              <a:rPr sz="4000" spc="-5" dirty="0">
                <a:solidFill>
                  <a:srgbClr val="FFFF00"/>
                </a:solidFill>
                <a:latin typeface="Palatino Linotype" panose="02040502050505030304"/>
                <a:cs typeface="Palatino Linotype" panose="02040502050505030304"/>
              </a:rPr>
              <a:t>KUESIONER</a:t>
            </a:r>
            <a:r>
              <a:rPr sz="4000" spc="25" dirty="0">
                <a:solidFill>
                  <a:srgbClr val="FFFF00"/>
                </a:solidFill>
                <a:latin typeface="Palatino Linotype" panose="02040502050505030304"/>
                <a:cs typeface="Palatino Linotype" panose="02040502050505030304"/>
              </a:rPr>
              <a:t> </a:t>
            </a:r>
            <a:r>
              <a:rPr sz="4000" spc="-10" dirty="0">
                <a:solidFill>
                  <a:srgbClr val="FFFF00"/>
                </a:solidFill>
                <a:latin typeface="Palatino Linotype" panose="02040502050505030304"/>
                <a:cs typeface="Palatino Linotype" panose="02040502050505030304"/>
              </a:rPr>
              <a:t>IRH</a:t>
            </a:r>
            <a:r>
              <a:rPr sz="4000" dirty="0">
                <a:solidFill>
                  <a:srgbClr val="FFFF00"/>
                </a:solidFill>
                <a:latin typeface="Palatino Linotype" panose="02040502050505030304"/>
                <a:cs typeface="Palatino Linotype" panose="02040502050505030304"/>
              </a:rPr>
              <a:t> </a:t>
            </a:r>
            <a:r>
              <a:rPr sz="4000" spc="-80" dirty="0">
                <a:solidFill>
                  <a:srgbClr val="FFFF00"/>
                </a:solidFill>
                <a:latin typeface="Palatino Linotype" panose="02040502050505030304"/>
                <a:cs typeface="Palatino Linotype" panose="02040502050505030304"/>
              </a:rPr>
              <a:t>PADA </a:t>
            </a:r>
            <a:r>
              <a:rPr sz="4000" spc="-75" dirty="0">
                <a:solidFill>
                  <a:srgbClr val="FFFF00"/>
                </a:solidFill>
                <a:latin typeface="Palatino Linotype" panose="02040502050505030304"/>
                <a:cs typeface="Palatino Linotype" panose="02040502050505030304"/>
              </a:rPr>
              <a:t> </a:t>
            </a:r>
            <a:r>
              <a:rPr sz="4000" spc="-45" dirty="0">
                <a:solidFill>
                  <a:srgbClr val="FFFF00"/>
                </a:solidFill>
                <a:latin typeface="Palatino Linotype" panose="02040502050505030304"/>
                <a:cs typeface="Palatino Linotype" panose="02040502050505030304"/>
              </a:rPr>
              <a:t>PEMERINTAH</a:t>
            </a:r>
            <a:r>
              <a:rPr sz="4000" spc="25" dirty="0">
                <a:solidFill>
                  <a:srgbClr val="FFFF00"/>
                </a:solidFill>
                <a:latin typeface="Palatino Linotype" panose="02040502050505030304"/>
                <a:cs typeface="Palatino Linotype" panose="02040502050505030304"/>
              </a:rPr>
              <a:t> </a:t>
            </a:r>
            <a:r>
              <a:rPr sz="4000" spc="-10" dirty="0">
                <a:solidFill>
                  <a:srgbClr val="FFFF00"/>
                </a:solidFill>
                <a:latin typeface="Palatino Linotype" panose="02040502050505030304"/>
                <a:cs typeface="Palatino Linotype" panose="02040502050505030304"/>
              </a:rPr>
              <a:t>DAERAH </a:t>
            </a:r>
            <a:r>
              <a:rPr sz="4000" spc="-5" dirty="0">
                <a:solidFill>
                  <a:srgbClr val="FFFF00"/>
                </a:solidFill>
                <a:latin typeface="Palatino Linotype" panose="02040502050505030304"/>
                <a:cs typeface="Palatino Linotype" panose="02040502050505030304"/>
              </a:rPr>
              <a:t> </a:t>
            </a:r>
            <a:r>
              <a:rPr sz="4000" spc="-80" dirty="0">
                <a:solidFill>
                  <a:srgbClr val="FFFF00"/>
                </a:solidFill>
                <a:latin typeface="Palatino Linotype" panose="02040502050505030304"/>
                <a:cs typeface="Palatino Linotype" panose="02040502050505030304"/>
              </a:rPr>
              <a:t>TAHUN</a:t>
            </a:r>
            <a:r>
              <a:rPr sz="4000" spc="20" dirty="0">
                <a:solidFill>
                  <a:srgbClr val="FFFF00"/>
                </a:solidFill>
                <a:latin typeface="Palatino Linotype" panose="02040502050505030304"/>
                <a:cs typeface="Palatino Linotype" panose="02040502050505030304"/>
              </a:rPr>
              <a:t> </a:t>
            </a:r>
            <a:r>
              <a:rPr sz="4000" spc="-5" dirty="0">
                <a:solidFill>
                  <a:srgbClr val="FFFF00"/>
                </a:solidFill>
                <a:latin typeface="Palatino Linotype" panose="02040502050505030304"/>
                <a:cs typeface="Palatino Linotype" panose="02040502050505030304"/>
              </a:rPr>
              <a:t>202</a:t>
            </a:r>
            <a:r>
              <a:rPr lang="en-US" sz="4000" spc="-5" dirty="0">
                <a:solidFill>
                  <a:srgbClr val="FFFF00"/>
                </a:solidFill>
                <a:latin typeface="Palatino Linotype" panose="02040502050505030304"/>
                <a:cs typeface="Palatino Linotype" panose="02040502050505030304"/>
              </a:rPr>
              <a:t>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133" y="100329"/>
            <a:ext cx="11404600" cy="419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8370" marR="5080" indent="-916305">
              <a:lnSpc>
                <a:spcPct val="102000"/>
              </a:lnSpc>
              <a:spcBef>
                <a:spcPts val="95"/>
              </a:spcBef>
            </a:pPr>
            <a:r>
              <a:rPr sz="1300" b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Variabel</a:t>
            </a:r>
            <a:r>
              <a:rPr sz="1300" b="1" spc="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b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I:</a:t>
            </a:r>
            <a:r>
              <a:rPr sz="1300" b="1" spc="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Tingkat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kesesuaian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kelengkapan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persyaratan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permohonan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harmonisasi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Rancangan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Peraturan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Daerah yang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berasal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dari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Daerah</a:t>
            </a:r>
            <a:endParaRPr lang="en-US" sz="1300" b="1" spc="-15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E7FA1-0992-23BA-F677-F0275BA3E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1" y="609600"/>
            <a:ext cx="11720519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133" y="100329"/>
            <a:ext cx="11404600" cy="419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8370" marR="5080" indent="-916305">
              <a:lnSpc>
                <a:spcPct val="102000"/>
              </a:lnSpc>
              <a:spcBef>
                <a:spcPts val="95"/>
              </a:spcBef>
            </a:pPr>
            <a:r>
              <a:rPr sz="1300" b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+mn-ea"/>
              </a:rPr>
              <a:t>Variabel</a:t>
            </a:r>
            <a:r>
              <a:rPr sz="1300" b="1" spc="2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1300" b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+mn-ea"/>
              </a:rPr>
              <a:t>I:</a:t>
            </a:r>
            <a:r>
              <a:rPr sz="1300" b="1" spc="3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Tingkat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kesesuaian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kelengkapan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persyaratan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permohonan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harmonisasi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Rancangan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Peraturan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Daerah yang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berasal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dari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Daerah</a:t>
            </a:r>
            <a:endParaRPr sz="130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5D04C4-6E82-53C5-7062-065A85E0D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46568"/>
            <a:ext cx="12039600" cy="620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133" y="100329"/>
            <a:ext cx="11404600" cy="419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8370" marR="5080" indent="-916305">
              <a:lnSpc>
                <a:spcPct val="102000"/>
              </a:lnSpc>
              <a:spcBef>
                <a:spcPts val="95"/>
              </a:spcBef>
            </a:pPr>
            <a:r>
              <a:rPr sz="1300" b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+mn-ea"/>
              </a:rPr>
              <a:t>Variabel</a:t>
            </a:r>
            <a:r>
              <a:rPr sz="1300" b="1" spc="2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1300" b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+mn-ea"/>
              </a:rPr>
              <a:t>I:</a:t>
            </a:r>
            <a:r>
              <a:rPr sz="1300" b="1" spc="3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Tingkat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kesesuaian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kelengkapan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persyaratan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permohonan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harmonisasi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Rancangan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Peraturan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Daerah yang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berasal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dari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Daerah</a:t>
            </a:r>
            <a:endParaRPr sz="130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B7B63-FF74-4872-ACCA-B73ECA446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601235"/>
            <a:ext cx="11963400" cy="622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133" y="100329"/>
            <a:ext cx="11404600" cy="419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8370" marR="5080" indent="-916305">
              <a:lnSpc>
                <a:spcPct val="102000"/>
              </a:lnSpc>
              <a:spcBef>
                <a:spcPts val="95"/>
              </a:spcBef>
            </a:pPr>
            <a:r>
              <a:rPr sz="1300" b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+mn-ea"/>
              </a:rPr>
              <a:t>Variabel</a:t>
            </a:r>
            <a:r>
              <a:rPr sz="1300" b="1" spc="2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1300" b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+mn-ea"/>
              </a:rPr>
              <a:t>I:</a:t>
            </a:r>
            <a:r>
              <a:rPr sz="1300" b="1" spc="3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Tingkat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kesesuaian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kelengkapan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persyaratan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permohonan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harmonisasi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Rancangan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Peraturan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Daerah yang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berasal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dari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ID" sz="1300" b="1" spc="1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ID" sz="1300" b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Daerah</a:t>
            </a:r>
            <a:endParaRPr sz="130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080DFF-BEAD-17F6-CD48-02CAB1F96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20064"/>
            <a:ext cx="11887200" cy="6240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1557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332" t="21084" r="32143" b="14179"/>
          <a:stretch>
            <a:fillRect/>
          </a:stretch>
        </p:blipFill>
        <p:spPr>
          <a:xfrm>
            <a:off x="995422" y="263655"/>
            <a:ext cx="9826907" cy="6330690"/>
          </a:xfrm>
          <a:prstGeom prst="rect">
            <a:avLst/>
          </a:prstGeom>
        </p:spPr>
      </p:pic>
      <p:sp>
        <p:nvSpPr>
          <p:cNvPr id="4" name="Title 1"/>
          <p:cNvSpPr txBox="1"/>
          <p:nvPr/>
        </p:nvSpPr>
        <p:spPr>
          <a:xfrm>
            <a:off x="8401287" y="6314308"/>
            <a:ext cx="3473213" cy="56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err="1">
                <a:latin typeface="Montserrat" panose="00000500000000000000" pitchFamily="2" charset="0"/>
              </a:rPr>
              <a:t>Sumber</a:t>
            </a:r>
            <a:r>
              <a:rPr lang="en-US" sz="1000" b="1" dirty="0">
                <a:latin typeface="Montserrat" panose="00000500000000000000" pitchFamily="2" charset="0"/>
              </a:rPr>
              <a:t> :</a:t>
            </a:r>
            <a:r>
              <a:rPr lang="en-US" sz="1000" dirty="0">
                <a:latin typeface="Montserrat" panose="00000500000000000000" pitchFamily="2" charset="0"/>
              </a:rPr>
              <a:t> </a:t>
            </a:r>
            <a:r>
              <a:rPr kumimoji="0" lang="en-IN" sz="1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PermenpanRB</a:t>
            </a:r>
            <a:r>
              <a:rPr kumimoji="0" lang="en-IN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 No. 3 Th 2023 </a:t>
            </a:r>
            <a:r>
              <a:rPr kumimoji="0" lang="en-IN" sz="1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tentang</a:t>
            </a:r>
            <a:r>
              <a:rPr kumimoji="0" lang="en-IN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 </a:t>
            </a:r>
            <a:r>
              <a:rPr kumimoji="0" lang="en-IN" sz="1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Perubahan</a:t>
            </a:r>
            <a:r>
              <a:rPr kumimoji="0" lang="en-IN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 Atas </a:t>
            </a:r>
            <a:r>
              <a:rPr kumimoji="0" lang="en-IN" sz="1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PermenpanRB</a:t>
            </a:r>
            <a:r>
              <a:rPr kumimoji="0" lang="en-IN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 No. 25 Th 2020 </a:t>
            </a:r>
            <a:r>
              <a:rPr kumimoji="0" lang="en-IN" sz="1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Tentang</a:t>
            </a:r>
            <a:r>
              <a:rPr kumimoji="0" lang="en-IN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 Roadmap RB 2020-2024 </a:t>
            </a:r>
            <a:endParaRPr lang="en-ID" sz="1000" dirty="0">
              <a:latin typeface="Montserrat" panose="00000500000000000000" pitchFamily="2" charset="0"/>
            </a:endParaRPr>
          </a:p>
          <a:p>
            <a:endParaRPr lang="en-ID" sz="1000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2D8682-1762-CCD0-C014-83EFCCD7F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12115800" cy="6799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EC386C-D5DE-92A3-2230-671DA71AB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" y="19878"/>
            <a:ext cx="12165496" cy="6761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E4D42D-4C73-E503-E622-A58FE3A58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12039600" cy="674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004A38-FC0F-79A1-A4AD-D26521853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3" y="47625"/>
            <a:ext cx="12079357" cy="673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2FD14C-B5CF-9F8E-B552-64C3633D8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252"/>
            <a:ext cx="12039600" cy="6792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1AEBBD-3368-FE56-0DFB-E259C388B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565"/>
            <a:ext cx="12039600" cy="679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D0A595-5CA5-5ADC-B327-3FCEA53D8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95250"/>
            <a:ext cx="12068175" cy="668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2A42F0-6248-DEE9-36B6-673ECDD1F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1963400" cy="6765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38428" y="1065275"/>
              <a:ext cx="9627235" cy="1178560"/>
            </a:xfrm>
            <a:custGeom>
              <a:avLst/>
              <a:gdLst/>
              <a:ahLst/>
              <a:cxnLst/>
              <a:rect l="l" t="t" r="r" b="b"/>
              <a:pathLst>
                <a:path w="9627235" h="1178560">
                  <a:moveTo>
                    <a:pt x="9627108" y="587502"/>
                  </a:moveTo>
                  <a:lnTo>
                    <a:pt x="9625165" y="530923"/>
                  </a:lnTo>
                  <a:lnTo>
                    <a:pt x="9619488" y="475869"/>
                  </a:lnTo>
                  <a:lnTo>
                    <a:pt x="9610242" y="422567"/>
                  </a:lnTo>
                  <a:lnTo>
                    <a:pt x="9597606" y="371297"/>
                  </a:lnTo>
                  <a:lnTo>
                    <a:pt x="9581744" y="322275"/>
                  </a:lnTo>
                  <a:lnTo>
                    <a:pt x="9562846" y="275767"/>
                  </a:lnTo>
                  <a:lnTo>
                    <a:pt x="9541091" y="232016"/>
                  </a:lnTo>
                  <a:lnTo>
                    <a:pt x="9516643" y="191249"/>
                  </a:lnTo>
                  <a:lnTo>
                    <a:pt x="9489681" y="153746"/>
                  </a:lnTo>
                  <a:lnTo>
                    <a:pt x="9460408" y="119722"/>
                  </a:lnTo>
                  <a:lnTo>
                    <a:pt x="9428963" y="89433"/>
                  </a:lnTo>
                  <a:lnTo>
                    <a:pt x="9395536" y="63131"/>
                  </a:lnTo>
                  <a:lnTo>
                    <a:pt x="9360319" y="41059"/>
                  </a:lnTo>
                  <a:lnTo>
                    <a:pt x="9323476" y="23469"/>
                  </a:lnTo>
                  <a:lnTo>
                    <a:pt x="9285173" y="10604"/>
                  </a:lnTo>
                  <a:lnTo>
                    <a:pt x="9245613" y="2692"/>
                  </a:lnTo>
                  <a:lnTo>
                    <a:pt x="9204960" y="0"/>
                  </a:lnTo>
                  <a:lnTo>
                    <a:pt x="8782812" y="0"/>
                  </a:lnTo>
                  <a:lnTo>
                    <a:pt x="8782812" y="3048"/>
                  </a:lnTo>
                  <a:lnTo>
                    <a:pt x="844296" y="3048"/>
                  </a:lnTo>
                  <a:lnTo>
                    <a:pt x="844296" y="0"/>
                  </a:lnTo>
                  <a:lnTo>
                    <a:pt x="422148" y="0"/>
                  </a:lnTo>
                  <a:lnTo>
                    <a:pt x="381482" y="2692"/>
                  </a:lnTo>
                  <a:lnTo>
                    <a:pt x="341922" y="10604"/>
                  </a:lnTo>
                  <a:lnTo>
                    <a:pt x="303618" y="23469"/>
                  </a:lnTo>
                  <a:lnTo>
                    <a:pt x="266776" y="41059"/>
                  </a:lnTo>
                  <a:lnTo>
                    <a:pt x="231559" y="63131"/>
                  </a:lnTo>
                  <a:lnTo>
                    <a:pt x="198132" y="89433"/>
                  </a:lnTo>
                  <a:lnTo>
                    <a:pt x="166687" y="119722"/>
                  </a:lnTo>
                  <a:lnTo>
                    <a:pt x="137414" y="153746"/>
                  </a:lnTo>
                  <a:lnTo>
                    <a:pt x="110451" y="191249"/>
                  </a:lnTo>
                  <a:lnTo>
                    <a:pt x="86004" y="232016"/>
                  </a:lnTo>
                  <a:lnTo>
                    <a:pt x="64249" y="275767"/>
                  </a:lnTo>
                  <a:lnTo>
                    <a:pt x="45351" y="322275"/>
                  </a:lnTo>
                  <a:lnTo>
                    <a:pt x="29489" y="371297"/>
                  </a:lnTo>
                  <a:lnTo>
                    <a:pt x="16852" y="422567"/>
                  </a:lnTo>
                  <a:lnTo>
                    <a:pt x="7607" y="475869"/>
                  </a:lnTo>
                  <a:lnTo>
                    <a:pt x="1930" y="530923"/>
                  </a:lnTo>
                  <a:lnTo>
                    <a:pt x="0" y="587502"/>
                  </a:lnTo>
                  <a:lnTo>
                    <a:pt x="1930" y="644093"/>
                  </a:lnTo>
                  <a:lnTo>
                    <a:pt x="7607" y="699147"/>
                  </a:lnTo>
                  <a:lnTo>
                    <a:pt x="16852" y="752449"/>
                  </a:lnTo>
                  <a:lnTo>
                    <a:pt x="29489" y="803719"/>
                  </a:lnTo>
                  <a:lnTo>
                    <a:pt x="45351" y="852741"/>
                  </a:lnTo>
                  <a:lnTo>
                    <a:pt x="64249" y="899248"/>
                  </a:lnTo>
                  <a:lnTo>
                    <a:pt x="86004" y="943000"/>
                  </a:lnTo>
                  <a:lnTo>
                    <a:pt x="110451" y="983767"/>
                  </a:lnTo>
                  <a:lnTo>
                    <a:pt x="137414" y="1021270"/>
                  </a:lnTo>
                  <a:lnTo>
                    <a:pt x="166687" y="1055293"/>
                  </a:lnTo>
                  <a:lnTo>
                    <a:pt x="198132" y="1085583"/>
                  </a:lnTo>
                  <a:lnTo>
                    <a:pt x="231559" y="1111885"/>
                  </a:lnTo>
                  <a:lnTo>
                    <a:pt x="266776" y="1133957"/>
                  </a:lnTo>
                  <a:lnTo>
                    <a:pt x="303618" y="1151547"/>
                  </a:lnTo>
                  <a:lnTo>
                    <a:pt x="341922" y="1164412"/>
                  </a:lnTo>
                  <a:lnTo>
                    <a:pt x="381482" y="1172324"/>
                  </a:lnTo>
                  <a:lnTo>
                    <a:pt x="422148" y="1175004"/>
                  </a:lnTo>
                  <a:lnTo>
                    <a:pt x="653796" y="1175004"/>
                  </a:lnTo>
                  <a:lnTo>
                    <a:pt x="653796" y="1178052"/>
                  </a:lnTo>
                  <a:lnTo>
                    <a:pt x="8973312" y="1178052"/>
                  </a:lnTo>
                  <a:lnTo>
                    <a:pt x="8973312" y="1175004"/>
                  </a:lnTo>
                  <a:lnTo>
                    <a:pt x="9204960" y="1175004"/>
                  </a:lnTo>
                  <a:lnTo>
                    <a:pt x="9245613" y="1172324"/>
                  </a:lnTo>
                  <a:lnTo>
                    <a:pt x="9285173" y="1164412"/>
                  </a:lnTo>
                  <a:lnTo>
                    <a:pt x="9323476" y="1151547"/>
                  </a:lnTo>
                  <a:lnTo>
                    <a:pt x="9360319" y="1133957"/>
                  </a:lnTo>
                  <a:lnTo>
                    <a:pt x="9395536" y="1111885"/>
                  </a:lnTo>
                  <a:lnTo>
                    <a:pt x="9428963" y="1085583"/>
                  </a:lnTo>
                  <a:lnTo>
                    <a:pt x="9460408" y="1055293"/>
                  </a:lnTo>
                  <a:lnTo>
                    <a:pt x="9489681" y="1021270"/>
                  </a:lnTo>
                  <a:lnTo>
                    <a:pt x="9516643" y="983767"/>
                  </a:lnTo>
                  <a:lnTo>
                    <a:pt x="9541091" y="943000"/>
                  </a:lnTo>
                  <a:lnTo>
                    <a:pt x="9562846" y="899248"/>
                  </a:lnTo>
                  <a:lnTo>
                    <a:pt x="9581744" y="852741"/>
                  </a:lnTo>
                  <a:lnTo>
                    <a:pt x="9597606" y="803719"/>
                  </a:lnTo>
                  <a:lnTo>
                    <a:pt x="9610242" y="752449"/>
                  </a:lnTo>
                  <a:lnTo>
                    <a:pt x="9619488" y="699147"/>
                  </a:lnTo>
                  <a:lnTo>
                    <a:pt x="9625165" y="644093"/>
                  </a:lnTo>
                  <a:lnTo>
                    <a:pt x="9627108" y="587502"/>
                  </a:lnTo>
                  <a:close/>
                </a:path>
              </a:pathLst>
            </a:custGeom>
            <a:solidFill>
              <a:srgbClr val="FF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92807" y="669036"/>
              <a:ext cx="1952625" cy="1876425"/>
            </a:xfrm>
            <a:custGeom>
              <a:avLst/>
              <a:gdLst/>
              <a:ahLst/>
              <a:cxnLst/>
              <a:rect l="l" t="t" r="r" b="b"/>
              <a:pathLst>
                <a:path w="1952625" h="1876425">
                  <a:moveTo>
                    <a:pt x="976122" y="0"/>
                  </a:moveTo>
                  <a:lnTo>
                    <a:pt x="927402" y="1148"/>
                  </a:lnTo>
                  <a:lnTo>
                    <a:pt x="879300" y="4556"/>
                  </a:lnTo>
                  <a:lnTo>
                    <a:pt x="831873" y="10171"/>
                  </a:lnTo>
                  <a:lnTo>
                    <a:pt x="785177" y="17938"/>
                  </a:lnTo>
                  <a:lnTo>
                    <a:pt x="739266" y="27805"/>
                  </a:lnTo>
                  <a:lnTo>
                    <a:pt x="694198" y="39716"/>
                  </a:lnTo>
                  <a:lnTo>
                    <a:pt x="650028" y="53619"/>
                  </a:lnTo>
                  <a:lnTo>
                    <a:pt x="606812" y="69460"/>
                  </a:lnTo>
                  <a:lnTo>
                    <a:pt x="564605" y="87185"/>
                  </a:lnTo>
                  <a:lnTo>
                    <a:pt x="523465" y="106740"/>
                  </a:lnTo>
                  <a:lnTo>
                    <a:pt x="483446" y="128072"/>
                  </a:lnTo>
                  <a:lnTo>
                    <a:pt x="444605" y="151126"/>
                  </a:lnTo>
                  <a:lnTo>
                    <a:pt x="406997" y="175850"/>
                  </a:lnTo>
                  <a:lnTo>
                    <a:pt x="370679" y="202188"/>
                  </a:lnTo>
                  <a:lnTo>
                    <a:pt x="335707" y="230088"/>
                  </a:lnTo>
                  <a:lnTo>
                    <a:pt x="302135" y="259496"/>
                  </a:lnTo>
                  <a:lnTo>
                    <a:pt x="270021" y="290357"/>
                  </a:lnTo>
                  <a:lnTo>
                    <a:pt x="239420" y="322619"/>
                  </a:lnTo>
                  <a:lnTo>
                    <a:pt x="210388" y="356228"/>
                  </a:lnTo>
                  <a:lnTo>
                    <a:pt x="182981" y="391129"/>
                  </a:lnTo>
                  <a:lnTo>
                    <a:pt x="157254" y="427269"/>
                  </a:lnTo>
                  <a:lnTo>
                    <a:pt x="133265" y="464594"/>
                  </a:lnTo>
                  <a:lnTo>
                    <a:pt x="111068" y="503050"/>
                  </a:lnTo>
                  <a:lnTo>
                    <a:pt x="90720" y="542585"/>
                  </a:lnTo>
                  <a:lnTo>
                    <a:pt x="72276" y="583143"/>
                  </a:lnTo>
                  <a:lnTo>
                    <a:pt x="55793" y="624672"/>
                  </a:lnTo>
                  <a:lnTo>
                    <a:pt x="41326" y="667116"/>
                  </a:lnTo>
                  <a:lnTo>
                    <a:pt x="28932" y="710424"/>
                  </a:lnTo>
                  <a:lnTo>
                    <a:pt x="18665" y="754541"/>
                  </a:lnTo>
                  <a:lnTo>
                    <a:pt x="10583" y="799412"/>
                  </a:lnTo>
                  <a:lnTo>
                    <a:pt x="4740" y="844986"/>
                  </a:lnTo>
                  <a:lnTo>
                    <a:pt x="1194" y="891207"/>
                  </a:lnTo>
                  <a:lnTo>
                    <a:pt x="0" y="938022"/>
                  </a:lnTo>
                  <a:lnTo>
                    <a:pt x="1194" y="984836"/>
                  </a:lnTo>
                  <a:lnTo>
                    <a:pt x="4740" y="1031057"/>
                  </a:lnTo>
                  <a:lnTo>
                    <a:pt x="10583" y="1076631"/>
                  </a:lnTo>
                  <a:lnTo>
                    <a:pt x="18665" y="1121502"/>
                  </a:lnTo>
                  <a:lnTo>
                    <a:pt x="28932" y="1165619"/>
                  </a:lnTo>
                  <a:lnTo>
                    <a:pt x="41326" y="1208927"/>
                  </a:lnTo>
                  <a:lnTo>
                    <a:pt x="55793" y="1251371"/>
                  </a:lnTo>
                  <a:lnTo>
                    <a:pt x="72276" y="1292900"/>
                  </a:lnTo>
                  <a:lnTo>
                    <a:pt x="90720" y="1333458"/>
                  </a:lnTo>
                  <a:lnTo>
                    <a:pt x="111068" y="1372993"/>
                  </a:lnTo>
                  <a:lnTo>
                    <a:pt x="133265" y="1411449"/>
                  </a:lnTo>
                  <a:lnTo>
                    <a:pt x="157254" y="1448774"/>
                  </a:lnTo>
                  <a:lnTo>
                    <a:pt x="182981" y="1484914"/>
                  </a:lnTo>
                  <a:lnTo>
                    <a:pt x="210388" y="1519815"/>
                  </a:lnTo>
                  <a:lnTo>
                    <a:pt x="239420" y="1553424"/>
                  </a:lnTo>
                  <a:lnTo>
                    <a:pt x="270021" y="1585686"/>
                  </a:lnTo>
                  <a:lnTo>
                    <a:pt x="302135" y="1616547"/>
                  </a:lnTo>
                  <a:lnTo>
                    <a:pt x="335707" y="1645955"/>
                  </a:lnTo>
                  <a:lnTo>
                    <a:pt x="370679" y="1673855"/>
                  </a:lnTo>
                  <a:lnTo>
                    <a:pt x="406997" y="1700193"/>
                  </a:lnTo>
                  <a:lnTo>
                    <a:pt x="444605" y="1724917"/>
                  </a:lnTo>
                  <a:lnTo>
                    <a:pt x="483446" y="1747971"/>
                  </a:lnTo>
                  <a:lnTo>
                    <a:pt x="523465" y="1769303"/>
                  </a:lnTo>
                  <a:lnTo>
                    <a:pt x="564605" y="1788858"/>
                  </a:lnTo>
                  <a:lnTo>
                    <a:pt x="606812" y="1806583"/>
                  </a:lnTo>
                  <a:lnTo>
                    <a:pt x="650028" y="1822424"/>
                  </a:lnTo>
                  <a:lnTo>
                    <a:pt x="694198" y="1836327"/>
                  </a:lnTo>
                  <a:lnTo>
                    <a:pt x="739266" y="1848238"/>
                  </a:lnTo>
                  <a:lnTo>
                    <a:pt x="785177" y="1858105"/>
                  </a:lnTo>
                  <a:lnTo>
                    <a:pt x="831873" y="1865872"/>
                  </a:lnTo>
                  <a:lnTo>
                    <a:pt x="879300" y="1871487"/>
                  </a:lnTo>
                  <a:lnTo>
                    <a:pt x="927402" y="1874895"/>
                  </a:lnTo>
                  <a:lnTo>
                    <a:pt x="976122" y="1876043"/>
                  </a:lnTo>
                  <a:lnTo>
                    <a:pt x="1024841" y="1874895"/>
                  </a:lnTo>
                  <a:lnTo>
                    <a:pt x="1072943" y="1871487"/>
                  </a:lnTo>
                  <a:lnTo>
                    <a:pt x="1120370" y="1865872"/>
                  </a:lnTo>
                  <a:lnTo>
                    <a:pt x="1167066" y="1858105"/>
                  </a:lnTo>
                  <a:lnTo>
                    <a:pt x="1212977" y="1848238"/>
                  </a:lnTo>
                  <a:lnTo>
                    <a:pt x="1258045" y="1836327"/>
                  </a:lnTo>
                  <a:lnTo>
                    <a:pt x="1302215" y="1822424"/>
                  </a:lnTo>
                  <a:lnTo>
                    <a:pt x="1345431" y="1806583"/>
                  </a:lnTo>
                  <a:lnTo>
                    <a:pt x="1387638" y="1788858"/>
                  </a:lnTo>
                  <a:lnTo>
                    <a:pt x="1428778" y="1769303"/>
                  </a:lnTo>
                  <a:lnTo>
                    <a:pt x="1468797" y="1747971"/>
                  </a:lnTo>
                  <a:lnTo>
                    <a:pt x="1507638" y="1724917"/>
                  </a:lnTo>
                  <a:lnTo>
                    <a:pt x="1545246" y="1700193"/>
                  </a:lnTo>
                  <a:lnTo>
                    <a:pt x="1581564" y="1673855"/>
                  </a:lnTo>
                  <a:lnTo>
                    <a:pt x="1616536" y="1645955"/>
                  </a:lnTo>
                  <a:lnTo>
                    <a:pt x="1650108" y="1616547"/>
                  </a:lnTo>
                  <a:lnTo>
                    <a:pt x="1682222" y="1585686"/>
                  </a:lnTo>
                  <a:lnTo>
                    <a:pt x="1712823" y="1553424"/>
                  </a:lnTo>
                  <a:lnTo>
                    <a:pt x="1741855" y="1519815"/>
                  </a:lnTo>
                  <a:lnTo>
                    <a:pt x="1769262" y="1484914"/>
                  </a:lnTo>
                  <a:lnTo>
                    <a:pt x="1794989" y="1448774"/>
                  </a:lnTo>
                  <a:lnTo>
                    <a:pt x="1818978" y="1411449"/>
                  </a:lnTo>
                  <a:lnTo>
                    <a:pt x="1841175" y="1372993"/>
                  </a:lnTo>
                  <a:lnTo>
                    <a:pt x="1861523" y="1333458"/>
                  </a:lnTo>
                  <a:lnTo>
                    <a:pt x="1879967" y="1292900"/>
                  </a:lnTo>
                  <a:lnTo>
                    <a:pt x="1896450" y="1251371"/>
                  </a:lnTo>
                  <a:lnTo>
                    <a:pt x="1910917" y="1208927"/>
                  </a:lnTo>
                  <a:lnTo>
                    <a:pt x="1923311" y="1165619"/>
                  </a:lnTo>
                  <a:lnTo>
                    <a:pt x="1933578" y="1121502"/>
                  </a:lnTo>
                  <a:lnTo>
                    <a:pt x="1941660" y="1076631"/>
                  </a:lnTo>
                  <a:lnTo>
                    <a:pt x="1947503" y="1031057"/>
                  </a:lnTo>
                  <a:lnTo>
                    <a:pt x="1951049" y="984836"/>
                  </a:lnTo>
                  <a:lnTo>
                    <a:pt x="1952244" y="938022"/>
                  </a:lnTo>
                  <a:lnTo>
                    <a:pt x="1951049" y="891207"/>
                  </a:lnTo>
                  <a:lnTo>
                    <a:pt x="1947503" y="844986"/>
                  </a:lnTo>
                  <a:lnTo>
                    <a:pt x="1941660" y="799412"/>
                  </a:lnTo>
                  <a:lnTo>
                    <a:pt x="1933578" y="754541"/>
                  </a:lnTo>
                  <a:lnTo>
                    <a:pt x="1923311" y="710424"/>
                  </a:lnTo>
                  <a:lnTo>
                    <a:pt x="1910917" y="667116"/>
                  </a:lnTo>
                  <a:lnTo>
                    <a:pt x="1896450" y="624672"/>
                  </a:lnTo>
                  <a:lnTo>
                    <a:pt x="1879967" y="583143"/>
                  </a:lnTo>
                  <a:lnTo>
                    <a:pt x="1861523" y="542585"/>
                  </a:lnTo>
                  <a:lnTo>
                    <a:pt x="1841175" y="503050"/>
                  </a:lnTo>
                  <a:lnTo>
                    <a:pt x="1818978" y="464594"/>
                  </a:lnTo>
                  <a:lnTo>
                    <a:pt x="1794989" y="427269"/>
                  </a:lnTo>
                  <a:lnTo>
                    <a:pt x="1769262" y="391129"/>
                  </a:lnTo>
                  <a:lnTo>
                    <a:pt x="1741855" y="356228"/>
                  </a:lnTo>
                  <a:lnTo>
                    <a:pt x="1712823" y="322619"/>
                  </a:lnTo>
                  <a:lnTo>
                    <a:pt x="1682222" y="290357"/>
                  </a:lnTo>
                  <a:lnTo>
                    <a:pt x="1650108" y="259496"/>
                  </a:lnTo>
                  <a:lnTo>
                    <a:pt x="1616536" y="230088"/>
                  </a:lnTo>
                  <a:lnTo>
                    <a:pt x="1581564" y="202188"/>
                  </a:lnTo>
                  <a:lnTo>
                    <a:pt x="1545246" y="175850"/>
                  </a:lnTo>
                  <a:lnTo>
                    <a:pt x="1507638" y="151126"/>
                  </a:lnTo>
                  <a:lnTo>
                    <a:pt x="1468797" y="128072"/>
                  </a:lnTo>
                  <a:lnTo>
                    <a:pt x="1428778" y="106740"/>
                  </a:lnTo>
                  <a:lnTo>
                    <a:pt x="1387638" y="87185"/>
                  </a:lnTo>
                  <a:lnTo>
                    <a:pt x="1345431" y="69460"/>
                  </a:lnTo>
                  <a:lnTo>
                    <a:pt x="1302215" y="53619"/>
                  </a:lnTo>
                  <a:lnTo>
                    <a:pt x="1258045" y="39716"/>
                  </a:lnTo>
                  <a:lnTo>
                    <a:pt x="1212977" y="27805"/>
                  </a:lnTo>
                  <a:lnTo>
                    <a:pt x="1167066" y="17938"/>
                  </a:lnTo>
                  <a:lnTo>
                    <a:pt x="1120370" y="10171"/>
                  </a:lnTo>
                  <a:lnTo>
                    <a:pt x="1072943" y="4556"/>
                  </a:lnTo>
                  <a:lnTo>
                    <a:pt x="1024841" y="1148"/>
                  </a:lnTo>
                  <a:lnTo>
                    <a:pt x="976122" y="0"/>
                  </a:lnTo>
                  <a:close/>
                </a:path>
              </a:pathLst>
            </a:custGeom>
            <a:solidFill>
              <a:srgbClr val="2423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4579" y="1077467"/>
              <a:ext cx="1028699" cy="10591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7081" y="404368"/>
              <a:ext cx="2423713" cy="24236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7771" y="3543300"/>
              <a:ext cx="856487" cy="12268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0679" y="3525011"/>
              <a:ext cx="858012" cy="12207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48255" y="3433571"/>
              <a:ext cx="1356359" cy="13624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51404" y="3451859"/>
              <a:ext cx="1167383" cy="13319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46932" y="3470147"/>
              <a:ext cx="1016508" cy="12877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83964" y="3464052"/>
              <a:ext cx="1159764" cy="13319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41464" y="3543300"/>
              <a:ext cx="1205483" cy="13441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62316" y="3464052"/>
              <a:ext cx="1205483" cy="13380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86171" y="3642359"/>
              <a:ext cx="963168" cy="12694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27364" y="3672840"/>
              <a:ext cx="1016507" cy="12893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64395" y="3666744"/>
              <a:ext cx="1167383" cy="1331976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22195">
              <a:lnSpc>
                <a:spcPct val="100000"/>
              </a:lnSpc>
              <a:spcBef>
                <a:spcPts val="105"/>
              </a:spcBef>
            </a:pPr>
            <a:r>
              <a:rPr spc="240" dirty="0"/>
              <a:t>INDEKS</a:t>
            </a:r>
            <a:r>
              <a:rPr spc="180" dirty="0"/>
              <a:t> </a:t>
            </a:r>
            <a:r>
              <a:rPr spc="265" dirty="0"/>
              <a:t>REFORMASI</a:t>
            </a:r>
            <a:r>
              <a:rPr spc="215" dirty="0"/>
              <a:t> </a:t>
            </a:r>
            <a:r>
              <a:rPr spc="320" dirty="0"/>
              <a:t>HUKUM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6380" y="188528"/>
            <a:ext cx="62311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latin typeface="Montserrat" panose="00000500000000000000" pitchFamily="2" charset="0"/>
              </a:rPr>
              <a:t>LEADING INSTITUTION</a:t>
            </a:r>
          </a:p>
          <a:p>
            <a:endParaRPr lang="en-US" sz="4000" b="1" i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379" y="673630"/>
            <a:ext cx="711444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spc="300" dirty="0">
                <a:solidFill>
                  <a:schemeClr val="accent5">
                    <a:lumMod val="40000"/>
                    <a:lumOff val="60000"/>
                  </a:schemeClr>
                </a:solidFill>
                <a:latin typeface="Montserrat Light" panose="00000400000000000000" pitchFamily="50" charset="0"/>
              </a:rPr>
              <a:t>KEMENTERIAN HUKUM DAN HAM</a:t>
            </a:r>
          </a:p>
        </p:txBody>
      </p:sp>
      <p:sp>
        <p:nvSpPr>
          <p:cNvPr id="5" name="Arrow: Striped Right 4"/>
          <p:cNvSpPr/>
          <p:nvPr/>
        </p:nvSpPr>
        <p:spPr>
          <a:xfrm rot="5400000">
            <a:off x="2165483" y="1125934"/>
            <a:ext cx="632953" cy="834996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6" name="Group 5"/>
          <p:cNvGrpSpPr/>
          <p:nvPr/>
        </p:nvGrpSpPr>
        <p:grpSpPr>
          <a:xfrm>
            <a:off x="496088" y="1893133"/>
            <a:ext cx="3855992" cy="1972811"/>
            <a:chOff x="553962" y="1893134"/>
            <a:chExt cx="3897887" cy="1604601"/>
          </a:xfrm>
        </p:grpSpPr>
        <p:sp>
          <p:nvSpPr>
            <p:cNvPr id="7" name="Rectangle 6"/>
            <p:cNvSpPr/>
            <p:nvPr/>
          </p:nvSpPr>
          <p:spPr>
            <a:xfrm>
              <a:off x="553962" y="1893134"/>
              <a:ext cx="3897887" cy="1604601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1700" b="1" dirty="0">
                  <a:solidFill>
                    <a:schemeClr val="tx1"/>
                  </a:solidFill>
                  <a:latin typeface="Montserrat" panose="00000500000000000000" pitchFamily="2" charset="0"/>
                </a:rPr>
                <a:t>PERAN</a:t>
              </a:r>
            </a:p>
            <a:p>
              <a:pPr marL="532130" indent="-265430">
                <a:buFont typeface="Wingdings" panose="05000000000000000000" pitchFamily="2" charset="2"/>
                <a:buChar char="q"/>
              </a:pP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Sinergitas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 </a:t>
              </a: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regulasi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 </a:t>
              </a: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berbasis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 </a:t>
              </a: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simplifikasi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. </a:t>
              </a:r>
            </a:p>
            <a:p>
              <a:pPr marL="532130" indent="-265430">
                <a:buFont typeface="Wingdings" panose="05000000000000000000" pitchFamily="2" charset="2"/>
                <a:buChar char="q"/>
              </a:pP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Partisipasi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 </a:t>
              </a: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publik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 </a:t>
              </a: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dalam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 </a:t>
              </a: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pembentukan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 </a:t>
              </a: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peraturan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 </a:t>
              </a: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perundang-undangan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.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65519" y="2015173"/>
              <a:ext cx="3459239" cy="13335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27581" y="1893133"/>
            <a:ext cx="3116510" cy="1972811"/>
            <a:chOff x="553962" y="1893134"/>
            <a:chExt cx="3897887" cy="1604601"/>
          </a:xfrm>
        </p:grpSpPr>
        <p:sp>
          <p:nvSpPr>
            <p:cNvPr id="12" name="Rectangle 11"/>
            <p:cNvSpPr/>
            <p:nvPr/>
          </p:nvSpPr>
          <p:spPr>
            <a:xfrm>
              <a:off x="553962" y="1893134"/>
              <a:ext cx="3897887" cy="1604601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1700" b="1" dirty="0">
                  <a:solidFill>
                    <a:schemeClr val="tx1"/>
                  </a:solidFill>
                  <a:latin typeface="Montserrat" panose="00000500000000000000" pitchFamily="2" charset="0"/>
                </a:rPr>
                <a:t>SASARAN</a:t>
              </a:r>
            </a:p>
            <a:p>
              <a:pPr algn="ctr"/>
              <a:endParaRPr lang="en-ID" sz="15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n-ID" sz="16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kementerian</a:t>
              </a:r>
              <a:r>
                <a:rPr lang="en-ID" sz="16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/ </a:t>
              </a:r>
              <a:r>
                <a:rPr lang="en-ID" sz="16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lembaga</a:t>
              </a:r>
              <a:r>
                <a:rPr lang="en-ID" sz="16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/ </a:t>
              </a:r>
              <a:r>
                <a:rPr lang="en-ID" sz="16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pemerintah</a:t>
              </a:r>
              <a:r>
                <a:rPr lang="en-ID" sz="16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 </a:t>
              </a:r>
              <a:r>
                <a:rPr lang="en-ID" sz="16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daerah</a:t>
              </a:r>
              <a:endParaRPr lang="en-ID" sz="1600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endParaRPr lang="en-ID" sz="15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5519" y="2015173"/>
              <a:ext cx="3459239" cy="13335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625770" y="1859910"/>
            <a:ext cx="3116510" cy="2002100"/>
            <a:chOff x="553962" y="1893134"/>
            <a:chExt cx="3897887" cy="1604601"/>
          </a:xfrm>
        </p:grpSpPr>
        <p:sp>
          <p:nvSpPr>
            <p:cNvPr id="18" name="Rectangle 17"/>
            <p:cNvSpPr/>
            <p:nvPr/>
          </p:nvSpPr>
          <p:spPr>
            <a:xfrm>
              <a:off x="553962" y="1893134"/>
              <a:ext cx="3897887" cy="1604601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1700" b="1" dirty="0">
                  <a:solidFill>
                    <a:schemeClr val="tx1"/>
                  </a:solidFill>
                  <a:latin typeface="Montserrat" panose="00000500000000000000" pitchFamily="2" charset="0"/>
                </a:rPr>
                <a:t>INDIKATOR</a:t>
              </a:r>
            </a:p>
            <a:p>
              <a:pPr algn="ctr"/>
              <a:endParaRPr lang="en-ID" sz="15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indeks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 reformasi </a:t>
              </a: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hukum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 </a:t>
              </a:r>
            </a:p>
            <a:p>
              <a:pPr algn="ctr"/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Baik</a:t>
              </a:r>
              <a:b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</a:b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(</a:t>
              </a:r>
              <a:r>
                <a:rPr lang="en-US" alt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70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.00 – </a:t>
              </a:r>
              <a:r>
                <a:rPr lang="en-US" alt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80.00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)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5519" y="2015173"/>
              <a:ext cx="3459239" cy="13335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1" name="Arrow: Striped Right 20"/>
          <p:cNvSpPr/>
          <p:nvPr/>
        </p:nvSpPr>
        <p:spPr>
          <a:xfrm rot="5400000">
            <a:off x="9864578" y="3842013"/>
            <a:ext cx="632953" cy="834996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2" name="Group 21"/>
          <p:cNvGrpSpPr/>
          <p:nvPr/>
        </p:nvGrpSpPr>
        <p:grpSpPr>
          <a:xfrm>
            <a:off x="6634366" y="4657013"/>
            <a:ext cx="5107914" cy="1972811"/>
            <a:chOff x="553962" y="1893134"/>
            <a:chExt cx="3897887" cy="1604601"/>
          </a:xfrm>
        </p:grpSpPr>
        <p:sp>
          <p:nvSpPr>
            <p:cNvPr id="23" name="Rectangle 22"/>
            <p:cNvSpPr/>
            <p:nvPr/>
          </p:nvSpPr>
          <p:spPr>
            <a:xfrm>
              <a:off x="553962" y="1893134"/>
              <a:ext cx="3897887" cy="16046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1700" b="1" dirty="0">
                  <a:solidFill>
                    <a:schemeClr val="tx1"/>
                  </a:solidFill>
                  <a:latin typeface="Montserrat" panose="00000500000000000000" pitchFamily="2" charset="0"/>
                </a:rPr>
                <a:t>TARGET</a:t>
              </a:r>
            </a:p>
            <a:p>
              <a:pPr algn="ctr"/>
              <a:endParaRPr lang="en-ID" sz="15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kementerian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/ </a:t>
              </a: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lembaga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/ </a:t>
              </a: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pemerintah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 </a:t>
              </a: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daerah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 </a:t>
              </a:r>
            </a:p>
            <a:p>
              <a:pPr algn="ctr"/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yang </a:t>
              </a: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indeks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 reformasi </a:t>
              </a: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hukum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 </a:t>
              </a: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Baik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 </a:t>
              </a:r>
            </a:p>
            <a:p>
              <a:pPr algn="ctr"/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Target 100% pada </a:t>
              </a: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tahun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 2024</a:t>
              </a:r>
              <a:endParaRPr lang="en-ID" sz="15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5519" y="2015173"/>
              <a:ext cx="3459239" cy="13335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6088" y="4640400"/>
            <a:ext cx="5599912" cy="1972811"/>
            <a:chOff x="553962" y="1893134"/>
            <a:chExt cx="3897887" cy="1604601"/>
          </a:xfrm>
        </p:grpSpPr>
        <p:sp>
          <p:nvSpPr>
            <p:cNvPr id="26" name="Rectangle 25"/>
            <p:cNvSpPr/>
            <p:nvPr/>
          </p:nvSpPr>
          <p:spPr>
            <a:xfrm>
              <a:off x="553962" y="1893134"/>
              <a:ext cx="3897887" cy="16046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1700" b="1" i="1" dirty="0">
                  <a:solidFill>
                    <a:schemeClr val="tx1"/>
                  </a:solidFill>
                  <a:latin typeface="Montserrat" panose="00000500000000000000" pitchFamily="2" charset="0"/>
                </a:rPr>
                <a:t>OUTPUT </a:t>
              </a:r>
              <a:r>
                <a:rPr lang="en-ID" sz="1700" b="1" dirty="0">
                  <a:solidFill>
                    <a:schemeClr val="tx1"/>
                  </a:solidFill>
                  <a:latin typeface="Montserrat" panose="00000500000000000000" pitchFamily="2" charset="0"/>
                </a:rPr>
                <a:t>UTAMA</a:t>
              </a:r>
            </a:p>
            <a:p>
              <a:pPr algn="ctr"/>
              <a:endParaRPr lang="en-ID" sz="1500" b="1" dirty="0">
                <a:solidFill>
                  <a:schemeClr val="tx1"/>
                </a:solidFill>
                <a:latin typeface="Montserrat" panose="00000500000000000000" pitchFamily="2" charset="0"/>
              </a:endParaRPr>
            </a:p>
            <a:p>
              <a:pPr marL="532130" indent="-265430">
                <a:buFont typeface="Wingdings" panose="05000000000000000000" pitchFamily="2" charset="2"/>
                <a:buChar char="q"/>
              </a:pP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Terlaksananya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 </a:t>
              </a: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Pembentukan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 </a:t>
              </a: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Peraturan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 </a:t>
              </a: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Perundang-undangan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 yang </a:t>
              </a: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baik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.</a:t>
              </a:r>
            </a:p>
            <a:p>
              <a:pPr marL="532130" indent="-265430">
                <a:buFont typeface="Wingdings" panose="05000000000000000000" pitchFamily="2" charset="2"/>
                <a:buChar char="q"/>
              </a:pP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Terlaksananya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 monitoring dan </a:t>
              </a: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evaluasi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 </a:t>
              </a: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pembentukan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 </a:t>
              </a: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peraturan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 </a:t>
              </a:r>
              <a:r>
                <a:rPr lang="en-ID" sz="1500" dirty="0" err="1">
                  <a:solidFill>
                    <a:schemeClr val="tx1"/>
                  </a:solidFill>
                  <a:latin typeface="Montserrat" panose="00000500000000000000" pitchFamily="2" charset="0"/>
                </a:rPr>
                <a:t>perundang-undangan</a:t>
              </a:r>
              <a:r>
                <a:rPr lang="en-ID" sz="1500" dirty="0">
                  <a:solidFill>
                    <a:schemeClr val="tx1"/>
                  </a:solidFill>
                  <a:latin typeface="Montserrat" panose="00000500000000000000" pitchFamily="2" charset="0"/>
                </a:rPr>
                <a:t>.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5519" y="2015173"/>
              <a:ext cx="3459239" cy="13335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8" name="Arrow: Striped Right 27"/>
          <p:cNvSpPr/>
          <p:nvPr/>
        </p:nvSpPr>
        <p:spPr>
          <a:xfrm>
            <a:off x="4296578" y="2521816"/>
            <a:ext cx="632953" cy="834996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Arrow: Striped Right 28"/>
          <p:cNvSpPr/>
          <p:nvPr/>
        </p:nvSpPr>
        <p:spPr>
          <a:xfrm>
            <a:off x="7916333" y="2462040"/>
            <a:ext cx="632953" cy="834996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Arrow: Striped Right 29"/>
          <p:cNvSpPr/>
          <p:nvPr/>
        </p:nvSpPr>
        <p:spPr>
          <a:xfrm rot="10800000">
            <a:off x="6061275" y="5285874"/>
            <a:ext cx="632953" cy="834996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1" name="Group 30"/>
          <p:cNvGrpSpPr/>
          <p:nvPr/>
        </p:nvGrpSpPr>
        <p:grpSpPr>
          <a:xfrm>
            <a:off x="8397789" y="157257"/>
            <a:ext cx="1023620" cy="1024258"/>
            <a:chOff x="3548380" y="2351576"/>
            <a:chExt cx="1023620" cy="1024258"/>
          </a:xfrm>
        </p:grpSpPr>
        <p:sp>
          <p:nvSpPr>
            <p:cNvPr id="32" name="Oval 115"/>
            <p:cNvSpPr>
              <a:spLocks noChangeArrowheads="1"/>
            </p:cNvSpPr>
            <p:nvPr/>
          </p:nvSpPr>
          <p:spPr bwMode="gray">
            <a:xfrm>
              <a:off x="3548380" y="2351576"/>
              <a:ext cx="1023620" cy="102425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txBody>
            <a:bodyPr vert="eaVert" wrap="none" anchor="ctr"/>
            <a:lstStyle/>
            <a:p>
              <a:endParaRPr lang="en-US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857010" y="2608577"/>
              <a:ext cx="407941" cy="510256"/>
              <a:chOff x="-314325" y="3573463"/>
              <a:chExt cx="487363" cy="609600"/>
            </a:xfrm>
            <a:solidFill>
              <a:schemeClr val="bg1"/>
            </a:solidFill>
          </p:grpSpPr>
          <p:sp>
            <p:nvSpPr>
              <p:cNvPr id="34" name="Freeform 11"/>
              <p:cNvSpPr/>
              <p:nvPr/>
            </p:nvSpPr>
            <p:spPr bwMode="auto">
              <a:xfrm>
                <a:off x="-314325" y="3573463"/>
                <a:ext cx="406400" cy="528638"/>
              </a:xfrm>
              <a:custGeom>
                <a:avLst/>
                <a:gdLst>
                  <a:gd name="T0" fmla="*/ 0 w 2304"/>
                  <a:gd name="T1" fmla="*/ 0 h 2995"/>
                  <a:gd name="T2" fmla="*/ 2304 w 2304"/>
                  <a:gd name="T3" fmla="*/ 0 h 2995"/>
                  <a:gd name="T4" fmla="*/ 2304 w 2304"/>
                  <a:gd name="T5" fmla="*/ 749 h 2995"/>
                  <a:gd name="T6" fmla="*/ 1728 w 2304"/>
                  <a:gd name="T7" fmla="*/ 173 h 2995"/>
                  <a:gd name="T8" fmla="*/ 173 w 2304"/>
                  <a:gd name="T9" fmla="*/ 173 h 2995"/>
                  <a:gd name="T10" fmla="*/ 173 w 2304"/>
                  <a:gd name="T11" fmla="*/ 2995 h 2995"/>
                  <a:gd name="T12" fmla="*/ 0 w 2304"/>
                  <a:gd name="T13" fmla="*/ 2995 h 2995"/>
                  <a:gd name="T14" fmla="*/ 0 w 2304"/>
                  <a:gd name="T15" fmla="*/ 0 h 2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04" h="2995">
                    <a:moveTo>
                      <a:pt x="0" y="0"/>
                    </a:moveTo>
                    <a:lnTo>
                      <a:pt x="2304" y="0"/>
                    </a:lnTo>
                    <a:lnTo>
                      <a:pt x="2304" y="749"/>
                    </a:lnTo>
                    <a:lnTo>
                      <a:pt x="1728" y="173"/>
                    </a:lnTo>
                    <a:lnTo>
                      <a:pt x="173" y="173"/>
                    </a:lnTo>
                    <a:lnTo>
                      <a:pt x="173" y="2995"/>
                    </a:lnTo>
                    <a:lnTo>
                      <a:pt x="0" y="29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5" name="Freeform 12"/>
              <p:cNvSpPr>
                <a:spLocks noEditPoints="1"/>
              </p:cNvSpPr>
              <p:nvPr/>
            </p:nvSpPr>
            <p:spPr bwMode="auto">
              <a:xfrm>
                <a:off x="-165100" y="3843338"/>
                <a:ext cx="338138" cy="339725"/>
              </a:xfrm>
              <a:custGeom>
                <a:avLst/>
                <a:gdLst>
                  <a:gd name="T0" fmla="*/ 560 w 1922"/>
                  <a:gd name="T1" fmla="*/ 129 h 1923"/>
                  <a:gd name="T2" fmla="*/ 396 w 1922"/>
                  <a:gd name="T3" fmla="*/ 193 h 1923"/>
                  <a:gd name="T4" fmla="*/ 261 w 1922"/>
                  <a:gd name="T5" fmla="*/ 303 h 1923"/>
                  <a:gd name="T6" fmla="*/ 166 w 1922"/>
                  <a:gd name="T7" fmla="*/ 448 h 1923"/>
                  <a:gd name="T8" fmla="*/ 118 w 1922"/>
                  <a:gd name="T9" fmla="*/ 620 h 1923"/>
                  <a:gd name="T10" fmla="*/ 128 w 1922"/>
                  <a:gd name="T11" fmla="*/ 803 h 1923"/>
                  <a:gd name="T12" fmla="*/ 193 w 1922"/>
                  <a:gd name="T13" fmla="*/ 968 h 1923"/>
                  <a:gd name="T14" fmla="*/ 302 w 1922"/>
                  <a:gd name="T15" fmla="*/ 1102 h 1923"/>
                  <a:gd name="T16" fmla="*/ 447 w 1922"/>
                  <a:gd name="T17" fmla="*/ 1197 h 1923"/>
                  <a:gd name="T18" fmla="*/ 620 w 1922"/>
                  <a:gd name="T19" fmla="*/ 1244 h 1923"/>
                  <a:gd name="T20" fmla="*/ 802 w 1922"/>
                  <a:gd name="T21" fmla="*/ 1235 h 1923"/>
                  <a:gd name="T22" fmla="*/ 967 w 1922"/>
                  <a:gd name="T23" fmla="*/ 1171 h 1923"/>
                  <a:gd name="T24" fmla="*/ 1101 w 1922"/>
                  <a:gd name="T25" fmla="*/ 1061 h 1923"/>
                  <a:gd name="T26" fmla="*/ 1197 w 1922"/>
                  <a:gd name="T27" fmla="*/ 916 h 1923"/>
                  <a:gd name="T28" fmla="*/ 1244 w 1922"/>
                  <a:gd name="T29" fmla="*/ 744 h 1923"/>
                  <a:gd name="T30" fmla="*/ 1234 w 1922"/>
                  <a:gd name="T31" fmla="*/ 560 h 1923"/>
                  <a:gd name="T32" fmla="*/ 1170 w 1922"/>
                  <a:gd name="T33" fmla="*/ 396 h 1923"/>
                  <a:gd name="T34" fmla="*/ 1060 w 1922"/>
                  <a:gd name="T35" fmla="*/ 262 h 1923"/>
                  <a:gd name="T36" fmla="*/ 914 w 1922"/>
                  <a:gd name="T37" fmla="*/ 166 h 1923"/>
                  <a:gd name="T38" fmla="*/ 743 w 1922"/>
                  <a:gd name="T39" fmla="*/ 119 h 1923"/>
                  <a:gd name="T40" fmla="*/ 747 w 1922"/>
                  <a:gd name="T41" fmla="*/ 3 h 1923"/>
                  <a:gd name="T42" fmla="*/ 931 w 1922"/>
                  <a:gd name="T43" fmla="*/ 48 h 1923"/>
                  <a:gd name="T44" fmla="*/ 1094 w 1922"/>
                  <a:gd name="T45" fmla="*/ 139 h 1923"/>
                  <a:gd name="T46" fmla="*/ 1223 w 1922"/>
                  <a:gd name="T47" fmla="*/ 269 h 1923"/>
                  <a:gd name="T48" fmla="*/ 1315 w 1922"/>
                  <a:gd name="T49" fmla="*/ 432 h 1923"/>
                  <a:gd name="T50" fmla="*/ 1360 w 1922"/>
                  <a:gd name="T51" fmla="*/ 616 h 1923"/>
                  <a:gd name="T52" fmla="*/ 1351 w 1922"/>
                  <a:gd name="T53" fmla="*/ 805 h 1923"/>
                  <a:gd name="T54" fmla="*/ 1297 w 1922"/>
                  <a:gd name="T55" fmla="*/ 974 h 1923"/>
                  <a:gd name="T56" fmla="*/ 1201 w 1922"/>
                  <a:gd name="T57" fmla="*/ 1121 h 1923"/>
                  <a:gd name="T58" fmla="*/ 1920 w 1922"/>
                  <a:gd name="T59" fmla="*/ 1851 h 1923"/>
                  <a:gd name="T60" fmla="*/ 1915 w 1922"/>
                  <a:gd name="T61" fmla="*/ 1894 h 1923"/>
                  <a:gd name="T62" fmla="*/ 1879 w 1922"/>
                  <a:gd name="T63" fmla="*/ 1921 h 1923"/>
                  <a:gd name="T64" fmla="*/ 1836 w 1922"/>
                  <a:gd name="T65" fmla="*/ 1916 h 1923"/>
                  <a:gd name="T66" fmla="*/ 1074 w 1922"/>
                  <a:gd name="T67" fmla="*/ 1238 h 1923"/>
                  <a:gd name="T68" fmla="*/ 919 w 1922"/>
                  <a:gd name="T69" fmla="*/ 1321 h 1923"/>
                  <a:gd name="T70" fmla="*/ 744 w 1922"/>
                  <a:gd name="T71" fmla="*/ 1361 h 1923"/>
                  <a:gd name="T72" fmla="*/ 552 w 1922"/>
                  <a:gd name="T73" fmla="*/ 1351 h 1923"/>
                  <a:gd name="T74" fmla="*/ 374 w 1922"/>
                  <a:gd name="T75" fmla="*/ 1290 h 1923"/>
                  <a:gd name="T76" fmla="*/ 222 w 1922"/>
                  <a:gd name="T77" fmla="*/ 1185 h 1923"/>
                  <a:gd name="T78" fmla="*/ 104 w 1922"/>
                  <a:gd name="T79" fmla="*/ 1043 h 1923"/>
                  <a:gd name="T80" fmla="*/ 27 w 1922"/>
                  <a:gd name="T81" fmla="*/ 873 h 1923"/>
                  <a:gd name="T82" fmla="*/ 0 w 1922"/>
                  <a:gd name="T83" fmla="*/ 682 h 1923"/>
                  <a:gd name="T84" fmla="*/ 27 w 1922"/>
                  <a:gd name="T85" fmla="*/ 490 h 1923"/>
                  <a:gd name="T86" fmla="*/ 104 w 1922"/>
                  <a:gd name="T87" fmla="*/ 321 h 1923"/>
                  <a:gd name="T88" fmla="*/ 222 w 1922"/>
                  <a:gd name="T89" fmla="*/ 179 h 1923"/>
                  <a:gd name="T90" fmla="*/ 374 w 1922"/>
                  <a:gd name="T91" fmla="*/ 74 h 1923"/>
                  <a:gd name="T92" fmla="*/ 552 w 1922"/>
                  <a:gd name="T93" fmla="*/ 13 h 1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22" h="1923">
                    <a:moveTo>
                      <a:pt x="681" y="115"/>
                    </a:moveTo>
                    <a:lnTo>
                      <a:pt x="620" y="119"/>
                    </a:lnTo>
                    <a:lnTo>
                      <a:pt x="560" y="129"/>
                    </a:lnTo>
                    <a:lnTo>
                      <a:pt x="503" y="145"/>
                    </a:lnTo>
                    <a:lnTo>
                      <a:pt x="447" y="166"/>
                    </a:lnTo>
                    <a:lnTo>
                      <a:pt x="396" y="193"/>
                    </a:lnTo>
                    <a:lnTo>
                      <a:pt x="347" y="225"/>
                    </a:lnTo>
                    <a:lnTo>
                      <a:pt x="302" y="262"/>
                    </a:lnTo>
                    <a:lnTo>
                      <a:pt x="261" y="303"/>
                    </a:lnTo>
                    <a:lnTo>
                      <a:pt x="224" y="348"/>
                    </a:lnTo>
                    <a:lnTo>
                      <a:pt x="193" y="396"/>
                    </a:lnTo>
                    <a:lnTo>
                      <a:pt x="166" y="448"/>
                    </a:lnTo>
                    <a:lnTo>
                      <a:pt x="144" y="503"/>
                    </a:lnTo>
                    <a:lnTo>
                      <a:pt x="128" y="560"/>
                    </a:lnTo>
                    <a:lnTo>
                      <a:pt x="118" y="620"/>
                    </a:lnTo>
                    <a:lnTo>
                      <a:pt x="115" y="682"/>
                    </a:lnTo>
                    <a:lnTo>
                      <a:pt x="118" y="744"/>
                    </a:lnTo>
                    <a:lnTo>
                      <a:pt x="128" y="803"/>
                    </a:lnTo>
                    <a:lnTo>
                      <a:pt x="144" y="861"/>
                    </a:lnTo>
                    <a:lnTo>
                      <a:pt x="166" y="916"/>
                    </a:lnTo>
                    <a:lnTo>
                      <a:pt x="193" y="968"/>
                    </a:lnTo>
                    <a:lnTo>
                      <a:pt x="224" y="1016"/>
                    </a:lnTo>
                    <a:lnTo>
                      <a:pt x="261" y="1061"/>
                    </a:lnTo>
                    <a:lnTo>
                      <a:pt x="302" y="1102"/>
                    </a:lnTo>
                    <a:lnTo>
                      <a:pt x="347" y="1139"/>
                    </a:lnTo>
                    <a:lnTo>
                      <a:pt x="396" y="1171"/>
                    </a:lnTo>
                    <a:lnTo>
                      <a:pt x="447" y="1197"/>
                    </a:lnTo>
                    <a:lnTo>
                      <a:pt x="503" y="1219"/>
                    </a:lnTo>
                    <a:lnTo>
                      <a:pt x="560" y="1235"/>
                    </a:lnTo>
                    <a:lnTo>
                      <a:pt x="620" y="1244"/>
                    </a:lnTo>
                    <a:lnTo>
                      <a:pt x="681" y="1248"/>
                    </a:lnTo>
                    <a:lnTo>
                      <a:pt x="743" y="1244"/>
                    </a:lnTo>
                    <a:lnTo>
                      <a:pt x="802" y="1235"/>
                    </a:lnTo>
                    <a:lnTo>
                      <a:pt x="860" y="1219"/>
                    </a:lnTo>
                    <a:lnTo>
                      <a:pt x="914" y="1197"/>
                    </a:lnTo>
                    <a:lnTo>
                      <a:pt x="967" y="1171"/>
                    </a:lnTo>
                    <a:lnTo>
                      <a:pt x="1015" y="1139"/>
                    </a:lnTo>
                    <a:lnTo>
                      <a:pt x="1060" y="1102"/>
                    </a:lnTo>
                    <a:lnTo>
                      <a:pt x="1101" y="1061"/>
                    </a:lnTo>
                    <a:lnTo>
                      <a:pt x="1138" y="1016"/>
                    </a:lnTo>
                    <a:lnTo>
                      <a:pt x="1170" y="968"/>
                    </a:lnTo>
                    <a:lnTo>
                      <a:pt x="1197" y="916"/>
                    </a:lnTo>
                    <a:lnTo>
                      <a:pt x="1218" y="861"/>
                    </a:lnTo>
                    <a:lnTo>
                      <a:pt x="1234" y="803"/>
                    </a:lnTo>
                    <a:lnTo>
                      <a:pt x="1244" y="744"/>
                    </a:lnTo>
                    <a:lnTo>
                      <a:pt x="1248" y="682"/>
                    </a:lnTo>
                    <a:lnTo>
                      <a:pt x="1244" y="620"/>
                    </a:lnTo>
                    <a:lnTo>
                      <a:pt x="1234" y="560"/>
                    </a:lnTo>
                    <a:lnTo>
                      <a:pt x="1218" y="503"/>
                    </a:lnTo>
                    <a:lnTo>
                      <a:pt x="1197" y="448"/>
                    </a:lnTo>
                    <a:lnTo>
                      <a:pt x="1170" y="396"/>
                    </a:lnTo>
                    <a:lnTo>
                      <a:pt x="1138" y="348"/>
                    </a:lnTo>
                    <a:lnTo>
                      <a:pt x="1101" y="303"/>
                    </a:lnTo>
                    <a:lnTo>
                      <a:pt x="1060" y="262"/>
                    </a:lnTo>
                    <a:lnTo>
                      <a:pt x="1015" y="225"/>
                    </a:lnTo>
                    <a:lnTo>
                      <a:pt x="967" y="193"/>
                    </a:lnTo>
                    <a:lnTo>
                      <a:pt x="914" y="166"/>
                    </a:lnTo>
                    <a:lnTo>
                      <a:pt x="860" y="145"/>
                    </a:lnTo>
                    <a:lnTo>
                      <a:pt x="802" y="129"/>
                    </a:lnTo>
                    <a:lnTo>
                      <a:pt x="743" y="119"/>
                    </a:lnTo>
                    <a:lnTo>
                      <a:pt x="681" y="115"/>
                    </a:lnTo>
                    <a:close/>
                    <a:moveTo>
                      <a:pt x="681" y="0"/>
                    </a:moveTo>
                    <a:lnTo>
                      <a:pt x="747" y="3"/>
                    </a:lnTo>
                    <a:lnTo>
                      <a:pt x="811" y="13"/>
                    </a:lnTo>
                    <a:lnTo>
                      <a:pt x="873" y="27"/>
                    </a:lnTo>
                    <a:lnTo>
                      <a:pt x="931" y="48"/>
                    </a:lnTo>
                    <a:lnTo>
                      <a:pt x="989" y="74"/>
                    </a:lnTo>
                    <a:lnTo>
                      <a:pt x="1042" y="105"/>
                    </a:lnTo>
                    <a:lnTo>
                      <a:pt x="1094" y="139"/>
                    </a:lnTo>
                    <a:lnTo>
                      <a:pt x="1141" y="179"/>
                    </a:lnTo>
                    <a:lnTo>
                      <a:pt x="1184" y="222"/>
                    </a:lnTo>
                    <a:lnTo>
                      <a:pt x="1223" y="269"/>
                    </a:lnTo>
                    <a:lnTo>
                      <a:pt x="1259" y="321"/>
                    </a:lnTo>
                    <a:lnTo>
                      <a:pt x="1289" y="374"/>
                    </a:lnTo>
                    <a:lnTo>
                      <a:pt x="1315" y="432"/>
                    </a:lnTo>
                    <a:lnTo>
                      <a:pt x="1335" y="490"/>
                    </a:lnTo>
                    <a:lnTo>
                      <a:pt x="1350" y="552"/>
                    </a:lnTo>
                    <a:lnTo>
                      <a:pt x="1360" y="616"/>
                    </a:lnTo>
                    <a:lnTo>
                      <a:pt x="1363" y="682"/>
                    </a:lnTo>
                    <a:lnTo>
                      <a:pt x="1360" y="744"/>
                    </a:lnTo>
                    <a:lnTo>
                      <a:pt x="1351" y="805"/>
                    </a:lnTo>
                    <a:lnTo>
                      <a:pt x="1338" y="863"/>
                    </a:lnTo>
                    <a:lnTo>
                      <a:pt x="1320" y="920"/>
                    </a:lnTo>
                    <a:lnTo>
                      <a:pt x="1297" y="974"/>
                    </a:lnTo>
                    <a:lnTo>
                      <a:pt x="1269" y="1025"/>
                    </a:lnTo>
                    <a:lnTo>
                      <a:pt x="1237" y="1075"/>
                    </a:lnTo>
                    <a:lnTo>
                      <a:pt x="1201" y="1121"/>
                    </a:lnTo>
                    <a:lnTo>
                      <a:pt x="1905" y="1825"/>
                    </a:lnTo>
                    <a:lnTo>
                      <a:pt x="1915" y="1837"/>
                    </a:lnTo>
                    <a:lnTo>
                      <a:pt x="1920" y="1851"/>
                    </a:lnTo>
                    <a:lnTo>
                      <a:pt x="1922" y="1865"/>
                    </a:lnTo>
                    <a:lnTo>
                      <a:pt x="1920" y="1880"/>
                    </a:lnTo>
                    <a:lnTo>
                      <a:pt x="1915" y="1894"/>
                    </a:lnTo>
                    <a:lnTo>
                      <a:pt x="1905" y="1906"/>
                    </a:lnTo>
                    <a:lnTo>
                      <a:pt x="1893" y="1916"/>
                    </a:lnTo>
                    <a:lnTo>
                      <a:pt x="1879" y="1921"/>
                    </a:lnTo>
                    <a:lnTo>
                      <a:pt x="1865" y="1923"/>
                    </a:lnTo>
                    <a:lnTo>
                      <a:pt x="1850" y="1921"/>
                    </a:lnTo>
                    <a:lnTo>
                      <a:pt x="1836" y="1916"/>
                    </a:lnTo>
                    <a:lnTo>
                      <a:pt x="1825" y="1906"/>
                    </a:lnTo>
                    <a:lnTo>
                      <a:pt x="1120" y="1202"/>
                    </a:lnTo>
                    <a:lnTo>
                      <a:pt x="1074" y="1238"/>
                    </a:lnTo>
                    <a:lnTo>
                      <a:pt x="1025" y="1270"/>
                    </a:lnTo>
                    <a:lnTo>
                      <a:pt x="973" y="1297"/>
                    </a:lnTo>
                    <a:lnTo>
                      <a:pt x="919" y="1321"/>
                    </a:lnTo>
                    <a:lnTo>
                      <a:pt x="862" y="1339"/>
                    </a:lnTo>
                    <a:lnTo>
                      <a:pt x="803" y="1352"/>
                    </a:lnTo>
                    <a:lnTo>
                      <a:pt x="744" y="1361"/>
                    </a:lnTo>
                    <a:lnTo>
                      <a:pt x="681" y="1364"/>
                    </a:lnTo>
                    <a:lnTo>
                      <a:pt x="616" y="1361"/>
                    </a:lnTo>
                    <a:lnTo>
                      <a:pt x="552" y="1351"/>
                    </a:lnTo>
                    <a:lnTo>
                      <a:pt x="490" y="1337"/>
                    </a:lnTo>
                    <a:lnTo>
                      <a:pt x="431" y="1316"/>
                    </a:lnTo>
                    <a:lnTo>
                      <a:pt x="374" y="1290"/>
                    </a:lnTo>
                    <a:lnTo>
                      <a:pt x="320" y="1259"/>
                    </a:lnTo>
                    <a:lnTo>
                      <a:pt x="269" y="1224"/>
                    </a:lnTo>
                    <a:lnTo>
                      <a:pt x="222" y="1185"/>
                    </a:lnTo>
                    <a:lnTo>
                      <a:pt x="178" y="1142"/>
                    </a:lnTo>
                    <a:lnTo>
                      <a:pt x="138" y="1094"/>
                    </a:lnTo>
                    <a:lnTo>
                      <a:pt x="104" y="1043"/>
                    </a:lnTo>
                    <a:lnTo>
                      <a:pt x="73" y="989"/>
                    </a:lnTo>
                    <a:lnTo>
                      <a:pt x="47" y="932"/>
                    </a:lnTo>
                    <a:lnTo>
                      <a:pt x="27" y="873"/>
                    </a:lnTo>
                    <a:lnTo>
                      <a:pt x="12" y="811"/>
                    </a:lnTo>
                    <a:lnTo>
                      <a:pt x="3" y="747"/>
                    </a:lnTo>
                    <a:lnTo>
                      <a:pt x="0" y="682"/>
                    </a:lnTo>
                    <a:lnTo>
                      <a:pt x="3" y="616"/>
                    </a:lnTo>
                    <a:lnTo>
                      <a:pt x="12" y="552"/>
                    </a:lnTo>
                    <a:lnTo>
                      <a:pt x="27" y="490"/>
                    </a:lnTo>
                    <a:lnTo>
                      <a:pt x="47" y="432"/>
                    </a:lnTo>
                    <a:lnTo>
                      <a:pt x="73" y="374"/>
                    </a:lnTo>
                    <a:lnTo>
                      <a:pt x="104" y="321"/>
                    </a:lnTo>
                    <a:lnTo>
                      <a:pt x="138" y="269"/>
                    </a:lnTo>
                    <a:lnTo>
                      <a:pt x="178" y="222"/>
                    </a:lnTo>
                    <a:lnTo>
                      <a:pt x="222" y="179"/>
                    </a:lnTo>
                    <a:lnTo>
                      <a:pt x="269" y="139"/>
                    </a:lnTo>
                    <a:lnTo>
                      <a:pt x="320" y="105"/>
                    </a:lnTo>
                    <a:lnTo>
                      <a:pt x="374" y="74"/>
                    </a:lnTo>
                    <a:lnTo>
                      <a:pt x="431" y="48"/>
                    </a:lnTo>
                    <a:lnTo>
                      <a:pt x="490" y="27"/>
                    </a:lnTo>
                    <a:lnTo>
                      <a:pt x="552" y="13"/>
                    </a:lnTo>
                    <a:lnTo>
                      <a:pt x="616" y="3"/>
                    </a:lnTo>
                    <a:lnTo>
                      <a:pt x="6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6" name="Freeform 13"/>
              <p:cNvSpPr/>
              <p:nvPr/>
            </p:nvSpPr>
            <p:spPr bwMode="auto">
              <a:xfrm>
                <a:off x="-111125" y="3979863"/>
                <a:ext cx="131763" cy="20638"/>
              </a:xfrm>
              <a:custGeom>
                <a:avLst/>
                <a:gdLst>
                  <a:gd name="T0" fmla="*/ 58 w 749"/>
                  <a:gd name="T1" fmla="*/ 0 h 115"/>
                  <a:gd name="T2" fmla="*/ 692 w 749"/>
                  <a:gd name="T3" fmla="*/ 0 h 115"/>
                  <a:gd name="T4" fmla="*/ 710 w 749"/>
                  <a:gd name="T5" fmla="*/ 3 h 115"/>
                  <a:gd name="T6" fmla="*/ 726 w 749"/>
                  <a:gd name="T7" fmla="*/ 12 h 115"/>
                  <a:gd name="T8" fmla="*/ 738 w 749"/>
                  <a:gd name="T9" fmla="*/ 24 h 115"/>
                  <a:gd name="T10" fmla="*/ 746 w 749"/>
                  <a:gd name="T11" fmla="*/ 40 h 115"/>
                  <a:gd name="T12" fmla="*/ 749 w 749"/>
                  <a:gd name="T13" fmla="*/ 58 h 115"/>
                  <a:gd name="T14" fmla="*/ 746 w 749"/>
                  <a:gd name="T15" fmla="*/ 75 h 115"/>
                  <a:gd name="T16" fmla="*/ 738 w 749"/>
                  <a:gd name="T17" fmla="*/ 92 h 115"/>
                  <a:gd name="T18" fmla="*/ 726 w 749"/>
                  <a:gd name="T19" fmla="*/ 104 h 115"/>
                  <a:gd name="T20" fmla="*/ 710 w 749"/>
                  <a:gd name="T21" fmla="*/ 112 h 115"/>
                  <a:gd name="T22" fmla="*/ 692 w 749"/>
                  <a:gd name="T23" fmla="*/ 115 h 115"/>
                  <a:gd name="T24" fmla="*/ 58 w 749"/>
                  <a:gd name="T25" fmla="*/ 115 h 115"/>
                  <a:gd name="T26" fmla="*/ 40 w 749"/>
                  <a:gd name="T27" fmla="*/ 112 h 115"/>
                  <a:gd name="T28" fmla="*/ 24 w 749"/>
                  <a:gd name="T29" fmla="*/ 104 h 115"/>
                  <a:gd name="T30" fmla="*/ 12 w 749"/>
                  <a:gd name="T31" fmla="*/ 92 h 115"/>
                  <a:gd name="T32" fmla="*/ 3 w 749"/>
                  <a:gd name="T33" fmla="*/ 75 h 115"/>
                  <a:gd name="T34" fmla="*/ 0 w 749"/>
                  <a:gd name="T35" fmla="*/ 58 h 115"/>
                  <a:gd name="T36" fmla="*/ 3 w 749"/>
                  <a:gd name="T37" fmla="*/ 40 h 115"/>
                  <a:gd name="T38" fmla="*/ 12 w 749"/>
                  <a:gd name="T39" fmla="*/ 24 h 115"/>
                  <a:gd name="T40" fmla="*/ 24 w 749"/>
                  <a:gd name="T41" fmla="*/ 12 h 115"/>
                  <a:gd name="T42" fmla="*/ 40 w 749"/>
                  <a:gd name="T43" fmla="*/ 3 h 115"/>
                  <a:gd name="T44" fmla="*/ 58 w 749"/>
                  <a:gd name="T4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49" h="115">
                    <a:moveTo>
                      <a:pt x="58" y="0"/>
                    </a:moveTo>
                    <a:lnTo>
                      <a:pt x="692" y="0"/>
                    </a:lnTo>
                    <a:lnTo>
                      <a:pt x="710" y="3"/>
                    </a:lnTo>
                    <a:lnTo>
                      <a:pt x="726" y="12"/>
                    </a:lnTo>
                    <a:lnTo>
                      <a:pt x="738" y="24"/>
                    </a:lnTo>
                    <a:lnTo>
                      <a:pt x="746" y="40"/>
                    </a:lnTo>
                    <a:lnTo>
                      <a:pt x="749" y="58"/>
                    </a:lnTo>
                    <a:lnTo>
                      <a:pt x="746" y="75"/>
                    </a:lnTo>
                    <a:lnTo>
                      <a:pt x="738" y="92"/>
                    </a:lnTo>
                    <a:lnTo>
                      <a:pt x="726" y="104"/>
                    </a:lnTo>
                    <a:lnTo>
                      <a:pt x="710" y="112"/>
                    </a:lnTo>
                    <a:lnTo>
                      <a:pt x="692" y="115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4" y="104"/>
                    </a:lnTo>
                    <a:lnTo>
                      <a:pt x="12" y="92"/>
                    </a:lnTo>
                    <a:lnTo>
                      <a:pt x="3" y="75"/>
                    </a:lnTo>
                    <a:lnTo>
                      <a:pt x="0" y="58"/>
                    </a:lnTo>
                    <a:lnTo>
                      <a:pt x="3" y="40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40" y="3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7" name="Freeform 14"/>
              <p:cNvSpPr/>
              <p:nvPr/>
            </p:nvSpPr>
            <p:spPr bwMode="auto">
              <a:xfrm>
                <a:off x="-111125" y="3919538"/>
                <a:ext cx="80963" cy="19050"/>
              </a:xfrm>
              <a:custGeom>
                <a:avLst/>
                <a:gdLst>
                  <a:gd name="T0" fmla="*/ 58 w 461"/>
                  <a:gd name="T1" fmla="*/ 0 h 116"/>
                  <a:gd name="T2" fmla="*/ 404 w 461"/>
                  <a:gd name="T3" fmla="*/ 0 h 116"/>
                  <a:gd name="T4" fmla="*/ 422 w 461"/>
                  <a:gd name="T5" fmla="*/ 4 h 116"/>
                  <a:gd name="T6" fmla="*/ 438 w 461"/>
                  <a:gd name="T7" fmla="*/ 12 h 116"/>
                  <a:gd name="T8" fmla="*/ 450 w 461"/>
                  <a:gd name="T9" fmla="*/ 24 h 116"/>
                  <a:gd name="T10" fmla="*/ 458 w 461"/>
                  <a:gd name="T11" fmla="*/ 40 h 116"/>
                  <a:gd name="T12" fmla="*/ 461 w 461"/>
                  <a:gd name="T13" fmla="*/ 58 h 116"/>
                  <a:gd name="T14" fmla="*/ 458 w 461"/>
                  <a:gd name="T15" fmla="*/ 76 h 116"/>
                  <a:gd name="T16" fmla="*/ 450 w 461"/>
                  <a:gd name="T17" fmla="*/ 92 h 116"/>
                  <a:gd name="T18" fmla="*/ 438 w 461"/>
                  <a:gd name="T19" fmla="*/ 104 h 116"/>
                  <a:gd name="T20" fmla="*/ 422 w 461"/>
                  <a:gd name="T21" fmla="*/ 112 h 116"/>
                  <a:gd name="T22" fmla="*/ 404 w 461"/>
                  <a:gd name="T23" fmla="*/ 116 h 116"/>
                  <a:gd name="T24" fmla="*/ 58 w 461"/>
                  <a:gd name="T25" fmla="*/ 116 h 116"/>
                  <a:gd name="T26" fmla="*/ 40 w 461"/>
                  <a:gd name="T27" fmla="*/ 112 h 116"/>
                  <a:gd name="T28" fmla="*/ 24 w 461"/>
                  <a:gd name="T29" fmla="*/ 104 h 116"/>
                  <a:gd name="T30" fmla="*/ 12 w 461"/>
                  <a:gd name="T31" fmla="*/ 92 h 116"/>
                  <a:gd name="T32" fmla="*/ 3 w 461"/>
                  <a:gd name="T33" fmla="*/ 76 h 116"/>
                  <a:gd name="T34" fmla="*/ 0 w 461"/>
                  <a:gd name="T35" fmla="*/ 58 h 116"/>
                  <a:gd name="T36" fmla="*/ 3 w 461"/>
                  <a:gd name="T37" fmla="*/ 40 h 116"/>
                  <a:gd name="T38" fmla="*/ 12 w 461"/>
                  <a:gd name="T39" fmla="*/ 24 h 116"/>
                  <a:gd name="T40" fmla="*/ 24 w 461"/>
                  <a:gd name="T41" fmla="*/ 12 h 116"/>
                  <a:gd name="T42" fmla="*/ 40 w 461"/>
                  <a:gd name="T43" fmla="*/ 4 h 116"/>
                  <a:gd name="T44" fmla="*/ 58 w 461"/>
                  <a:gd name="T4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1" h="116">
                    <a:moveTo>
                      <a:pt x="58" y="0"/>
                    </a:moveTo>
                    <a:lnTo>
                      <a:pt x="404" y="0"/>
                    </a:lnTo>
                    <a:lnTo>
                      <a:pt x="422" y="4"/>
                    </a:lnTo>
                    <a:lnTo>
                      <a:pt x="438" y="12"/>
                    </a:lnTo>
                    <a:lnTo>
                      <a:pt x="450" y="24"/>
                    </a:lnTo>
                    <a:lnTo>
                      <a:pt x="458" y="40"/>
                    </a:lnTo>
                    <a:lnTo>
                      <a:pt x="461" y="58"/>
                    </a:lnTo>
                    <a:lnTo>
                      <a:pt x="458" y="76"/>
                    </a:lnTo>
                    <a:lnTo>
                      <a:pt x="450" y="92"/>
                    </a:lnTo>
                    <a:lnTo>
                      <a:pt x="438" y="104"/>
                    </a:lnTo>
                    <a:lnTo>
                      <a:pt x="422" y="112"/>
                    </a:lnTo>
                    <a:lnTo>
                      <a:pt x="404" y="116"/>
                    </a:lnTo>
                    <a:lnTo>
                      <a:pt x="58" y="116"/>
                    </a:lnTo>
                    <a:lnTo>
                      <a:pt x="40" y="112"/>
                    </a:lnTo>
                    <a:lnTo>
                      <a:pt x="24" y="104"/>
                    </a:lnTo>
                    <a:lnTo>
                      <a:pt x="12" y="92"/>
                    </a:lnTo>
                    <a:lnTo>
                      <a:pt x="3" y="76"/>
                    </a:lnTo>
                    <a:lnTo>
                      <a:pt x="0" y="58"/>
                    </a:lnTo>
                    <a:lnTo>
                      <a:pt x="3" y="40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40" y="4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-263525" y="3624263"/>
                <a:ext cx="406400" cy="528638"/>
              </a:xfrm>
              <a:custGeom>
                <a:avLst/>
                <a:gdLst>
                  <a:gd name="T0" fmla="*/ 1329 w 2304"/>
                  <a:gd name="T1" fmla="*/ 126 h 2995"/>
                  <a:gd name="T2" fmla="*/ 1326 w 2304"/>
                  <a:gd name="T3" fmla="*/ 129 h 2995"/>
                  <a:gd name="T4" fmla="*/ 1325 w 2304"/>
                  <a:gd name="T5" fmla="*/ 979 h 2995"/>
                  <a:gd name="T6" fmla="*/ 2175 w 2304"/>
                  <a:gd name="T7" fmla="*/ 979 h 2995"/>
                  <a:gd name="T8" fmla="*/ 2180 w 2304"/>
                  <a:gd name="T9" fmla="*/ 975 h 2995"/>
                  <a:gd name="T10" fmla="*/ 2180 w 2304"/>
                  <a:gd name="T11" fmla="*/ 970 h 2995"/>
                  <a:gd name="T12" fmla="*/ 1337 w 2304"/>
                  <a:gd name="T13" fmla="*/ 127 h 2995"/>
                  <a:gd name="T14" fmla="*/ 1332 w 2304"/>
                  <a:gd name="T15" fmla="*/ 125 h 2995"/>
                  <a:gd name="T16" fmla="*/ 1407 w 2304"/>
                  <a:gd name="T17" fmla="*/ 0 h 2995"/>
                  <a:gd name="T18" fmla="*/ 2304 w 2304"/>
                  <a:gd name="T19" fmla="*/ 2751 h 2995"/>
                  <a:gd name="T20" fmla="*/ 1940 w 2304"/>
                  <a:gd name="T21" fmla="*/ 2300 h 2995"/>
                  <a:gd name="T22" fmla="*/ 1990 w 2304"/>
                  <a:gd name="T23" fmla="*/ 2184 h 2995"/>
                  <a:gd name="T24" fmla="*/ 2021 w 2304"/>
                  <a:gd name="T25" fmla="*/ 2059 h 2995"/>
                  <a:gd name="T26" fmla="*/ 2033 w 2304"/>
                  <a:gd name="T27" fmla="*/ 1927 h 2995"/>
                  <a:gd name="T28" fmla="*/ 2020 w 2304"/>
                  <a:gd name="T29" fmla="*/ 1784 h 2995"/>
                  <a:gd name="T30" fmla="*/ 1983 w 2304"/>
                  <a:gd name="T31" fmla="*/ 1649 h 2995"/>
                  <a:gd name="T32" fmla="*/ 1924 w 2304"/>
                  <a:gd name="T33" fmla="*/ 1525 h 2995"/>
                  <a:gd name="T34" fmla="*/ 1845 w 2304"/>
                  <a:gd name="T35" fmla="*/ 1414 h 2995"/>
                  <a:gd name="T36" fmla="*/ 1749 w 2304"/>
                  <a:gd name="T37" fmla="*/ 1317 h 2995"/>
                  <a:gd name="T38" fmla="*/ 1638 w 2304"/>
                  <a:gd name="T39" fmla="*/ 1239 h 2995"/>
                  <a:gd name="T40" fmla="*/ 1513 w 2304"/>
                  <a:gd name="T41" fmla="*/ 1180 h 2995"/>
                  <a:gd name="T42" fmla="*/ 1379 w 2304"/>
                  <a:gd name="T43" fmla="*/ 1144 h 2995"/>
                  <a:gd name="T44" fmla="*/ 1236 w 2304"/>
                  <a:gd name="T45" fmla="*/ 1130 h 2995"/>
                  <a:gd name="T46" fmla="*/ 1093 w 2304"/>
                  <a:gd name="T47" fmla="*/ 1144 h 2995"/>
                  <a:gd name="T48" fmla="*/ 958 w 2304"/>
                  <a:gd name="T49" fmla="*/ 1180 h 2995"/>
                  <a:gd name="T50" fmla="*/ 835 w 2304"/>
                  <a:gd name="T51" fmla="*/ 1239 h 2995"/>
                  <a:gd name="T52" fmla="*/ 724 w 2304"/>
                  <a:gd name="T53" fmla="*/ 1317 h 2995"/>
                  <a:gd name="T54" fmla="*/ 627 w 2304"/>
                  <a:gd name="T55" fmla="*/ 1414 h 2995"/>
                  <a:gd name="T56" fmla="*/ 549 w 2304"/>
                  <a:gd name="T57" fmla="*/ 1525 h 2995"/>
                  <a:gd name="T58" fmla="*/ 490 w 2304"/>
                  <a:gd name="T59" fmla="*/ 1649 h 2995"/>
                  <a:gd name="T60" fmla="*/ 452 w 2304"/>
                  <a:gd name="T61" fmla="*/ 1784 h 2995"/>
                  <a:gd name="T62" fmla="*/ 440 w 2304"/>
                  <a:gd name="T63" fmla="*/ 1927 h 2995"/>
                  <a:gd name="T64" fmla="*/ 452 w 2304"/>
                  <a:gd name="T65" fmla="*/ 2069 h 2995"/>
                  <a:gd name="T66" fmla="*/ 490 w 2304"/>
                  <a:gd name="T67" fmla="*/ 2205 h 2995"/>
                  <a:gd name="T68" fmla="*/ 549 w 2304"/>
                  <a:gd name="T69" fmla="*/ 2328 h 2995"/>
                  <a:gd name="T70" fmla="*/ 627 w 2304"/>
                  <a:gd name="T71" fmla="*/ 2440 h 2995"/>
                  <a:gd name="T72" fmla="*/ 724 w 2304"/>
                  <a:gd name="T73" fmla="*/ 2535 h 2995"/>
                  <a:gd name="T74" fmla="*/ 835 w 2304"/>
                  <a:gd name="T75" fmla="*/ 2614 h 2995"/>
                  <a:gd name="T76" fmla="*/ 958 w 2304"/>
                  <a:gd name="T77" fmla="*/ 2674 h 2995"/>
                  <a:gd name="T78" fmla="*/ 1093 w 2304"/>
                  <a:gd name="T79" fmla="*/ 2710 h 2995"/>
                  <a:gd name="T80" fmla="*/ 1236 w 2304"/>
                  <a:gd name="T81" fmla="*/ 2723 h 2995"/>
                  <a:gd name="T82" fmla="*/ 1368 w 2304"/>
                  <a:gd name="T83" fmla="*/ 2712 h 2995"/>
                  <a:gd name="T84" fmla="*/ 1492 w 2304"/>
                  <a:gd name="T85" fmla="*/ 2681 h 2995"/>
                  <a:gd name="T86" fmla="*/ 1609 w 2304"/>
                  <a:gd name="T87" fmla="*/ 2630 h 2995"/>
                  <a:gd name="T88" fmla="*/ 2060 w 2304"/>
                  <a:gd name="T89" fmla="*/ 2995 h 2995"/>
                  <a:gd name="T90" fmla="*/ 0 w 2304"/>
                  <a:gd name="T91" fmla="*/ 0 h 2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04" h="2995">
                    <a:moveTo>
                      <a:pt x="1332" y="125"/>
                    </a:moveTo>
                    <a:lnTo>
                      <a:pt x="1329" y="126"/>
                    </a:lnTo>
                    <a:lnTo>
                      <a:pt x="1327" y="127"/>
                    </a:lnTo>
                    <a:lnTo>
                      <a:pt x="1326" y="129"/>
                    </a:lnTo>
                    <a:lnTo>
                      <a:pt x="1325" y="132"/>
                    </a:lnTo>
                    <a:lnTo>
                      <a:pt x="1325" y="979"/>
                    </a:lnTo>
                    <a:lnTo>
                      <a:pt x="2172" y="979"/>
                    </a:lnTo>
                    <a:lnTo>
                      <a:pt x="2175" y="979"/>
                    </a:lnTo>
                    <a:lnTo>
                      <a:pt x="2177" y="977"/>
                    </a:lnTo>
                    <a:lnTo>
                      <a:pt x="2180" y="975"/>
                    </a:lnTo>
                    <a:lnTo>
                      <a:pt x="2180" y="973"/>
                    </a:lnTo>
                    <a:lnTo>
                      <a:pt x="2180" y="970"/>
                    </a:lnTo>
                    <a:lnTo>
                      <a:pt x="2177" y="968"/>
                    </a:lnTo>
                    <a:lnTo>
                      <a:pt x="1337" y="127"/>
                    </a:lnTo>
                    <a:lnTo>
                      <a:pt x="1334" y="126"/>
                    </a:lnTo>
                    <a:lnTo>
                      <a:pt x="1332" y="125"/>
                    </a:lnTo>
                    <a:close/>
                    <a:moveTo>
                      <a:pt x="0" y="0"/>
                    </a:moveTo>
                    <a:lnTo>
                      <a:pt x="1407" y="0"/>
                    </a:lnTo>
                    <a:lnTo>
                      <a:pt x="2304" y="898"/>
                    </a:lnTo>
                    <a:lnTo>
                      <a:pt x="2304" y="2751"/>
                    </a:lnTo>
                    <a:lnTo>
                      <a:pt x="1907" y="2354"/>
                    </a:lnTo>
                    <a:lnTo>
                      <a:pt x="1940" y="2300"/>
                    </a:lnTo>
                    <a:lnTo>
                      <a:pt x="1967" y="2242"/>
                    </a:lnTo>
                    <a:lnTo>
                      <a:pt x="1990" y="2184"/>
                    </a:lnTo>
                    <a:lnTo>
                      <a:pt x="2009" y="2122"/>
                    </a:lnTo>
                    <a:lnTo>
                      <a:pt x="2021" y="2059"/>
                    </a:lnTo>
                    <a:lnTo>
                      <a:pt x="2030" y="1994"/>
                    </a:lnTo>
                    <a:lnTo>
                      <a:pt x="2033" y="1927"/>
                    </a:lnTo>
                    <a:lnTo>
                      <a:pt x="2030" y="1855"/>
                    </a:lnTo>
                    <a:lnTo>
                      <a:pt x="2020" y="1784"/>
                    </a:lnTo>
                    <a:lnTo>
                      <a:pt x="2005" y="1715"/>
                    </a:lnTo>
                    <a:lnTo>
                      <a:pt x="1983" y="1649"/>
                    </a:lnTo>
                    <a:lnTo>
                      <a:pt x="1956" y="1586"/>
                    </a:lnTo>
                    <a:lnTo>
                      <a:pt x="1924" y="1525"/>
                    </a:lnTo>
                    <a:lnTo>
                      <a:pt x="1887" y="1468"/>
                    </a:lnTo>
                    <a:lnTo>
                      <a:pt x="1845" y="1414"/>
                    </a:lnTo>
                    <a:lnTo>
                      <a:pt x="1799" y="1364"/>
                    </a:lnTo>
                    <a:lnTo>
                      <a:pt x="1749" y="1317"/>
                    </a:lnTo>
                    <a:lnTo>
                      <a:pt x="1696" y="1277"/>
                    </a:lnTo>
                    <a:lnTo>
                      <a:pt x="1638" y="1239"/>
                    </a:lnTo>
                    <a:lnTo>
                      <a:pt x="1577" y="1208"/>
                    </a:lnTo>
                    <a:lnTo>
                      <a:pt x="1513" y="1180"/>
                    </a:lnTo>
                    <a:lnTo>
                      <a:pt x="1447" y="1159"/>
                    </a:lnTo>
                    <a:lnTo>
                      <a:pt x="1379" y="1144"/>
                    </a:lnTo>
                    <a:lnTo>
                      <a:pt x="1309" y="1133"/>
                    </a:lnTo>
                    <a:lnTo>
                      <a:pt x="1236" y="1130"/>
                    </a:lnTo>
                    <a:lnTo>
                      <a:pt x="1164" y="1133"/>
                    </a:lnTo>
                    <a:lnTo>
                      <a:pt x="1093" y="1144"/>
                    </a:lnTo>
                    <a:lnTo>
                      <a:pt x="1024" y="1159"/>
                    </a:lnTo>
                    <a:lnTo>
                      <a:pt x="958" y="1180"/>
                    </a:lnTo>
                    <a:lnTo>
                      <a:pt x="895" y="1208"/>
                    </a:lnTo>
                    <a:lnTo>
                      <a:pt x="835" y="1239"/>
                    </a:lnTo>
                    <a:lnTo>
                      <a:pt x="777" y="1277"/>
                    </a:lnTo>
                    <a:lnTo>
                      <a:pt x="724" y="1317"/>
                    </a:lnTo>
                    <a:lnTo>
                      <a:pt x="673" y="1364"/>
                    </a:lnTo>
                    <a:lnTo>
                      <a:pt x="627" y="1414"/>
                    </a:lnTo>
                    <a:lnTo>
                      <a:pt x="585" y="1468"/>
                    </a:lnTo>
                    <a:lnTo>
                      <a:pt x="549" y="1525"/>
                    </a:lnTo>
                    <a:lnTo>
                      <a:pt x="516" y="1586"/>
                    </a:lnTo>
                    <a:lnTo>
                      <a:pt x="490" y="1649"/>
                    </a:lnTo>
                    <a:lnTo>
                      <a:pt x="468" y="1715"/>
                    </a:lnTo>
                    <a:lnTo>
                      <a:pt x="452" y="1784"/>
                    </a:lnTo>
                    <a:lnTo>
                      <a:pt x="443" y="1855"/>
                    </a:lnTo>
                    <a:lnTo>
                      <a:pt x="440" y="1927"/>
                    </a:lnTo>
                    <a:lnTo>
                      <a:pt x="443" y="1999"/>
                    </a:lnTo>
                    <a:lnTo>
                      <a:pt x="452" y="2069"/>
                    </a:lnTo>
                    <a:lnTo>
                      <a:pt x="468" y="2139"/>
                    </a:lnTo>
                    <a:lnTo>
                      <a:pt x="490" y="2205"/>
                    </a:lnTo>
                    <a:lnTo>
                      <a:pt x="516" y="2268"/>
                    </a:lnTo>
                    <a:lnTo>
                      <a:pt x="549" y="2328"/>
                    </a:lnTo>
                    <a:lnTo>
                      <a:pt x="585" y="2386"/>
                    </a:lnTo>
                    <a:lnTo>
                      <a:pt x="627" y="2440"/>
                    </a:lnTo>
                    <a:lnTo>
                      <a:pt x="673" y="2489"/>
                    </a:lnTo>
                    <a:lnTo>
                      <a:pt x="724" y="2535"/>
                    </a:lnTo>
                    <a:lnTo>
                      <a:pt x="777" y="2577"/>
                    </a:lnTo>
                    <a:lnTo>
                      <a:pt x="835" y="2614"/>
                    </a:lnTo>
                    <a:lnTo>
                      <a:pt x="895" y="2646"/>
                    </a:lnTo>
                    <a:lnTo>
                      <a:pt x="958" y="2674"/>
                    </a:lnTo>
                    <a:lnTo>
                      <a:pt x="1024" y="2695"/>
                    </a:lnTo>
                    <a:lnTo>
                      <a:pt x="1093" y="2710"/>
                    </a:lnTo>
                    <a:lnTo>
                      <a:pt x="1164" y="2720"/>
                    </a:lnTo>
                    <a:lnTo>
                      <a:pt x="1236" y="2723"/>
                    </a:lnTo>
                    <a:lnTo>
                      <a:pt x="1303" y="2721"/>
                    </a:lnTo>
                    <a:lnTo>
                      <a:pt x="1368" y="2712"/>
                    </a:lnTo>
                    <a:lnTo>
                      <a:pt x="1432" y="2699"/>
                    </a:lnTo>
                    <a:lnTo>
                      <a:pt x="1492" y="2681"/>
                    </a:lnTo>
                    <a:lnTo>
                      <a:pt x="1552" y="2657"/>
                    </a:lnTo>
                    <a:lnTo>
                      <a:pt x="1609" y="2630"/>
                    </a:lnTo>
                    <a:lnTo>
                      <a:pt x="1663" y="2598"/>
                    </a:lnTo>
                    <a:lnTo>
                      <a:pt x="2060" y="2995"/>
                    </a:lnTo>
                    <a:lnTo>
                      <a:pt x="0" y="29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10755221" y="160308"/>
            <a:ext cx="1023620" cy="1024258"/>
            <a:chOff x="7620002" y="2351576"/>
            <a:chExt cx="1023620" cy="1024258"/>
          </a:xfrm>
        </p:grpSpPr>
        <p:sp>
          <p:nvSpPr>
            <p:cNvPr id="40" name="Oval 115"/>
            <p:cNvSpPr>
              <a:spLocks noChangeArrowheads="1"/>
            </p:cNvSpPr>
            <p:nvPr/>
          </p:nvSpPr>
          <p:spPr bwMode="gray">
            <a:xfrm>
              <a:off x="7620002" y="2351576"/>
              <a:ext cx="1023620" cy="1024258"/>
            </a:xfrm>
            <a:prstGeom prst="ellipse">
              <a:avLst/>
            </a:prstGeom>
            <a:solidFill>
              <a:srgbClr val="FCD997"/>
            </a:solidFill>
            <a:ln>
              <a:noFill/>
            </a:ln>
            <a:effectLst/>
          </p:spPr>
          <p:txBody>
            <a:bodyPr vert="eaVert" wrap="none" anchor="ctr"/>
            <a:lstStyle/>
            <a:p>
              <a:endParaRPr lang="en-US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1" name="Freeform 76"/>
            <p:cNvSpPr/>
            <p:nvPr/>
          </p:nvSpPr>
          <p:spPr bwMode="auto">
            <a:xfrm>
              <a:off x="7927051" y="2609754"/>
              <a:ext cx="453804" cy="510347"/>
            </a:xfrm>
            <a:custGeom>
              <a:avLst/>
              <a:gdLst>
                <a:gd name="connsiteX0" fmla="*/ 941387 w 4484687"/>
                <a:gd name="connsiteY0" fmla="*/ 3479800 h 5043488"/>
                <a:gd name="connsiteX1" fmla="*/ 1920875 w 4484687"/>
                <a:gd name="connsiteY1" fmla="*/ 3479800 h 5043488"/>
                <a:gd name="connsiteX2" fmla="*/ 1901031 w 4484687"/>
                <a:gd name="connsiteY2" fmla="*/ 3562157 h 5043488"/>
                <a:gd name="connsiteX3" fmla="*/ 1887538 w 4484687"/>
                <a:gd name="connsiteY3" fmla="*/ 3645306 h 5043488"/>
                <a:gd name="connsiteX4" fmla="*/ 1876425 w 4484687"/>
                <a:gd name="connsiteY4" fmla="*/ 3730830 h 5043488"/>
                <a:gd name="connsiteX5" fmla="*/ 1873250 w 4484687"/>
                <a:gd name="connsiteY5" fmla="*/ 3817938 h 5043488"/>
                <a:gd name="connsiteX6" fmla="*/ 941387 w 4484687"/>
                <a:gd name="connsiteY6" fmla="*/ 3817938 h 5043488"/>
                <a:gd name="connsiteX7" fmla="*/ 903287 w 4484687"/>
                <a:gd name="connsiteY7" fmla="*/ 3813187 h 5043488"/>
                <a:gd name="connsiteX8" fmla="*/ 865981 w 4484687"/>
                <a:gd name="connsiteY8" fmla="*/ 3799725 h 5043488"/>
                <a:gd name="connsiteX9" fmla="*/ 835819 w 4484687"/>
                <a:gd name="connsiteY9" fmla="*/ 3779927 h 5043488"/>
                <a:gd name="connsiteX10" fmla="*/ 809625 w 4484687"/>
                <a:gd name="connsiteY10" fmla="*/ 3753795 h 5043488"/>
                <a:gd name="connsiteX11" fmla="*/ 789781 w 4484687"/>
                <a:gd name="connsiteY11" fmla="*/ 3722911 h 5043488"/>
                <a:gd name="connsiteX12" fmla="*/ 777081 w 4484687"/>
                <a:gd name="connsiteY12" fmla="*/ 3688068 h 5043488"/>
                <a:gd name="connsiteX13" fmla="*/ 773112 w 4484687"/>
                <a:gd name="connsiteY13" fmla="*/ 3647681 h 5043488"/>
                <a:gd name="connsiteX14" fmla="*/ 777081 w 4484687"/>
                <a:gd name="connsiteY14" fmla="*/ 3609671 h 5043488"/>
                <a:gd name="connsiteX15" fmla="*/ 789781 w 4484687"/>
                <a:gd name="connsiteY15" fmla="*/ 3574827 h 5043488"/>
                <a:gd name="connsiteX16" fmla="*/ 809625 w 4484687"/>
                <a:gd name="connsiteY16" fmla="*/ 3542360 h 5043488"/>
                <a:gd name="connsiteX17" fmla="*/ 835819 w 4484687"/>
                <a:gd name="connsiteY17" fmla="*/ 3516227 h 5043488"/>
                <a:gd name="connsiteX18" fmla="*/ 865981 w 4484687"/>
                <a:gd name="connsiteY18" fmla="*/ 3496430 h 5043488"/>
                <a:gd name="connsiteX19" fmla="*/ 903287 w 4484687"/>
                <a:gd name="connsiteY19" fmla="*/ 3484552 h 5043488"/>
                <a:gd name="connsiteX20" fmla="*/ 941387 w 4484687"/>
                <a:gd name="connsiteY20" fmla="*/ 2803525 h 5043488"/>
                <a:gd name="connsiteX21" fmla="*/ 2091531 w 4484687"/>
                <a:gd name="connsiteY21" fmla="*/ 2803525 h 5043488"/>
                <a:gd name="connsiteX22" fmla="*/ 2131219 w 4484687"/>
                <a:gd name="connsiteY22" fmla="*/ 2807494 h 5043488"/>
                <a:gd name="connsiteX23" fmla="*/ 2166144 w 4484687"/>
                <a:gd name="connsiteY23" fmla="*/ 2821781 h 5043488"/>
                <a:gd name="connsiteX24" fmla="*/ 2198688 w 4484687"/>
                <a:gd name="connsiteY24" fmla="*/ 2841625 h 5043488"/>
                <a:gd name="connsiteX25" fmla="*/ 2224881 w 4484687"/>
                <a:gd name="connsiteY25" fmla="*/ 2869406 h 5043488"/>
                <a:gd name="connsiteX26" fmla="*/ 2244725 w 4484687"/>
                <a:gd name="connsiteY26" fmla="*/ 2901156 h 5043488"/>
                <a:gd name="connsiteX27" fmla="*/ 2178844 w 4484687"/>
                <a:gd name="connsiteY27" fmla="*/ 2976563 h 5043488"/>
                <a:gd name="connsiteX28" fmla="*/ 2119313 w 4484687"/>
                <a:gd name="connsiteY28" fmla="*/ 3055938 h 5043488"/>
                <a:gd name="connsiteX29" fmla="*/ 2063750 w 4484687"/>
                <a:gd name="connsiteY29" fmla="*/ 3140075 h 5043488"/>
                <a:gd name="connsiteX30" fmla="*/ 941387 w 4484687"/>
                <a:gd name="connsiteY30" fmla="*/ 3140075 h 5043488"/>
                <a:gd name="connsiteX31" fmla="*/ 903287 w 4484687"/>
                <a:gd name="connsiteY31" fmla="*/ 3136106 h 5043488"/>
                <a:gd name="connsiteX32" fmla="*/ 865981 w 4484687"/>
                <a:gd name="connsiteY32" fmla="*/ 3123406 h 5043488"/>
                <a:gd name="connsiteX33" fmla="*/ 835819 w 4484687"/>
                <a:gd name="connsiteY33" fmla="*/ 3103563 h 5043488"/>
                <a:gd name="connsiteX34" fmla="*/ 809625 w 4484687"/>
                <a:gd name="connsiteY34" fmla="*/ 3077369 h 5043488"/>
                <a:gd name="connsiteX35" fmla="*/ 789781 w 4484687"/>
                <a:gd name="connsiteY35" fmla="*/ 3047206 h 5043488"/>
                <a:gd name="connsiteX36" fmla="*/ 777081 w 4484687"/>
                <a:gd name="connsiteY36" fmla="*/ 3009900 h 5043488"/>
                <a:gd name="connsiteX37" fmla="*/ 773112 w 4484687"/>
                <a:gd name="connsiteY37" fmla="*/ 2971800 h 5043488"/>
                <a:gd name="connsiteX38" fmla="*/ 777081 w 4484687"/>
                <a:gd name="connsiteY38" fmla="*/ 2933700 h 5043488"/>
                <a:gd name="connsiteX39" fmla="*/ 789781 w 4484687"/>
                <a:gd name="connsiteY39" fmla="*/ 2897981 h 5043488"/>
                <a:gd name="connsiteX40" fmla="*/ 809625 w 4484687"/>
                <a:gd name="connsiteY40" fmla="*/ 2866231 h 5043488"/>
                <a:gd name="connsiteX41" fmla="*/ 835819 w 4484687"/>
                <a:gd name="connsiteY41" fmla="*/ 2840038 h 5043488"/>
                <a:gd name="connsiteX42" fmla="*/ 865981 w 4484687"/>
                <a:gd name="connsiteY42" fmla="*/ 2820194 h 5043488"/>
                <a:gd name="connsiteX43" fmla="*/ 903287 w 4484687"/>
                <a:gd name="connsiteY43" fmla="*/ 2807494 h 5043488"/>
                <a:gd name="connsiteX44" fmla="*/ 3246041 w 4484687"/>
                <a:gd name="connsiteY44" fmla="*/ 2635250 h 5043488"/>
                <a:gd name="connsiteX45" fmla="*/ 3336499 w 4484687"/>
                <a:gd name="connsiteY45" fmla="*/ 2638423 h 5043488"/>
                <a:gd name="connsiteX46" fmla="*/ 3425369 w 4484687"/>
                <a:gd name="connsiteY46" fmla="*/ 2649528 h 5043488"/>
                <a:gd name="connsiteX47" fmla="*/ 3512653 w 4484687"/>
                <a:gd name="connsiteY47" fmla="*/ 2664600 h 5043488"/>
                <a:gd name="connsiteX48" fmla="*/ 3597556 w 4484687"/>
                <a:gd name="connsiteY48" fmla="*/ 2687603 h 5043488"/>
                <a:gd name="connsiteX49" fmla="*/ 3680079 w 4484687"/>
                <a:gd name="connsiteY49" fmla="*/ 2716953 h 5043488"/>
                <a:gd name="connsiteX50" fmla="*/ 3757841 w 4484687"/>
                <a:gd name="connsiteY50" fmla="*/ 2750268 h 5043488"/>
                <a:gd name="connsiteX51" fmla="*/ 3618981 w 4484687"/>
                <a:gd name="connsiteY51" fmla="*/ 2975545 h 5043488"/>
                <a:gd name="connsiteX52" fmla="*/ 3549947 w 4484687"/>
                <a:gd name="connsiteY52" fmla="*/ 2947782 h 5043488"/>
                <a:gd name="connsiteX53" fmla="*/ 3476153 w 4484687"/>
                <a:gd name="connsiteY53" fmla="*/ 2926365 h 5043488"/>
                <a:gd name="connsiteX54" fmla="*/ 3400771 w 4484687"/>
                <a:gd name="connsiteY54" fmla="*/ 2911293 h 5043488"/>
                <a:gd name="connsiteX55" fmla="*/ 3324596 w 4484687"/>
                <a:gd name="connsiteY55" fmla="*/ 2901775 h 5043488"/>
                <a:gd name="connsiteX56" fmla="*/ 3246041 w 4484687"/>
                <a:gd name="connsiteY56" fmla="*/ 2898602 h 5043488"/>
                <a:gd name="connsiteX57" fmla="*/ 3151616 w 4484687"/>
                <a:gd name="connsiteY57" fmla="*/ 2903361 h 5043488"/>
                <a:gd name="connsiteX58" fmla="*/ 3057984 w 4484687"/>
                <a:gd name="connsiteY58" fmla="*/ 2916846 h 5043488"/>
                <a:gd name="connsiteX59" fmla="*/ 2967526 w 4484687"/>
                <a:gd name="connsiteY59" fmla="*/ 2939850 h 5043488"/>
                <a:gd name="connsiteX60" fmla="*/ 2880243 w 4484687"/>
                <a:gd name="connsiteY60" fmla="*/ 2972372 h 5043488"/>
                <a:gd name="connsiteX61" fmla="*/ 2798513 w 4484687"/>
                <a:gd name="connsiteY61" fmla="*/ 3012033 h 5043488"/>
                <a:gd name="connsiteX62" fmla="*/ 2720751 w 4484687"/>
                <a:gd name="connsiteY62" fmla="*/ 3059627 h 5043488"/>
                <a:gd name="connsiteX63" fmla="*/ 2648544 w 4484687"/>
                <a:gd name="connsiteY63" fmla="*/ 3113566 h 5043488"/>
                <a:gd name="connsiteX64" fmla="*/ 2581097 w 4484687"/>
                <a:gd name="connsiteY64" fmla="*/ 3174645 h 5043488"/>
                <a:gd name="connsiteX65" fmla="*/ 2521586 w 4484687"/>
                <a:gd name="connsiteY65" fmla="*/ 3240483 h 5043488"/>
                <a:gd name="connsiteX66" fmla="*/ 2466042 w 4484687"/>
                <a:gd name="connsiteY66" fmla="*/ 3314253 h 5043488"/>
                <a:gd name="connsiteX67" fmla="*/ 2418432 w 4484687"/>
                <a:gd name="connsiteY67" fmla="*/ 3390403 h 5043488"/>
                <a:gd name="connsiteX68" fmla="*/ 2378758 w 4484687"/>
                <a:gd name="connsiteY68" fmla="*/ 3472898 h 5043488"/>
                <a:gd name="connsiteX69" fmla="*/ 2347812 w 4484687"/>
                <a:gd name="connsiteY69" fmla="*/ 3559360 h 5043488"/>
                <a:gd name="connsiteX70" fmla="*/ 2324801 w 4484687"/>
                <a:gd name="connsiteY70" fmla="*/ 3648995 h 5043488"/>
                <a:gd name="connsiteX71" fmla="*/ 2309724 w 4484687"/>
                <a:gd name="connsiteY71" fmla="*/ 3742595 h 5043488"/>
                <a:gd name="connsiteX72" fmla="*/ 2304963 w 4484687"/>
                <a:gd name="connsiteY72" fmla="*/ 3839369 h 5043488"/>
                <a:gd name="connsiteX73" fmla="*/ 2309724 w 4484687"/>
                <a:gd name="connsiteY73" fmla="*/ 3934556 h 5043488"/>
                <a:gd name="connsiteX74" fmla="*/ 2324801 w 4484687"/>
                <a:gd name="connsiteY74" fmla="*/ 4027364 h 5043488"/>
                <a:gd name="connsiteX75" fmla="*/ 2347812 w 4484687"/>
                <a:gd name="connsiteY75" fmla="*/ 4117792 h 5043488"/>
                <a:gd name="connsiteX76" fmla="*/ 2378758 w 4484687"/>
                <a:gd name="connsiteY76" fmla="*/ 4203461 h 5043488"/>
                <a:gd name="connsiteX77" fmla="*/ 2418432 w 4484687"/>
                <a:gd name="connsiteY77" fmla="*/ 4286749 h 5043488"/>
                <a:gd name="connsiteX78" fmla="*/ 2466042 w 4484687"/>
                <a:gd name="connsiteY78" fmla="*/ 4364486 h 5043488"/>
                <a:gd name="connsiteX79" fmla="*/ 2521586 w 4484687"/>
                <a:gd name="connsiteY79" fmla="*/ 4436669 h 5043488"/>
                <a:gd name="connsiteX80" fmla="*/ 2581097 w 4484687"/>
                <a:gd name="connsiteY80" fmla="*/ 4504094 h 5043488"/>
                <a:gd name="connsiteX81" fmla="*/ 2648544 w 4484687"/>
                <a:gd name="connsiteY81" fmla="*/ 4563586 h 5043488"/>
                <a:gd name="connsiteX82" fmla="*/ 2720751 w 4484687"/>
                <a:gd name="connsiteY82" fmla="*/ 4619112 h 5043488"/>
                <a:gd name="connsiteX83" fmla="*/ 2798513 w 4484687"/>
                <a:gd name="connsiteY83" fmla="*/ 4665119 h 5043488"/>
                <a:gd name="connsiteX84" fmla="*/ 2880243 w 4484687"/>
                <a:gd name="connsiteY84" fmla="*/ 4704780 h 5043488"/>
                <a:gd name="connsiteX85" fmla="*/ 2967526 w 4484687"/>
                <a:gd name="connsiteY85" fmla="*/ 4736509 h 5043488"/>
                <a:gd name="connsiteX86" fmla="*/ 3057984 w 4484687"/>
                <a:gd name="connsiteY86" fmla="*/ 4759513 h 5043488"/>
                <a:gd name="connsiteX87" fmla="*/ 3151616 w 4484687"/>
                <a:gd name="connsiteY87" fmla="*/ 4773791 h 5043488"/>
                <a:gd name="connsiteX88" fmla="*/ 3246041 w 4484687"/>
                <a:gd name="connsiteY88" fmla="*/ 4779343 h 5043488"/>
                <a:gd name="connsiteX89" fmla="*/ 3342847 w 4484687"/>
                <a:gd name="connsiteY89" fmla="*/ 4773791 h 5043488"/>
                <a:gd name="connsiteX90" fmla="*/ 3436478 w 4484687"/>
                <a:gd name="connsiteY90" fmla="*/ 4759513 h 5043488"/>
                <a:gd name="connsiteX91" fmla="*/ 3526936 w 4484687"/>
                <a:gd name="connsiteY91" fmla="*/ 4736509 h 5043488"/>
                <a:gd name="connsiteX92" fmla="*/ 3612633 w 4484687"/>
                <a:gd name="connsiteY92" fmla="*/ 4704780 h 5043488"/>
                <a:gd name="connsiteX93" fmla="*/ 3695156 w 4484687"/>
                <a:gd name="connsiteY93" fmla="*/ 4665119 h 5043488"/>
                <a:gd name="connsiteX94" fmla="*/ 3772124 w 4484687"/>
                <a:gd name="connsiteY94" fmla="*/ 4619112 h 5043488"/>
                <a:gd name="connsiteX95" fmla="*/ 3845918 w 4484687"/>
                <a:gd name="connsiteY95" fmla="*/ 4563586 h 5043488"/>
                <a:gd name="connsiteX96" fmla="*/ 3911778 w 4484687"/>
                <a:gd name="connsiteY96" fmla="*/ 4504094 h 5043488"/>
                <a:gd name="connsiteX97" fmla="*/ 3972877 w 4484687"/>
                <a:gd name="connsiteY97" fmla="*/ 4436669 h 5043488"/>
                <a:gd name="connsiteX98" fmla="*/ 4026834 w 4484687"/>
                <a:gd name="connsiteY98" fmla="*/ 4364486 h 5043488"/>
                <a:gd name="connsiteX99" fmla="*/ 4073650 w 4484687"/>
                <a:gd name="connsiteY99" fmla="*/ 4286749 h 5043488"/>
                <a:gd name="connsiteX100" fmla="*/ 4114118 w 4484687"/>
                <a:gd name="connsiteY100" fmla="*/ 4203461 h 5043488"/>
                <a:gd name="connsiteX101" fmla="*/ 4145857 w 4484687"/>
                <a:gd name="connsiteY101" fmla="*/ 4117792 h 5043488"/>
                <a:gd name="connsiteX102" fmla="*/ 4168868 w 4484687"/>
                <a:gd name="connsiteY102" fmla="*/ 4027364 h 5043488"/>
                <a:gd name="connsiteX103" fmla="*/ 4183151 w 4484687"/>
                <a:gd name="connsiteY103" fmla="*/ 3934556 h 5043488"/>
                <a:gd name="connsiteX104" fmla="*/ 4187118 w 4484687"/>
                <a:gd name="connsiteY104" fmla="*/ 3839369 h 5043488"/>
                <a:gd name="connsiteX105" fmla="*/ 4183944 w 4484687"/>
                <a:gd name="connsiteY105" fmla="*/ 3759253 h 5043488"/>
                <a:gd name="connsiteX106" fmla="*/ 4173629 w 4484687"/>
                <a:gd name="connsiteY106" fmla="*/ 3681517 h 5043488"/>
                <a:gd name="connsiteX107" fmla="*/ 4156966 w 4484687"/>
                <a:gd name="connsiteY107" fmla="*/ 3606160 h 5043488"/>
                <a:gd name="connsiteX108" fmla="*/ 4334707 w 4484687"/>
                <a:gd name="connsiteY108" fmla="*/ 3322978 h 5043488"/>
                <a:gd name="connsiteX109" fmla="*/ 4368034 w 4484687"/>
                <a:gd name="connsiteY109" fmla="*/ 3403094 h 5043488"/>
                <a:gd name="connsiteX110" fmla="*/ 4397393 w 4484687"/>
                <a:gd name="connsiteY110" fmla="*/ 3485590 h 5043488"/>
                <a:gd name="connsiteX111" fmla="*/ 4420404 w 4484687"/>
                <a:gd name="connsiteY111" fmla="*/ 3571258 h 5043488"/>
                <a:gd name="connsiteX112" fmla="*/ 4437067 w 4484687"/>
                <a:gd name="connsiteY112" fmla="*/ 3658513 h 5043488"/>
                <a:gd name="connsiteX113" fmla="*/ 4448176 w 4484687"/>
                <a:gd name="connsiteY113" fmla="*/ 3747355 h 5043488"/>
                <a:gd name="connsiteX114" fmla="*/ 4451350 w 4484687"/>
                <a:gd name="connsiteY114" fmla="*/ 3839369 h 5043488"/>
                <a:gd name="connsiteX115" fmla="*/ 4446589 w 4484687"/>
                <a:gd name="connsiteY115" fmla="*/ 3941696 h 5043488"/>
                <a:gd name="connsiteX116" fmla="*/ 4433893 w 4484687"/>
                <a:gd name="connsiteY116" fmla="*/ 4044815 h 5043488"/>
                <a:gd name="connsiteX117" fmla="*/ 4412469 w 4484687"/>
                <a:gd name="connsiteY117" fmla="*/ 4142382 h 5043488"/>
                <a:gd name="connsiteX118" fmla="*/ 4383904 w 4484687"/>
                <a:gd name="connsiteY118" fmla="*/ 4237569 h 5043488"/>
                <a:gd name="connsiteX119" fmla="*/ 4346610 w 4484687"/>
                <a:gd name="connsiteY119" fmla="*/ 4329584 h 5043488"/>
                <a:gd name="connsiteX120" fmla="*/ 4302174 w 4484687"/>
                <a:gd name="connsiteY120" fmla="*/ 4418425 h 5043488"/>
                <a:gd name="connsiteX121" fmla="*/ 4251391 w 4484687"/>
                <a:gd name="connsiteY121" fmla="*/ 4500921 h 5043488"/>
                <a:gd name="connsiteX122" fmla="*/ 4195053 w 4484687"/>
                <a:gd name="connsiteY122" fmla="*/ 4580243 h 5043488"/>
                <a:gd name="connsiteX123" fmla="*/ 4132368 w 4484687"/>
                <a:gd name="connsiteY123" fmla="*/ 4654014 h 5043488"/>
                <a:gd name="connsiteX124" fmla="*/ 4063334 w 4484687"/>
                <a:gd name="connsiteY124" fmla="*/ 4723024 h 5043488"/>
                <a:gd name="connsiteX125" fmla="*/ 3987953 w 4484687"/>
                <a:gd name="connsiteY125" fmla="*/ 4785689 h 5043488"/>
                <a:gd name="connsiteX126" fmla="*/ 3910191 w 4484687"/>
                <a:gd name="connsiteY126" fmla="*/ 4844388 h 5043488"/>
                <a:gd name="connsiteX127" fmla="*/ 3825288 w 4484687"/>
                <a:gd name="connsiteY127" fmla="*/ 4894361 h 5043488"/>
                <a:gd name="connsiteX128" fmla="*/ 3738004 w 4484687"/>
                <a:gd name="connsiteY128" fmla="*/ 4937196 h 5043488"/>
                <a:gd name="connsiteX129" fmla="*/ 3645959 w 4484687"/>
                <a:gd name="connsiteY129" fmla="*/ 4974477 h 5043488"/>
                <a:gd name="connsiteX130" fmla="*/ 3549947 w 4484687"/>
                <a:gd name="connsiteY130" fmla="*/ 5003034 h 5043488"/>
                <a:gd name="connsiteX131" fmla="*/ 3451555 w 4484687"/>
                <a:gd name="connsiteY131" fmla="*/ 5024451 h 5043488"/>
                <a:gd name="connsiteX132" fmla="*/ 3350781 w 4484687"/>
                <a:gd name="connsiteY132" fmla="*/ 5038729 h 5043488"/>
                <a:gd name="connsiteX133" fmla="*/ 3246041 w 4484687"/>
                <a:gd name="connsiteY133" fmla="*/ 5043488 h 5043488"/>
                <a:gd name="connsiteX134" fmla="*/ 3142094 w 4484687"/>
                <a:gd name="connsiteY134" fmla="*/ 5038729 h 5043488"/>
                <a:gd name="connsiteX135" fmla="*/ 3040527 w 4484687"/>
                <a:gd name="connsiteY135" fmla="*/ 5024451 h 5043488"/>
                <a:gd name="connsiteX136" fmla="*/ 2942928 w 4484687"/>
                <a:gd name="connsiteY136" fmla="*/ 5003034 h 5043488"/>
                <a:gd name="connsiteX137" fmla="*/ 2847710 w 4484687"/>
                <a:gd name="connsiteY137" fmla="*/ 4974477 h 5043488"/>
                <a:gd name="connsiteX138" fmla="*/ 2755665 w 4484687"/>
                <a:gd name="connsiteY138" fmla="*/ 4937196 h 5043488"/>
                <a:gd name="connsiteX139" fmla="*/ 2666794 w 4484687"/>
                <a:gd name="connsiteY139" fmla="*/ 4894361 h 5043488"/>
                <a:gd name="connsiteX140" fmla="*/ 2584271 w 4484687"/>
                <a:gd name="connsiteY140" fmla="*/ 4844388 h 5043488"/>
                <a:gd name="connsiteX141" fmla="*/ 2504129 w 4484687"/>
                <a:gd name="connsiteY141" fmla="*/ 4785689 h 5043488"/>
                <a:gd name="connsiteX142" fmla="*/ 2431128 w 4484687"/>
                <a:gd name="connsiteY142" fmla="*/ 4723024 h 5043488"/>
                <a:gd name="connsiteX143" fmla="*/ 2362095 w 4484687"/>
                <a:gd name="connsiteY143" fmla="*/ 4654014 h 5043488"/>
                <a:gd name="connsiteX144" fmla="*/ 2297822 w 4484687"/>
                <a:gd name="connsiteY144" fmla="*/ 4580243 h 5043488"/>
                <a:gd name="connsiteX145" fmla="*/ 2240691 w 4484687"/>
                <a:gd name="connsiteY145" fmla="*/ 4500921 h 5043488"/>
                <a:gd name="connsiteX146" fmla="*/ 2189908 w 4484687"/>
                <a:gd name="connsiteY146" fmla="*/ 4418425 h 5043488"/>
                <a:gd name="connsiteX147" fmla="*/ 2145472 w 4484687"/>
                <a:gd name="connsiteY147" fmla="*/ 4329584 h 5043488"/>
                <a:gd name="connsiteX148" fmla="*/ 2108972 w 4484687"/>
                <a:gd name="connsiteY148" fmla="*/ 4237569 h 5043488"/>
                <a:gd name="connsiteX149" fmla="*/ 2079613 w 4484687"/>
                <a:gd name="connsiteY149" fmla="*/ 4142382 h 5043488"/>
                <a:gd name="connsiteX150" fmla="*/ 2059775 w 4484687"/>
                <a:gd name="connsiteY150" fmla="*/ 4044815 h 5043488"/>
                <a:gd name="connsiteX151" fmla="*/ 2046286 w 4484687"/>
                <a:gd name="connsiteY151" fmla="*/ 3941696 h 5043488"/>
                <a:gd name="connsiteX152" fmla="*/ 2041525 w 4484687"/>
                <a:gd name="connsiteY152" fmla="*/ 3839369 h 5043488"/>
                <a:gd name="connsiteX153" fmla="*/ 2046286 w 4484687"/>
                <a:gd name="connsiteY153" fmla="*/ 3735456 h 5043488"/>
                <a:gd name="connsiteX154" fmla="*/ 2059775 w 4484687"/>
                <a:gd name="connsiteY154" fmla="*/ 3633923 h 5043488"/>
                <a:gd name="connsiteX155" fmla="*/ 2079613 w 4484687"/>
                <a:gd name="connsiteY155" fmla="*/ 3534770 h 5043488"/>
                <a:gd name="connsiteX156" fmla="*/ 2108972 w 4484687"/>
                <a:gd name="connsiteY156" fmla="*/ 3439583 h 5043488"/>
                <a:gd name="connsiteX157" fmla="*/ 2145472 w 4484687"/>
                <a:gd name="connsiteY157" fmla="*/ 3347568 h 5043488"/>
                <a:gd name="connsiteX158" fmla="*/ 2189908 w 4484687"/>
                <a:gd name="connsiteY158" fmla="*/ 3260313 h 5043488"/>
                <a:gd name="connsiteX159" fmla="*/ 2240691 w 4484687"/>
                <a:gd name="connsiteY159" fmla="*/ 3176231 h 5043488"/>
                <a:gd name="connsiteX160" fmla="*/ 2297822 w 4484687"/>
                <a:gd name="connsiteY160" fmla="*/ 3096115 h 5043488"/>
                <a:gd name="connsiteX161" fmla="*/ 2362095 w 4484687"/>
                <a:gd name="connsiteY161" fmla="*/ 3023138 h 5043488"/>
                <a:gd name="connsiteX162" fmla="*/ 2431128 w 4484687"/>
                <a:gd name="connsiteY162" fmla="*/ 2954128 h 5043488"/>
                <a:gd name="connsiteX163" fmla="*/ 2504129 w 4484687"/>
                <a:gd name="connsiteY163" fmla="*/ 2891463 h 5043488"/>
                <a:gd name="connsiteX164" fmla="*/ 2584271 w 4484687"/>
                <a:gd name="connsiteY164" fmla="*/ 2834350 h 5043488"/>
                <a:gd name="connsiteX165" fmla="*/ 2666794 w 4484687"/>
                <a:gd name="connsiteY165" fmla="*/ 2783584 h 5043488"/>
                <a:gd name="connsiteX166" fmla="*/ 2755665 w 4484687"/>
                <a:gd name="connsiteY166" fmla="*/ 2739163 h 5043488"/>
                <a:gd name="connsiteX167" fmla="*/ 2847710 w 4484687"/>
                <a:gd name="connsiteY167" fmla="*/ 2702674 h 5043488"/>
                <a:gd name="connsiteX168" fmla="*/ 2942928 w 4484687"/>
                <a:gd name="connsiteY168" fmla="*/ 2673325 h 5043488"/>
                <a:gd name="connsiteX169" fmla="*/ 3040527 w 4484687"/>
                <a:gd name="connsiteY169" fmla="*/ 2651908 h 5043488"/>
                <a:gd name="connsiteX170" fmla="*/ 3142094 w 4484687"/>
                <a:gd name="connsiteY170" fmla="*/ 2638423 h 5043488"/>
                <a:gd name="connsiteX171" fmla="*/ 4265612 w 4484687"/>
                <a:gd name="connsiteY171" fmla="*/ 2463800 h 5043488"/>
                <a:gd name="connsiteX172" fmla="*/ 4305300 w 4484687"/>
                <a:gd name="connsiteY172" fmla="*/ 2466977 h 5043488"/>
                <a:gd name="connsiteX173" fmla="*/ 4344987 w 4484687"/>
                <a:gd name="connsiteY173" fmla="*/ 2478893 h 5043488"/>
                <a:gd name="connsiteX174" fmla="*/ 4382293 w 4484687"/>
                <a:gd name="connsiteY174" fmla="*/ 2497163 h 5043488"/>
                <a:gd name="connsiteX175" fmla="*/ 4414043 w 4484687"/>
                <a:gd name="connsiteY175" fmla="*/ 2520198 h 5043488"/>
                <a:gd name="connsiteX176" fmla="*/ 4440237 w 4484687"/>
                <a:gd name="connsiteY176" fmla="*/ 2549589 h 5043488"/>
                <a:gd name="connsiteX177" fmla="*/ 4460081 w 4484687"/>
                <a:gd name="connsiteY177" fmla="*/ 2580569 h 5043488"/>
                <a:gd name="connsiteX178" fmla="*/ 4474368 w 4484687"/>
                <a:gd name="connsiteY178" fmla="*/ 2615520 h 5043488"/>
                <a:gd name="connsiteX179" fmla="*/ 4483100 w 4484687"/>
                <a:gd name="connsiteY179" fmla="*/ 2652059 h 5043488"/>
                <a:gd name="connsiteX180" fmla="*/ 4484687 w 4484687"/>
                <a:gd name="connsiteY180" fmla="*/ 2689393 h 5043488"/>
                <a:gd name="connsiteX181" fmla="*/ 4481512 w 4484687"/>
                <a:gd name="connsiteY181" fmla="*/ 2727522 h 5043488"/>
                <a:gd name="connsiteX182" fmla="*/ 4469606 w 4484687"/>
                <a:gd name="connsiteY182" fmla="*/ 2764062 h 5043488"/>
                <a:gd name="connsiteX183" fmla="*/ 4452937 w 4484687"/>
                <a:gd name="connsiteY183" fmla="*/ 2799807 h 5043488"/>
                <a:gd name="connsiteX184" fmla="*/ 3402012 w 4484687"/>
                <a:gd name="connsiteY184" fmla="*/ 4486991 h 5043488"/>
                <a:gd name="connsiteX185" fmla="*/ 3380581 w 4484687"/>
                <a:gd name="connsiteY185" fmla="*/ 4515588 h 5043488"/>
                <a:gd name="connsiteX186" fmla="*/ 3354387 w 4484687"/>
                <a:gd name="connsiteY186" fmla="*/ 4541801 h 5043488"/>
                <a:gd name="connsiteX187" fmla="*/ 3325812 w 4484687"/>
                <a:gd name="connsiteY187" fmla="*/ 4561659 h 5043488"/>
                <a:gd name="connsiteX188" fmla="*/ 3293268 w 4484687"/>
                <a:gd name="connsiteY188" fmla="*/ 4577546 h 5043488"/>
                <a:gd name="connsiteX189" fmla="*/ 3258343 w 4484687"/>
                <a:gd name="connsiteY189" fmla="*/ 4586284 h 5043488"/>
                <a:gd name="connsiteX190" fmla="*/ 3221037 w 4484687"/>
                <a:gd name="connsiteY190" fmla="*/ 4591050 h 5043488"/>
                <a:gd name="connsiteX191" fmla="*/ 3217068 w 4484687"/>
                <a:gd name="connsiteY191" fmla="*/ 4591050 h 5043488"/>
                <a:gd name="connsiteX192" fmla="*/ 3174206 w 4484687"/>
                <a:gd name="connsiteY192" fmla="*/ 4586284 h 5043488"/>
                <a:gd name="connsiteX193" fmla="*/ 3133725 w 4484687"/>
                <a:gd name="connsiteY193" fmla="*/ 4574369 h 5043488"/>
                <a:gd name="connsiteX194" fmla="*/ 3097212 w 4484687"/>
                <a:gd name="connsiteY194" fmla="*/ 4556099 h 5043488"/>
                <a:gd name="connsiteX195" fmla="*/ 3063081 w 4484687"/>
                <a:gd name="connsiteY195" fmla="*/ 4529886 h 5043488"/>
                <a:gd name="connsiteX196" fmla="*/ 3036093 w 4484687"/>
                <a:gd name="connsiteY196" fmla="*/ 4497318 h 5043488"/>
                <a:gd name="connsiteX197" fmla="*/ 2552700 w 4484687"/>
                <a:gd name="connsiteY197" fmla="*/ 3807034 h 5043488"/>
                <a:gd name="connsiteX198" fmla="*/ 2532856 w 4484687"/>
                <a:gd name="connsiteY198" fmla="*/ 3772083 h 5043488"/>
                <a:gd name="connsiteX199" fmla="*/ 2519362 w 4484687"/>
                <a:gd name="connsiteY199" fmla="*/ 3736337 h 5043488"/>
                <a:gd name="connsiteX200" fmla="*/ 2513012 w 4484687"/>
                <a:gd name="connsiteY200" fmla="*/ 3698209 h 5043488"/>
                <a:gd name="connsiteX201" fmla="*/ 2513012 w 4484687"/>
                <a:gd name="connsiteY201" fmla="*/ 3661669 h 5043488"/>
                <a:gd name="connsiteX202" fmla="*/ 2519362 w 4484687"/>
                <a:gd name="connsiteY202" fmla="*/ 3625129 h 5043488"/>
                <a:gd name="connsiteX203" fmla="*/ 2532856 w 4484687"/>
                <a:gd name="connsiteY203" fmla="*/ 3589384 h 5043488"/>
                <a:gd name="connsiteX204" fmla="*/ 2551112 w 4484687"/>
                <a:gd name="connsiteY204" fmla="*/ 3556022 h 5043488"/>
                <a:gd name="connsiteX205" fmla="*/ 2575718 w 4484687"/>
                <a:gd name="connsiteY205" fmla="*/ 3526631 h 5043488"/>
                <a:gd name="connsiteX206" fmla="*/ 2606675 w 4484687"/>
                <a:gd name="connsiteY206" fmla="*/ 3500418 h 5043488"/>
                <a:gd name="connsiteX207" fmla="*/ 2636043 w 4484687"/>
                <a:gd name="connsiteY207" fmla="*/ 3483736 h 5043488"/>
                <a:gd name="connsiteX208" fmla="*/ 2667793 w 4484687"/>
                <a:gd name="connsiteY208" fmla="*/ 3471027 h 5043488"/>
                <a:gd name="connsiteX209" fmla="*/ 2700337 w 4484687"/>
                <a:gd name="connsiteY209" fmla="*/ 3463878 h 5043488"/>
                <a:gd name="connsiteX210" fmla="*/ 2732087 w 4484687"/>
                <a:gd name="connsiteY210" fmla="*/ 3460700 h 5043488"/>
                <a:gd name="connsiteX211" fmla="*/ 2766218 w 4484687"/>
                <a:gd name="connsiteY211" fmla="*/ 3463878 h 5043488"/>
                <a:gd name="connsiteX212" fmla="*/ 2799556 w 4484687"/>
                <a:gd name="connsiteY212" fmla="*/ 3471027 h 5043488"/>
                <a:gd name="connsiteX213" fmla="*/ 2832100 w 4484687"/>
                <a:gd name="connsiteY213" fmla="*/ 3485325 h 5043488"/>
                <a:gd name="connsiteX214" fmla="*/ 2862262 w 4484687"/>
                <a:gd name="connsiteY214" fmla="*/ 3503595 h 5043488"/>
                <a:gd name="connsiteX215" fmla="*/ 2888456 w 4484687"/>
                <a:gd name="connsiteY215" fmla="*/ 3526631 h 5043488"/>
                <a:gd name="connsiteX216" fmla="*/ 2911475 w 4484687"/>
                <a:gd name="connsiteY216" fmla="*/ 3554433 h 5043488"/>
                <a:gd name="connsiteX217" fmla="*/ 3204368 w 4484687"/>
                <a:gd name="connsiteY217" fmla="*/ 3973051 h 5043488"/>
                <a:gd name="connsiteX218" fmla="*/ 4078287 w 4484687"/>
                <a:gd name="connsiteY218" fmla="*/ 2566270 h 5043488"/>
                <a:gd name="connsiteX219" fmla="*/ 4102893 w 4484687"/>
                <a:gd name="connsiteY219" fmla="*/ 2536085 h 5043488"/>
                <a:gd name="connsiteX220" fmla="*/ 4129087 w 4484687"/>
                <a:gd name="connsiteY220" fmla="*/ 2511461 h 5043488"/>
                <a:gd name="connsiteX221" fmla="*/ 4160837 w 4484687"/>
                <a:gd name="connsiteY221" fmla="*/ 2490013 h 5043488"/>
                <a:gd name="connsiteX222" fmla="*/ 4193381 w 4484687"/>
                <a:gd name="connsiteY222" fmla="*/ 2475715 h 5043488"/>
                <a:gd name="connsiteX223" fmla="*/ 4228306 w 4484687"/>
                <a:gd name="connsiteY223" fmla="*/ 2466977 h 5043488"/>
                <a:gd name="connsiteX224" fmla="*/ 941477 w 4484687"/>
                <a:gd name="connsiteY224" fmla="*/ 2127250 h 5043488"/>
                <a:gd name="connsiteX225" fmla="*/ 2092235 w 4484687"/>
                <a:gd name="connsiteY225" fmla="*/ 2127250 h 5043488"/>
                <a:gd name="connsiteX226" fmla="*/ 2130356 w 4484687"/>
                <a:gd name="connsiteY226" fmla="*/ 2132001 h 5043488"/>
                <a:gd name="connsiteX227" fmla="*/ 2166888 w 4484687"/>
                <a:gd name="connsiteY227" fmla="*/ 2143880 h 5043488"/>
                <a:gd name="connsiteX228" fmla="*/ 2197860 w 4484687"/>
                <a:gd name="connsiteY228" fmla="*/ 2163677 h 5043488"/>
                <a:gd name="connsiteX229" fmla="*/ 2224068 w 4484687"/>
                <a:gd name="connsiteY229" fmla="*/ 2189809 h 5043488"/>
                <a:gd name="connsiteX230" fmla="*/ 2243923 w 4484687"/>
                <a:gd name="connsiteY230" fmla="*/ 2220692 h 5043488"/>
                <a:gd name="connsiteX231" fmla="*/ 2257423 w 4484687"/>
                <a:gd name="connsiteY231" fmla="*/ 2257119 h 5043488"/>
                <a:gd name="connsiteX232" fmla="*/ 2260600 w 4484687"/>
                <a:gd name="connsiteY232" fmla="*/ 2295129 h 5043488"/>
                <a:gd name="connsiteX233" fmla="*/ 2257423 w 4484687"/>
                <a:gd name="connsiteY233" fmla="*/ 2333931 h 5043488"/>
                <a:gd name="connsiteX234" fmla="*/ 2243923 w 4484687"/>
                <a:gd name="connsiteY234" fmla="*/ 2368774 h 5043488"/>
                <a:gd name="connsiteX235" fmla="*/ 2224068 w 4484687"/>
                <a:gd name="connsiteY235" fmla="*/ 2401241 h 5043488"/>
                <a:gd name="connsiteX236" fmla="*/ 2197860 w 4484687"/>
                <a:gd name="connsiteY236" fmla="*/ 2426582 h 5043488"/>
                <a:gd name="connsiteX237" fmla="*/ 2166888 w 4484687"/>
                <a:gd name="connsiteY237" fmla="*/ 2447171 h 5043488"/>
                <a:gd name="connsiteX238" fmla="*/ 2130356 w 4484687"/>
                <a:gd name="connsiteY238" fmla="*/ 2459049 h 5043488"/>
                <a:gd name="connsiteX239" fmla="*/ 2092235 w 4484687"/>
                <a:gd name="connsiteY239" fmla="*/ 2463800 h 5043488"/>
                <a:gd name="connsiteX240" fmla="*/ 941477 w 4484687"/>
                <a:gd name="connsiteY240" fmla="*/ 2463800 h 5043488"/>
                <a:gd name="connsiteX241" fmla="*/ 903357 w 4484687"/>
                <a:gd name="connsiteY241" fmla="*/ 2459049 h 5043488"/>
                <a:gd name="connsiteX242" fmla="*/ 866031 w 4484687"/>
                <a:gd name="connsiteY242" fmla="*/ 2447171 h 5043488"/>
                <a:gd name="connsiteX243" fmla="*/ 835852 w 4484687"/>
                <a:gd name="connsiteY243" fmla="*/ 2426582 h 5043488"/>
                <a:gd name="connsiteX244" fmla="*/ 809644 w 4484687"/>
                <a:gd name="connsiteY244" fmla="*/ 2401241 h 5043488"/>
                <a:gd name="connsiteX245" fmla="*/ 789790 w 4484687"/>
                <a:gd name="connsiteY245" fmla="*/ 2368774 h 5043488"/>
                <a:gd name="connsiteX246" fmla="*/ 777083 w 4484687"/>
                <a:gd name="connsiteY246" fmla="*/ 2333931 h 5043488"/>
                <a:gd name="connsiteX247" fmla="*/ 773112 w 4484687"/>
                <a:gd name="connsiteY247" fmla="*/ 2295129 h 5043488"/>
                <a:gd name="connsiteX248" fmla="*/ 777083 w 4484687"/>
                <a:gd name="connsiteY248" fmla="*/ 2257119 h 5043488"/>
                <a:gd name="connsiteX249" fmla="*/ 789790 w 4484687"/>
                <a:gd name="connsiteY249" fmla="*/ 2220692 h 5043488"/>
                <a:gd name="connsiteX250" fmla="*/ 809644 w 4484687"/>
                <a:gd name="connsiteY250" fmla="*/ 2189809 h 5043488"/>
                <a:gd name="connsiteX251" fmla="*/ 835852 w 4484687"/>
                <a:gd name="connsiteY251" fmla="*/ 2163677 h 5043488"/>
                <a:gd name="connsiteX252" fmla="*/ 866031 w 4484687"/>
                <a:gd name="connsiteY252" fmla="*/ 2143880 h 5043488"/>
                <a:gd name="connsiteX253" fmla="*/ 903357 w 4484687"/>
                <a:gd name="connsiteY253" fmla="*/ 2132001 h 5043488"/>
                <a:gd name="connsiteX254" fmla="*/ 941497 w 4484687"/>
                <a:gd name="connsiteY254" fmla="*/ 1449387 h 5043488"/>
                <a:gd name="connsiteX255" fmla="*/ 1822340 w 4484687"/>
                <a:gd name="connsiteY255" fmla="*/ 1449387 h 5043488"/>
                <a:gd name="connsiteX256" fmla="*/ 1860465 w 4484687"/>
                <a:gd name="connsiteY256" fmla="*/ 1453375 h 5043488"/>
                <a:gd name="connsiteX257" fmla="*/ 1896207 w 4484687"/>
                <a:gd name="connsiteY257" fmla="*/ 1466134 h 5043488"/>
                <a:gd name="connsiteX258" fmla="*/ 1927978 w 4484687"/>
                <a:gd name="connsiteY258" fmla="*/ 1486071 h 5043488"/>
                <a:gd name="connsiteX259" fmla="*/ 1954189 w 4484687"/>
                <a:gd name="connsiteY259" fmla="*/ 1513983 h 5043488"/>
                <a:gd name="connsiteX260" fmla="*/ 1974046 w 4484687"/>
                <a:gd name="connsiteY260" fmla="*/ 1544287 h 5043488"/>
                <a:gd name="connsiteX261" fmla="*/ 1985960 w 4484687"/>
                <a:gd name="connsiteY261" fmla="*/ 1580173 h 5043488"/>
                <a:gd name="connsiteX262" fmla="*/ 1990725 w 4484687"/>
                <a:gd name="connsiteY262" fmla="*/ 1618452 h 5043488"/>
                <a:gd name="connsiteX263" fmla="*/ 1985960 w 4484687"/>
                <a:gd name="connsiteY263" fmla="*/ 1658326 h 5043488"/>
                <a:gd name="connsiteX264" fmla="*/ 1974046 w 4484687"/>
                <a:gd name="connsiteY264" fmla="*/ 1694212 h 5043488"/>
                <a:gd name="connsiteX265" fmla="*/ 1954189 w 4484687"/>
                <a:gd name="connsiteY265" fmla="*/ 1724517 h 5043488"/>
                <a:gd name="connsiteX266" fmla="*/ 1927978 w 4484687"/>
                <a:gd name="connsiteY266" fmla="*/ 1752428 h 5043488"/>
                <a:gd name="connsiteX267" fmla="*/ 1896207 w 4484687"/>
                <a:gd name="connsiteY267" fmla="*/ 1772365 h 5043488"/>
                <a:gd name="connsiteX268" fmla="*/ 1860465 w 4484687"/>
                <a:gd name="connsiteY268" fmla="*/ 1785125 h 5043488"/>
                <a:gd name="connsiteX269" fmla="*/ 1822340 w 4484687"/>
                <a:gd name="connsiteY269" fmla="*/ 1789112 h 5043488"/>
                <a:gd name="connsiteX270" fmla="*/ 941497 w 4484687"/>
                <a:gd name="connsiteY270" fmla="*/ 1789112 h 5043488"/>
                <a:gd name="connsiteX271" fmla="*/ 903372 w 4484687"/>
                <a:gd name="connsiteY271" fmla="*/ 1785125 h 5043488"/>
                <a:gd name="connsiteX272" fmla="*/ 866042 w 4484687"/>
                <a:gd name="connsiteY272" fmla="*/ 1772365 h 5043488"/>
                <a:gd name="connsiteX273" fmla="*/ 835859 w 4484687"/>
                <a:gd name="connsiteY273" fmla="*/ 1752428 h 5043488"/>
                <a:gd name="connsiteX274" fmla="*/ 809649 w 4484687"/>
                <a:gd name="connsiteY274" fmla="*/ 1724517 h 5043488"/>
                <a:gd name="connsiteX275" fmla="*/ 789792 w 4484687"/>
                <a:gd name="connsiteY275" fmla="*/ 1694212 h 5043488"/>
                <a:gd name="connsiteX276" fmla="*/ 777084 w 4484687"/>
                <a:gd name="connsiteY276" fmla="*/ 1658326 h 5043488"/>
                <a:gd name="connsiteX277" fmla="*/ 773112 w 4484687"/>
                <a:gd name="connsiteY277" fmla="*/ 1618452 h 5043488"/>
                <a:gd name="connsiteX278" fmla="*/ 777084 w 4484687"/>
                <a:gd name="connsiteY278" fmla="*/ 1580173 h 5043488"/>
                <a:gd name="connsiteX279" fmla="*/ 789792 w 4484687"/>
                <a:gd name="connsiteY279" fmla="*/ 1544287 h 5043488"/>
                <a:gd name="connsiteX280" fmla="*/ 809649 w 4484687"/>
                <a:gd name="connsiteY280" fmla="*/ 1513983 h 5043488"/>
                <a:gd name="connsiteX281" fmla="*/ 835859 w 4484687"/>
                <a:gd name="connsiteY281" fmla="*/ 1486071 h 5043488"/>
                <a:gd name="connsiteX282" fmla="*/ 866042 w 4484687"/>
                <a:gd name="connsiteY282" fmla="*/ 1466134 h 5043488"/>
                <a:gd name="connsiteX283" fmla="*/ 903372 w 4484687"/>
                <a:gd name="connsiteY283" fmla="*/ 1453375 h 5043488"/>
                <a:gd name="connsiteX284" fmla="*/ 990819 w 4484687"/>
                <a:gd name="connsiteY284" fmla="*/ 0 h 5043488"/>
                <a:gd name="connsiteX285" fmla="*/ 3178876 w 4484687"/>
                <a:gd name="connsiteY285" fmla="*/ 0 h 5043488"/>
                <a:gd name="connsiteX286" fmla="*/ 3240802 w 4484687"/>
                <a:gd name="connsiteY286" fmla="*/ 4763 h 5043488"/>
                <a:gd name="connsiteX287" fmla="*/ 3300347 w 4484687"/>
                <a:gd name="connsiteY287" fmla="*/ 18256 h 5043488"/>
                <a:gd name="connsiteX288" fmla="*/ 3356715 w 4484687"/>
                <a:gd name="connsiteY288" fmla="*/ 39688 h 5043488"/>
                <a:gd name="connsiteX289" fmla="*/ 3409114 w 4484687"/>
                <a:gd name="connsiteY289" fmla="*/ 67469 h 5043488"/>
                <a:gd name="connsiteX290" fmla="*/ 3456750 w 4484687"/>
                <a:gd name="connsiteY290" fmla="*/ 103982 h 5043488"/>
                <a:gd name="connsiteX291" fmla="*/ 3498034 w 4484687"/>
                <a:gd name="connsiteY291" fmla="*/ 145257 h 5043488"/>
                <a:gd name="connsiteX292" fmla="*/ 3533761 w 4484687"/>
                <a:gd name="connsiteY292" fmla="*/ 192882 h 5043488"/>
                <a:gd name="connsiteX293" fmla="*/ 3562342 w 4484687"/>
                <a:gd name="connsiteY293" fmla="*/ 245269 h 5043488"/>
                <a:gd name="connsiteX294" fmla="*/ 3583778 w 4484687"/>
                <a:gd name="connsiteY294" fmla="*/ 300038 h 5043488"/>
                <a:gd name="connsiteX295" fmla="*/ 3598068 w 4484687"/>
                <a:gd name="connsiteY295" fmla="*/ 360363 h 5043488"/>
                <a:gd name="connsiteX296" fmla="*/ 3602038 w 4484687"/>
                <a:gd name="connsiteY296" fmla="*/ 423069 h 5043488"/>
                <a:gd name="connsiteX297" fmla="*/ 3602038 w 4484687"/>
                <a:gd name="connsiteY297" fmla="*/ 2515394 h 5043488"/>
                <a:gd name="connsiteX298" fmla="*/ 3490095 w 4484687"/>
                <a:gd name="connsiteY298" fmla="*/ 2489200 h 5043488"/>
                <a:gd name="connsiteX299" fmla="*/ 3378151 w 4484687"/>
                <a:gd name="connsiteY299" fmla="*/ 2471738 h 5043488"/>
                <a:gd name="connsiteX300" fmla="*/ 3263826 w 4484687"/>
                <a:gd name="connsiteY300" fmla="*/ 2466182 h 5043488"/>
                <a:gd name="connsiteX301" fmla="*/ 3263826 w 4484687"/>
                <a:gd name="connsiteY301" fmla="*/ 423069 h 5043488"/>
                <a:gd name="connsiteX302" fmla="*/ 3259062 w 4484687"/>
                <a:gd name="connsiteY302" fmla="*/ 395288 h 5043488"/>
                <a:gd name="connsiteX303" fmla="*/ 3247948 w 4484687"/>
                <a:gd name="connsiteY303" fmla="*/ 372269 h 5043488"/>
                <a:gd name="connsiteX304" fmla="*/ 3228099 w 4484687"/>
                <a:gd name="connsiteY304" fmla="*/ 354013 h 5043488"/>
                <a:gd name="connsiteX305" fmla="*/ 3205076 w 4484687"/>
                <a:gd name="connsiteY305" fmla="*/ 342107 h 5043488"/>
                <a:gd name="connsiteX306" fmla="*/ 3178876 w 4484687"/>
                <a:gd name="connsiteY306" fmla="*/ 337345 h 5043488"/>
                <a:gd name="connsiteX307" fmla="*/ 990819 w 4484687"/>
                <a:gd name="connsiteY307" fmla="*/ 337345 h 5043488"/>
                <a:gd name="connsiteX308" fmla="*/ 964619 w 4484687"/>
                <a:gd name="connsiteY308" fmla="*/ 342107 h 5043488"/>
                <a:gd name="connsiteX309" fmla="*/ 940007 w 4484687"/>
                <a:gd name="connsiteY309" fmla="*/ 354013 h 5043488"/>
                <a:gd name="connsiteX310" fmla="*/ 921747 w 4484687"/>
                <a:gd name="connsiteY310" fmla="*/ 372269 h 5043488"/>
                <a:gd name="connsiteX311" fmla="*/ 909044 w 4484687"/>
                <a:gd name="connsiteY311" fmla="*/ 395288 h 5043488"/>
                <a:gd name="connsiteX312" fmla="*/ 905075 w 4484687"/>
                <a:gd name="connsiteY312" fmla="*/ 423069 h 5043488"/>
                <a:gd name="connsiteX313" fmla="*/ 905075 w 4484687"/>
                <a:gd name="connsiteY313" fmla="*/ 566738 h 5043488"/>
                <a:gd name="connsiteX314" fmla="*/ 2610426 w 4484687"/>
                <a:gd name="connsiteY314" fmla="*/ 566738 h 5043488"/>
                <a:gd name="connsiteX315" fmla="*/ 2673146 w 4484687"/>
                <a:gd name="connsiteY315" fmla="*/ 571501 h 5043488"/>
                <a:gd name="connsiteX316" fmla="*/ 2732690 w 4484687"/>
                <a:gd name="connsiteY316" fmla="*/ 585788 h 5043488"/>
                <a:gd name="connsiteX317" fmla="*/ 2789853 w 4484687"/>
                <a:gd name="connsiteY317" fmla="*/ 607219 h 5043488"/>
                <a:gd name="connsiteX318" fmla="*/ 2841458 w 4484687"/>
                <a:gd name="connsiteY318" fmla="*/ 635794 h 5043488"/>
                <a:gd name="connsiteX319" fmla="*/ 2887506 w 4484687"/>
                <a:gd name="connsiteY319" fmla="*/ 671513 h 5043488"/>
                <a:gd name="connsiteX320" fmla="*/ 2930378 w 4484687"/>
                <a:gd name="connsiteY320" fmla="*/ 714375 h 5043488"/>
                <a:gd name="connsiteX321" fmla="*/ 2966104 w 4484687"/>
                <a:gd name="connsiteY321" fmla="*/ 760413 h 5043488"/>
                <a:gd name="connsiteX322" fmla="*/ 2995479 w 4484687"/>
                <a:gd name="connsiteY322" fmla="*/ 812006 h 5043488"/>
                <a:gd name="connsiteX323" fmla="*/ 3016915 w 4484687"/>
                <a:gd name="connsiteY323" fmla="*/ 869157 h 5043488"/>
                <a:gd name="connsiteX324" fmla="*/ 3030412 w 4484687"/>
                <a:gd name="connsiteY324" fmla="*/ 928688 h 5043488"/>
                <a:gd name="connsiteX325" fmla="*/ 3035176 w 4484687"/>
                <a:gd name="connsiteY325" fmla="*/ 991394 h 5043488"/>
                <a:gd name="connsiteX326" fmla="*/ 3035176 w 4484687"/>
                <a:gd name="connsiteY326" fmla="*/ 2482850 h 5043488"/>
                <a:gd name="connsiteX327" fmla="*/ 2946256 w 4484687"/>
                <a:gd name="connsiteY327" fmla="*/ 2499519 h 5043488"/>
                <a:gd name="connsiteX328" fmla="*/ 2860512 w 4484687"/>
                <a:gd name="connsiteY328" fmla="*/ 2520950 h 5043488"/>
                <a:gd name="connsiteX329" fmla="*/ 2777150 w 4484687"/>
                <a:gd name="connsiteY329" fmla="*/ 2548732 h 5043488"/>
                <a:gd name="connsiteX330" fmla="*/ 2696170 w 4484687"/>
                <a:gd name="connsiteY330" fmla="*/ 2581275 h 5043488"/>
                <a:gd name="connsiteX331" fmla="*/ 2696170 w 4484687"/>
                <a:gd name="connsiteY331" fmla="*/ 991394 h 5043488"/>
                <a:gd name="connsiteX332" fmla="*/ 2691406 w 4484687"/>
                <a:gd name="connsiteY332" fmla="*/ 963613 h 5043488"/>
                <a:gd name="connsiteX333" fmla="*/ 2679497 w 4484687"/>
                <a:gd name="connsiteY333" fmla="*/ 941388 h 5043488"/>
                <a:gd name="connsiteX334" fmla="*/ 2660443 w 4484687"/>
                <a:gd name="connsiteY334" fmla="*/ 922338 h 5043488"/>
                <a:gd name="connsiteX335" fmla="*/ 2637419 w 4484687"/>
                <a:gd name="connsiteY335" fmla="*/ 910432 h 5043488"/>
                <a:gd name="connsiteX336" fmla="*/ 2610426 w 4484687"/>
                <a:gd name="connsiteY336" fmla="*/ 905669 h 5043488"/>
                <a:gd name="connsiteX337" fmla="*/ 423162 w 4484687"/>
                <a:gd name="connsiteY337" fmla="*/ 905669 h 5043488"/>
                <a:gd name="connsiteX338" fmla="*/ 395375 w 4484687"/>
                <a:gd name="connsiteY338" fmla="*/ 910432 h 5043488"/>
                <a:gd name="connsiteX339" fmla="*/ 372351 w 4484687"/>
                <a:gd name="connsiteY339" fmla="*/ 922338 h 5043488"/>
                <a:gd name="connsiteX340" fmla="*/ 354091 w 4484687"/>
                <a:gd name="connsiteY340" fmla="*/ 941388 h 5043488"/>
                <a:gd name="connsiteX341" fmla="*/ 342182 w 4484687"/>
                <a:gd name="connsiteY341" fmla="*/ 963613 h 5043488"/>
                <a:gd name="connsiteX342" fmla="*/ 337418 w 4484687"/>
                <a:gd name="connsiteY342" fmla="*/ 991394 h 5043488"/>
                <a:gd name="connsiteX343" fmla="*/ 337418 w 4484687"/>
                <a:gd name="connsiteY343" fmla="*/ 4136232 h 5043488"/>
                <a:gd name="connsiteX344" fmla="*/ 342182 w 4484687"/>
                <a:gd name="connsiteY344" fmla="*/ 4164013 h 5043488"/>
                <a:gd name="connsiteX345" fmla="*/ 354091 w 4484687"/>
                <a:gd name="connsiteY345" fmla="*/ 4187032 h 5043488"/>
                <a:gd name="connsiteX346" fmla="*/ 372351 w 4484687"/>
                <a:gd name="connsiteY346" fmla="*/ 4205288 h 5043488"/>
                <a:gd name="connsiteX347" fmla="*/ 395375 w 4484687"/>
                <a:gd name="connsiteY347" fmla="*/ 4217988 h 5043488"/>
                <a:gd name="connsiteX348" fmla="*/ 423162 w 4484687"/>
                <a:gd name="connsiteY348" fmla="*/ 4222751 h 5043488"/>
                <a:gd name="connsiteX349" fmla="*/ 1927650 w 4484687"/>
                <a:gd name="connsiteY349" fmla="*/ 4222751 h 5043488"/>
                <a:gd name="connsiteX350" fmla="*/ 1957025 w 4484687"/>
                <a:gd name="connsiteY350" fmla="*/ 4311651 h 5043488"/>
                <a:gd name="connsiteX351" fmla="*/ 1991958 w 4484687"/>
                <a:gd name="connsiteY351" fmla="*/ 4397376 h 5043488"/>
                <a:gd name="connsiteX352" fmla="*/ 2033242 w 4484687"/>
                <a:gd name="connsiteY352" fmla="*/ 4481513 h 5043488"/>
                <a:gd name="connsiteX353" fmla="*/ 2079290 w 4484687"/>
                <a:gd name="connsiteY353" fmla="*/ 4560888 h 5043488"/>
                <a:gd name="connsiteX354" fmla="*/ 423162 w 4484687"/>
                <a:gd name="connsiteY354" fmla="*/ 4560888 h 5043488"/>
                <a:gd name="connsiteX355" fmla="*/ 360442 w 4484687"/>
                <a:gd name="connsiteY355" fmla="*/ 4556919 h 5043488"/>
                <a:gd name="connsiteX356" fmla="*/ 300898 w 4484687"/>
                <a:gd name="connsiteY356" fmla="*/ 4542632 h 5043488"/>
                <a:gd name="connsiteX357" fmla="*/ 245323 w 4484687"/>
                <a:gd name="connsiteY357" fmla="*/ 4521201 h 5043488"/>
                <a:gd name="connsiteX358" fmla="*/ 192924 w 4484687"/>
                <a:gd name="connsiteY358" fmla="*/ 4491832 h 5043488"/>
                <a:gd name="connsiteX359" fmla="*/ 146082 w 4484687"/>
                <a:gd name="connsiteY359" fmla="*/ 4456907 h 5043488"/>
                <a:gd name="connsiteX360" fmla="*/ 102417 w 4484687"/>
                <a:gd name="connsiteY360" fmla="*/ 4415632 h 5043488"/>
                <a:gd name="connsiteX361" fmla="*/ 67484 w 4484687"/>
                <a:gd name="connsiteY361" fmla="*/ 4368007 h 5043488"/>
                <a:gd name="connsiteX362" fmla="*/ 38109 w 4484687"/>
                <a:gd name="connsiteY362" fmla="*/ 4315619 h 5043488"/>
                <a:gd name="connsiteX363" fmla="*/ 16673 w 4484687"/>
                <a:gd name="connsiteY363" fmla="*/ 4259263 h 5043488"/>
                <a:gd name="connsiteX364" fmla="*/ 4764 w 4484687"/>
                <a:gd name="connsiteY364" fmla="*/ 4199732 h 5043488"/>
                <a:gd name="connsiteX365" fmla="*/ 0 w 4484687"/>
                <a:gd name="connsiteY365" fmla="*/ 4136232 h 5043488"/>
                <a:gd name="connsiteX366" fmla="*/ 0 w 4484687"/>
                <a:gd name="connsiteY366" fmla="*/ 991394 h 5043488"/>
                <a:gd name="connsiteX367" fmla="*/ 4764 w 4484687"/>
                <a:gd name="connsiteY367" fmla="*/ 928688 h 5043488"/>
                <a:gd name="connsiteX368" fmla="*/ 16673 w 4484687"/>
                <a:gd name="connsiteY368" fmla="*/ 869157 h 5043488"/>
                <a:gd name="connsiteX369" fmla="*/ 38109 w 4484687"/>
                <a:gd name="connsiteY369" fmla="*/ 812006 h 5043488"/>
                <a:gd name="connsiteX370" fmla="*/ 67484 w 4484687"/>
                <a:gd name="connsiteY370" fmla="*/ 760413 h 5043488"/>
                <a:gd name="connsiteX371" fmla="*/ 102417 w 4484687"/>
                <a:gd name="connsiteY371" fmla="*/ 714375 h 5043488"/>
                <a:gd name="connsiteX372" fmla="*/ 146082 w 4484687"/>
                <a:gd name="connsiteY372" fmla="*/ 671513 h 5043488"/>
                <a:gd name="connsiteX373" fmla="*/ 192924 w 4484687"/>
                <a:gd name="connsiteY373" fmla="*/ 635794 h 5043488"/>
                <a:gd name="connsiteX374" fmla="*/ 245323 w 4484687"/>
                <a:gd name="connsiteY374" fmla="*/ 607219 h 5043488"/>
                <a:gd name="connsiteX375" fmla="*/ 300898 w 4484687"/>
                <a:gd name="connsiteY375" fmla="*/ 585788 h 5043488"/>
                <a:gd name="connsiteX376" fmla="*/ 360442 w 4484687"/>
                <a:gd name="connsiteY376" fmla="*/ 571501 h 5043488"/>
                <a:gd name="connsiteX377" fmla="*/ 423162 w 4484687"/>
                <a:gd name="connsiteY377" fmla="*/ 566738 h 5043488"/>
                <a:gd name="connsiteX378" fmla="*/ 567657 w 4484687"/>
                <a:gd name="connsiteY378" fmla="*/ 566738 h 5043488"/>
                <a:gd name="connsiteX379" fmla="*/ 567657 w 4484687"/>
                <a:gd name="connsiteY379" fmla="*/ 423069 h 5043488"/>
                <a:gd name="connsiteX380" fmla="*/ 572420 w 4484687"/>
                <a:gd name="connsiteY380" fmla="*/ 360363 h 5043488"/>
                <a:gd name="connsiteX381" fmla="*/ 585917 w 4484687"/>
                <a:gd name="connsiteY381" fmla="*/ 300038 h 5043488"/>
                <a:gd name="connsiteX382" fmla="*/ 607353 w 4484687"/>
                <a:gd name="connsiteY382" fmla="*/ 245269 h 5043488"/>
                <a:gd name="connsiteX383" fmla="*/ 635140 w 4484687"/>
                <a:gd name="connsiteY383" fmla="*/ 192882 h 5043488"/>
                <a:gd name="connsiteX384" fmla="*/ 671661 w 4484687"/>
                <a:gd name="connsiteY384" fmla="*/ 145257 h 5043488"/>
                <a:gd name="connsiteX385" fmla="*/ 712945 w 4484687"/>
                <a:gd name="connsiteY385" fmla="*/ 103982 h 5043488"/>
                <a:gd name="connsiteX386" fmla="*/ 760580 w 4484687"/>
                <a:gd name="connsiteY386" fmla="*/ 67469 h 5043488"/>
                <a:gd name="connsiteX387" fmla="*/ 812979 w 4484687"/>
                <a:gd name="connsiteY387" fmla="*/ 39688 h 5043488"/>
                <a:gd name="connsiteX388" fmla="*/ 867760 w 4484687"/>
                <a:gd name="connsiteY388" fmla="*/ 18256 h 5043488"/>
                <a:gd name="connsiteX389" fmla="*/ 928099 w 4484687"/>
                <a:gd name="connsiteY389" fmla="*/ 4763 h 504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484687" h="5043488">
                  <a:moveTo>
                    <a:pt x="941387" y="3479800"/>
                  </a:moveTo>
                  <a:lnTo>
                    <a:pt x="1920875" y="3479800"/>
                  </a:lnTo>
                  <a:lnTo>
                    <a:pt x="1901031" y="3562157"/>
                  </a:lnTo>
                  <a:lnTo>
                    <a:pt x="1887538" y="3645306"/>
                  </a:lnTo>
                  <a:lnTo>
                    <a:pt x="1876425" y="3730830"/>
                  </a:lnTo>
                  <a:lnTo>
                    <a:pt x="1873250" y="3817938"/>
                  </a:lnTo>
                  <a:lnTo>
                    <a:pt x="941387" y="3817938"/>
                  </a:lnTo>
                  <a:lnTo>
                    <a:pt x="903287" y="3813187"/>
                  </a:lnTo>
                  <a:lnTo>
                    <a:pt x="865981" y="3799725"/>
                  </a:lnTo>
                  <a:lnTo>
                    <a:pt x="835819" y="3779927"/>
                  </a:lnTo>
                  <a:lnTo>
                    <a:pt x="809625" y="3753795"/>
                  </a:lnTo>
                  <a:lnTo>
                    <a:pt x="789781" y="3722911"/>
                  </a:lnTo>
                  <a:lnTo>
                    <a:pt x="777081" y="3688068"/>
                  </a:lnTo>
                  <a:lnTo>
                    <a:pt x="773112" y="3647681"/>
                  </a:lnTo>
                  <a:lnTo>
                    <a:pt x="777081" y="3609671"/>
                  </a:lnTo>
                  <a:lnTo>
                    <a:pt x="789781" y="3574827"/>
                  </a:lnTo>
                  <a:lnTo>
                    <a:pt x="809625" y="3542360"/>
                  </a:lnTo>
                  <a:lnTo>
                    <a:pt x="835819" y="3516227"/>
                  </a:lnTo>
                  <a:lnTo>
                    <a:pt x="865981" y="3496430"/>
                  </a:lnTo>
                  <a:lnTo>
                    <a:pt x="903287" y="3484552"/>
                  </a:lnTo>
                  <a:close/>
                  <a:moveTo>
                    <a:pt x="941387" y="2803525"/>
                  </a:moveTo>
                  <a:lnTo>
                    <a:pt x="2091531" y="2803525"/>
                  </a:lnTo>
                  <a:lnTo>
                    <a:pt x="2131219" y="2807494"/>
                  </a:lnTo>
                  <a:lnTo>
                    <a:pt x="2166144" y="2821781"/>
                  </a:lnTo>
                  <a:lnTo>
                    <a:pt x="2198688" y="2841625"/>
                  </a:lnTo>
                  <a:lnTo>
                    <a:pt x="2224881" y="2869406"/>
                  </a:lnTo>
                  <a:lnTo>
                    <a:pt x="2244725" y="2901156"/>
                  </a:lnTo>
                  <a:lnTo>
                    <a:pt x="2178844" y="2976563"/>
                  </a:lnTo>
                  <a:lnTo>
                    <a:pt x="2119313" y="3055938"/>
                  </a:lnTo>
                  <a:lnTo>
                    <a:pt x="2063750" y="3140075"/>
                  </a:lnTo>
                  <a:lnTo>
                    <a:pt x="941387" y="3140075"/>
                  </a:lnTo>
                  <a:lnTo>
                    <a:pt x="903287" y="3136106"/>
                  </a:lnTo>
                  <a:lnTo>
                    <a:pt x="865981" y="3123406"/>
                  </a:lnTo>
                  <a:lnTo>
                    <a:pt x="835819" y="3103563"/>
                  </a:lnTo>
                  <a:lnTo>
                    <a:pt x="809625" y="3077369"/>
                  </a:lnTo>
                  <a:lnTo>
                    <a:pt x="789781" y="3047206"/>
                  </a:lnTo>
                  <a:lnTo>
                    <a:pt x="777081" y="3009900"/>
                  </a:lnTo>
                  <a:lnTo>
                    <a:pt x="773112" y="2971800"/>
                  </a:lnTo>
                  <a:lnTo>
                    <a:pt x="777081" y="2933700"/>
                  </a:lnTo>
                  <a:lnTo>
                    <a:pt x="789781" y="2897981"/>
                  </a:lnTo>
                  <a:lnTo>
                    <a:pt x="809625" y="2866231"/>
                  </a:lnTo>
                  <a:lnTo>
                    <a:pt x="835819" y="2840038"/>
                  </a:lnTo>
                  <a:lnTo>
                    <a:pt x="865981" y="2820194"/>
                  </a:lnTo>
                  <a:lnTo>
                    <a:pt x="903287" y="2807494"/>
                  </a:lnTo>
                  <a:close/>
                  <a:moveTo>
                    <a:pt x="3246041" y="2635250"/>
                  </a:moveTo>
                  <a:lnTo>
                    <a:pt x="3336499" y="2638423"/>
                  </a:lnTo>
                  <a:lnTo>
                    <a:pt x="3425369" y="2649528"/>
                  </a:lnTo>
                  <a:lnTo>
                    <a:pt x="3512653" y="2664600"/>
                  </a:lnTo>
                  <a:lnTo>
                    <a:pt x="3597556" y="2687603"/>
                  </a:lnTo>
                  <a:lnTo>
                    <a:pt x="3680079" y="2716953"/>
                  </a:lnTo>
                  <a:lnTo>
                    <a:pt x="3757841" y="2750268"/>
                  </a:lnTo>
                  <a:lnTo>
                    <a:pt x="3618981" y="2975545"/>
                  </a:lnTo>
                  <a:lnTo>
                    <a:pt x="3549947" y="2947782"/>
                  </a:lnTo>
                  <a:lnTo>
                    <a:pt x="3476153" y="2926365"/>
                  </a:lnTo>
                  <a:lnTo>
                    <a:pt x="3400771" y="2911293"/>
                  </a:lnTo>
                  <a:lnTo>
                    <a:pt x="3324596" y="2901775"/>
                  </a:lnTo>
                  <a:lnTo>
                    <a:pt x="3246041" y="2898602"/>
                  </a:lnTo>
                  <a:lnTo>
                    <a:pt x="3151616" y="2903361"/>
                  </a:lnTo>
                  <a:lnTo>
                    <a:pt x="3057984" y="2916846"/>
                  </a:lnTo>
                  <a:lnTo>
                    <a:pt x="2967526" y="2939850"/>
                  </a:lnTo>
                  <a:lnTo>
                    <a:pt x="2880243" y="2972372"/>
                  </a:lnTo>
                  <a:lnTo>
                    <a:pt x="2798513" y="3012033"/>
                  </a:lnTo>
                  <a:lnTo>
                    <a:pt x="2720751" y="3059627"/>
                  </a:lnTo>
                  <a:lnTo>
                    <a:pt x="2648544" y="3113566"/>
                  </a:lnTo>
                  <a:lnTo>
                    <a:pt x="2581097" y="3174645"/>
                  </a:lnTo>
                  <a:lnTo>
                    <a:pt x="2521586" y="3240483"/>
                  </a:lnTo>
                  <a:lnTo>
                    <a:pt x="2466042" y="3314253"/>
                  </a:lnTo>
                  <a:lnTo>
                    <a:pt x="2418432" y="3390403"/>
                  </a:lnTo>
                  <a:lnTo>
                    <a:pt x="2378758" y="3472898"/>
                  </a:lnTo>
                  <a:lnTo>
                    <a:pt x="2347812" y="3559360"/>
                  </a:lnTo>
                  <a:lnTo>
                    <a:pt x="2324801" y="3648995"/>
                  </a:lnTo>
                  <a:lnTo>
                    <a:pt x="2309724" y="3742595"/>
                  </a:lnTo>
                  <a:lnTo>
                    <a:pt x="2304963" y="3839369"/>
                  </a:lnTo>
                  <a:lnTo>
                    <a:pt x="2309724" y="3934556"/>
                  </a:lnTo>
                  <a:lnTo>
                    <a:pt x="2324801" y="4027364"/>
                  </a:lnTo>
                  <a:lnTo>
                    <a:pt x="2347812" y="4117792"/>
                  </a:lnTo>
                  <a:lnTo>
                    <a:pt x="2378758" y="4203461"/>
                  </a:lnTo>
                  <a:lnTo>
                    <a:pt x="2418432" y="4286749"/>
                  </a:lnTo>
                  <a:lnTo>
                    <a:pt x="2466042" y="4364486"/>
                  </a:lnTo>
                  <a:lnTo>
                    <a:pt x="2521586" y="4436669"/>
                  </a:lnTo>
                  <a:lnTo>
                    <a:pt x="2581097" y="4504094"/>
                  </a:lnTo>
                  <a:lnTo>
                    <a:pt x="2648544" y="4563586"/>
                  </a:lnTo>
                  <a:lnTo>
                    <a:pt x="2720751" y="4619112"/>
                  </a:lnTo>
                  <a:lnTo>
                    <a:pt x="2798513" y="4665119"/>
                  </a:lnTo>
                  <a:lnTo>
                    <a:pt x="2880243" y="4704780"/>
                  </a:lnTo>
                  <a:lnTo>
                    <a:pt x="2967526" y="4736509"/>
                  </a:lnTo>
                  <a:lnTo>
                    <a:pt x="3057984" y="4759513"/>
                  </a:lnTo>
                  <a:lnTo>
                    <a:pt x="3151616" y="4773791"/>
                  </a:lnTo>
                  <a:lnTo>
                    <a:pt x="3246041" y="4779343"/>
                  </a:lnTo>
                  <a:lnTo>
                    <a:pt x="3342847" y="4773791"/>
                  </a:lnTo>
                  <a:lnTo>
                    <a:pt x="3436478" y="4759513"/>
                  </a:lnTo>
                  <a:lnTo>
                    <a:pt x="3526936" y="4736509"/>
                  </a:lnTo>
                  <a:lnTo>
                    <a:pt x="3612633" y="4704780"/>
                  </a:lnTo>
                  <a:lnTo>
                    <a:pt x="3695156" y="4665119"/>
                  </a:lnTo>
                  <a:lnTo>
                    <a:pt x="3772124" y="4619112"/>
                  </a:lnTo>
                  <a:lnTo>
                    <a:pt x="3845918" y="4563586"/>
                  </a:lnTo>
                  <a:lnTo>
                    <a:pt x="3911778" y="4504094"/>
                  </a:lnTo>
                  <a:lnTo>
                    <a:pt x="3972877" y="4436669"/>
                  </a:lnTo>
                  <a:lnTo>
                    <a:pt x="4026834" y="4364486"/>
                  </a:lnTo>
                  <a:lnTo>
                    <a:pt x="4073650" y="4286749"/>
                  </a:lnTo>
                  <a:lnTo>
                    <a:pt x="4114118" y="4203461"/>
                  </a:lnTo>
                  <a:lnTo>
                    <a:pt x="4145857" y="4117792"/>
                  </a:lnTo>
                  <a:lnTo>
                    <a:pt x="4168868" y="4027364"/>
                  </a:lnTo>
                  <a:lnTo>
                    <a:pt x="4183151" y="3934556"/>
                  </a:lnTo>
                  <a:lnTo>
                    <a:pt x="4187118" y="3839369"/>
                  </a:lnTo>
                  <a:lnTo>
                    <a:pt x="4183944" y="3759253"/>
                  </a:lnTo>
                  <a:lnTo>
                    <a:pt x="4173629" y="3681517"/>
                  </a:lnTo>
                  <a:lnTo>
                    <a:pt x="4156966" y="3606160"/>
                  </a:lnTo>
                  <a:lnTo>
                    <a:pt x="4334707" y="3322978"/>
                  </a:lnTo>
                  <a:lnTo>
                    <a:pt x="4368034" y="3403094"/>
                  </a:lnTo>
                  <a:lnTo>
                    <a:pt x="4397393" y="3485590"/>
                  </a:lnTo>
                  <a:lnTo>
                    <a:pt x="4420404" y="3571258"/>
                  </a:lnTo>
                  <a:lnTo>
                    <a:pt x="4437067" y="3658513"/>
                  </a:lnTo>
                  <a:lnTo>
                    <a:pt x="4448176" y="3747355"/>
                  </a:lnTo>
                  <a:lnTo>
                    <a:pt x="4451350" y="3839369"/>
                  </a:lnTo>
                  <a:lnTo>
                    <a:pt x="4446589" y="3941696"/>
                  </a:lnTo>
                  <a:lnTo>
                    <a:pt x="4433893" y="4044815"/>
                  </a:lnTo>
                  <a:lnTo>
                    <a:pt x="4412469" y="4142382"/>
                  </a:lnTo>
                  <a:lnTo>
                    <a:pt x="4383904" y="4237569"/>
                  </a:lnTo>
                  <a:lnTo>
                    <a:pt x="4346610" y="4329584"/>
                  </a:lnTo>
                  <a:lnTo>
                    <a:pt x="4302174" y="4418425"/>
                  </a:lnTo>
                  <a:lnTo>
                    <a:pt x="4251391" y="4500921"/>
                  </a:lnTo>
                  <a:lnTo>
                    <a:pt x="4195053" y="4580243"/>
                  </a:lnTo>
                  <a:lnTo>
                    <a:pt x="4132368" y="4654014"/>
                  </a:lnTo>
                  <a:lnTo>
                    <a:pt x="4063334" y="4723024"/>
                  </a:lnTo>
                  <a:lnTo>
                    <a:pt x="3987953" y="4785689"/>
                  </a:lnTo>
                  <a:lnTo>
                    <a:pt x="3910191" y="4844388"/>
                  </a:lnTo>
                  <a:lnTo>
                    <a:pt x="3825288" y="4894361"/>
                  </a:lnTo>
                  <a:lnTo>
                    <a:pt x="3738004" y="4937196"/>
                  </a:lnTo>
                  <a:lnTo>
                    <a:pt x="3645959" y="4974477"/>
                  </a:lnTo>
                  <a:lnTo>
                    <a:pt x="3549947" y="5003034"/>
                  </a:lnTo>
                  <a:lnTo>
                    <a:pt x="3451555" y="5024451"/>
                  </a:lnTo>
                  <a:lnTo>
                    <a:pt x="3350781" y="5038729"/>
                  </a:lnTo>
                  <a:lnTo>
                    <a:pt x="3246041" y="5043488"/>
                  </a:lnTo>
                  <a:lnTo>
                    <a:pt x="3142094" y="5038729"/>
                  </a:lnTo>
                  <a:lnTo>
                    <a:pt x="3040527" y="5024451"/>
                  </a:lnTo>
                  <a:lnTo>
                    <a:pt x="2942928" y="5003034"/>
                  </a:lnTo>
                  <a:lnTo>
                    <a:pt x="2847710" y="4974477"/>
                  </a:lnTo>
                  <a:lnTo>
                    <a:pt x="2755665" y="4937196"/>
                  </a:lnTo>
                  <a:lnTo>
                    <a:pt x="2666794" y="4894361"/>
                  </a:lnTo>
                  <a:lnTo>
                    <a:pt x="2584271" y="4844388"/>
                  </a:lnTo>
                  <a:lnTo>
                    <a:pt x="2504129" y="4785689"/>
                  </a:lnTo>
                  <a:lnTo>
                    <a:pt x="2431128" y="4723024"/>
                  </a:lnTo>
                  <a:lnTo>
                    <a:pt x="2362095" y="4654014"/>
                  </a:lnTo>
                  <a:lnTo>
                    <a:pt x="2297822" y="4580243"/>
                  </a:lnTo>
                  <a:lnTo>
                    <a:pt x="2240691" y="4500921"/>
                  </a:lnTo>
                  <a:lnTo>
                    <a:pt x="2189908" y="4418425"/>
                  </a:lnTo>
                  <a:lnTo>
                    <a:pt x="2145472" y="4329584"/>
                  </a:lnTo>
                  <a:lnTo>
                    <a:pt x="2108972" y="4237569"/>
                  </a:lnTo>
                  <a:lnTo>
                    <a:pt x="2079613" y="4142382"/>
                  </a:lnTo>
                  <a:lnTo>
                    <a:pt x="2059775" y="4044815"/>
                  </a:lnTo>
                  <a:lnTo>
                    <a:pt x="2046286" y="3941696"/>
                  </a:lnTo>
                  <a:lnTo>
                    <a:pt x="2041525" y="3839369"/>
                  </a:lnTo>
                  <a:lnTo>
                    <a:pt x="2046286" y="3735456"/>
                  </a:lnTo>
                  <a:lnTo>
                    <a:pt x="2059775" y="3633923"/>
                  </a:lnTo>
                  <a:lnTo>
                    <a:pt x="2079613" y="3534770"/>
                  </a:lnTo>
                  <a:lnTo>
                    <a:pt x="2108972" y="3439583"/>
                  </a:lnTo>
                  <a:lnTo>
                    <a:pt x="2145472" y="3347568"/>
                  </a:lnTo>
                  <a:lnTo>
                    <a:pt x="2189908" y="3260313"/>
                  </a:lnTo>
                  <a:lnTo>
                    <a:pt x="2240691" y="3176231"/>
                  </a:lnTo>
                  <a:lnTo>
                    <a:pt x="2297822" y="3096115"/>
                  </a:lnTo>
                  <a:lnTo>
                    <a:pt x="2362095" y="3023138"/>
                  </a:lnTo>
                  <a:lnTo>
                    <a:pt x="2431128" y="2954128"/>
                  </a:lnTo>
                  <a:lnTo>
                    <a:pt x="2504129" y="2891463"/>
                  </a:lnTo>
                  <a:lnTo>
                    <a:pt x="2584271" y="2834350"/>
                  </a:lnTo>
                  <a:lnTo>
                    <a:pt x="2666794" y="2783584"/>
                  </a:lnTo>
                  <a:lnTo>
                    <a:pt x="2755665" y="2739163"/>
                  </a:lnTo>
                  <a:lnTo>
                    <a:pt x="2847710" y="2702674"/>
                  </a:lnTo>
                  <a:lnTo>
                    <a:pt x="2942928" y="2673325"/>
                  </a:lnTo>
                  <a:lnTo>
                    <a:pt x="3040527" y="2651908"/>
                  </a:lnTo>
                  <a:lnTo>
                    <a:pt x="3142094" y="2638423"/>
                  </a:lnTo>
                  <a:close/>
                  <a:moveTo>
                    <a:pt x="4265612" y="2463800"/>
                  </a:moveTo>
                  <a:lnTo>
                    <a:pt x="4305300" y="2466977"/>
                  </a:lnTo>
                  <a:lnTo>
                    <a:pt x="4344987" y="2478893"/>
                  </a:lnTo>
                  <a:lnTo>
                    <a:pt x="4382293" y="2497163"/>
                  </a:lnTo>
                  <a:lnTo>
                    <a:pt x="4414043" y="2520198"/>
                  </a:lnTo>
                  <a:lnTo>
                    <a:pt x="4440237" y="2549589"/>
                  </a:lnTo>
                  <a:lnTo>
                    <a:pt x="4460081" y="2580569"/>
                  </a:lnTo>
                  <a:lnTo>
                    <a:pt x="4474368" y="2615520"/>
                  </a:lnTo>
                  <a:lnTo>
                    <a:pt x="4483100" y="2652059"/>
                  </a:lnTo>
                  <a:lnTo>
                    <a:pt x="4484687" y="2689393"/>
                  </a:lnTo>
                  <a:lnTo>
                    <a:pt x="4481512" y="2727522"/>
                  </a:lnTo>
                  <a:lnTo>
                    <a:pt x="4469606" y="2764062"/>
                  </a:lnTo>
                  <a:lnTo>
                    <a:pt x="4452937" y="2799807"/>
                  </a:lnTo>
                  <a:lnTo>
                    <a:pt x="3402012" y="4486991"/>
                  </a:lnTo>
                  <a:lnTo>
                    <a:pt x="3380581" y="4515588"/>
                  </a:lnTo>
                  <a:lnTo>
                    <a:pt x="3354387" y="4541801"/>
                  </a:lnTo>
                  <a:lnTo>
                    <a:pt x="3325812" y="4561659"/>
                  </a:lnTo>
                  <a:lnTo>
                    <a:pt x="3293268" y="4577546"/>
                  </a:lnTo>
                  <a:lnTo>
                    <a:pt x="3258343" y="4586284"/>
                  </a:lnTo>
                  <a:lnTo>
                    <a:pt x="3221037" y="4591050"/>
                  </a:lnTo>
                  <a:lnTo>
                    <a:pt x="3217068" y="4591050"/>
                  </a:lnTo>
                  <a:lnTo>
                    <a:pt x="3174206" y="4586284"/>
                  </a:lnTo>
                  <a:lnTo>
                    <a:pt x="3133725" y="4574369"/>
                  </a:lnTo>
                  <a:lnTo>
                    <a:pt x="3097212" y="4556099"/>
                  </a:lnTo>
                  <a:lnTo>
                    <a:pt x="3063081" y="4529886"/>
                  </a:lnTo>
                  <a:lnTo>
                    <a:pt x="3036093" y="4497318"/>
                  </a:lnTo>
                  <a:lnTo>
                    <a:pt x="2552700" y="3807034"/>
                  </a:lnTo>
                  <a:lnTo>
                    <a:pt x="2532856" y="3772083"/>
                  </a:lnTo>
                  <a:lnTo>
                    <a:pt x="2519362" y="3736337"/>
                  </a:lnTo>
                  <a:lnTo>
                    <a:pt x="2513012" y="3698209"/>
                  </a:lnTo>
                  <a:lnTo>
                    <a:pt x="2513012" y="3661669"/>
                  </a:lnTo>
                  <a:lnTo>
                    <a:pt x="2519362" y="3625129"/>
                  </a:lnTo>
                  <a:lnTo>
                    <a:pt x="2532856" y="3589384"/>
                  </a:lnTo>
                  <a:lnTo>
                    <a:pt x="2551112" y="3556022"/>
                  </a:lnTo>
                  <a:lnTo>
                    <a:pt x="2575718" y="3526631"/>
                  </a:lnTo>
                  <a:lnTo>
                    <a:pt x="2606675" y="3500418"/>
                  </a:lnTo>
                  <a:lnTo>
                    <a:pt x="2636043" y="3483736"/>
                  </a:lnTo>
                  <a:lnTo>
                    <a:pt x="2667793" y="3471027"/>
                  </a:lnTo>
                  <a:lnTo>
                    <a:pt x="2700337" y="3463878"/>
                  </a:lnTo>
                  <a:lnTo>
                    <a:pt x="2732087" y="3460700"/>
                  </a:lnTo>
                  <a:lnTo>
                    <a:pt x="2766218" y="3463878"/>
                  </a:lnTo>
                  <a:lnTo>
                    <a:pt x="2799556" y="3471027"/>
                  </a:lnTo>
                  <a:lnTo>
                    <a:pt x="2832100" y="3485325"/>
                  </a:lnTo>
                  <a:lnTo>
                    <a:pt x="2862262" y="3503595"/>
                  </a:lnTo>
                  <a:lnTo>
                    <a:pt x="2888456" y="3526631"/>
                  </a:lnTo>
                  <a:lnTo>
                    <a:pt x="2911475" y="3554433"/>
                  </a:lnTo>
                  <a:lnTo>
                    <a:pt x="3204368" y="3973051"/>
                  </a:lnTo>
                  <a:lnTo>
                    <a:pt x="4078287" y="2566270"/>
                  </a:lnTo>
                  <a:lnTo>
                    <a:pt x="4102893" y="2536085"/>
                  </a:lnTo>
                  <a:lnTo>
                    <a:pt x="4129087" y="2511461"/>
                  </a:lnTo>
                  <a:lnTo>
                    <a:pt x="4160837" y="2490013"/>
                  </a:lnTo>
                  <a:lnTo>
                    <a:pt x="4193381" y="2475715"/>
                  </a:lnTo>
                  <a:lnTo>
                    <a:pt x="4228306" y="2466977"/>
                  </a:lnTo>
                  <a:close/>
                  <a:moveTo>
                    <a:pt x="941477" y="2127250"/>
                  </a:moveTo>
                  <a:lnTo>
                    <a:pt x="2092235" y="2127250"/>
                  </a:lnTo>
                  <a:lnTo>
                    <a:pt x="2130356" y="2132001"/>
                  </a:lnTo>
                  <a:lnTo>
                    <a:pt x="2166888" y="2143880"/>
                  </a:lnTo>
                  <a:lnTo>
                    <a:pt x="2197860" y="2163677"/>
                  </a:lnTo>
                  <a:lnTo>
                    <a:pt x="2224068" y="2189809"/>
                  </a:lnTo>
                  <a:lnTo>
                    <a:pt x="2243923" y="2220692"/>
                  </a:lnTo>
                  <a:lnTo>
                    <a:pt x="2257423" y="2257119"/>
                  </a:lnTo>
                  <a:lnTo>
                    <a:pt x="2260600" y="2295129"/>
                  </a:lnTo>
                  <a:lnTo>
                    <a:pt x="2257423" y="2333931"/>
                  </a:lnTo>
                  <a:lnTo>
                    <a:pt x="2243923" y="2368774"/>
                  </a:lnTo>
                  <a:lnTo>
                    <a:pt x="2224068" y="2401241"/>
                  </a:lnTo>
                  <a:lnTo>
                    <a:pt x="2197860" y="2426582"/>
                  </a:lnTo>
                  <a:lnTo>
                    <a:pt x="2166888" y="2447171"/>
                  </a:lnTo>
                  <a:lnTo>
                    <a:pt x="2130356" y="2459049"/>
                  </a:lnTo>
                  <a:lnTo>
                    <a:pt x="2092235" y="2463800"/>
                  </a:lnTo>
                  <a:lnTo>
                    <a:pt x="941477" y="2463800"/>
                  </a:lnTo>
                  <a:lnTo>
                    <a:pt x="903357" y="2459049"/>
                  </a:lnTo>
                  <a:lnTo>
                    <a:pt x="866031" y="2447171"/>
                  </a:lnTo>
                  <a:lnTo>
                    <a:pt x="835852" y="2426582"/>
                  </a:lnTo>
                  <a:lnTo>
                    <a:pt x="809644" y="2401241"/>
                  </a:lnTo>
                  <a:lnTo>
                    <a:pt x="789790" y="2368774"/>
                  </a:lnTo>
                  <a:lnTo>
                    <a:pt x="777083" y="2333931"/>
                  </a:lnTo>
                  <a:lnTo>
                    <a:pt x="773112" y="2295129"/>
                  </a:lnTo>
                  <a:lnTo>
                    <a:pt x="777083" y="2257119"/>
                  </a:lnTo>
                  <a:lnTo>
                    <a:pt x="789790" y="2220692"/>
                  </a:lnTo>
                  <a:lnTo>
                    <a:pt x="809644" y="2189809"/>
                  </a:lnTo>
                  <a:lnTo>
                    <a:pt x="835852" y="2163677"/>
                  </a:lnTo>
                  <a:lnTo>
                    <a:pt x="866031" y="2143880"/>
                  </a:lnTo>
                  <a:lnTo>
                    <a:pt x="903357" y="2132001"/>
                  </a:lnTo>
                  <a:close/>
                  <a:moveTo>
                    <a:pt x="941497" y="1449387"/>
                  </a:moveTo>
                  <a:lnTo>
                    <a:pt x="1822340" y="1449387"/>
                  </a:lnTo>
                  <a:lnTo>
                    <a:pt x="1860465" y="1453375"/>
                  </a:lnTo>
                  <a:lnTo>
                    <a:pt x="1896207" y="1466134"/>
                  </a:lnTo>
                  <a:lnTo>
                    <a:pt x="1927978" y="1486071"/>
                  </a:lnTo>
                  <a:lnTo>
                    <a:pt x="1954189" y="1513983"/>
                  </a:lnTo>
                  <a:lnTo>
                    <a:pt x="1974046" y="1544287"/>
                  </a:lnTo>
                  <a:lnTo>
                    <a:pt x="1985960" y="1580173"/>
                  </a:lnTo>
                  <a:lnTo>
                    <a:pt x="1990725" y="1618452"/>
                  </a:lnTo>
                  <a:lnTo>
                    <a:pt x="1985960" y="1658326"/>
                  </a:lnTo>
                  <a:lnTo>
                    <a:pt x="1974046" y="1694212"/>
                  </a:lnTo>
                  <a:lnTo>
                    <a:pt x="1954189" y="1724517"/>
                  </a:lnTo>
                  <a:lnTo>
                    <a:pt x="1927978" y="1752428"/>
                  </a:lnTo>
                  <a:lnTo>
                    <a:pt x="1896207" y="1772365"/>
                  </a:lnTo>
                  <a:lnTo>
                    <a:pt x="1860465" y="1785125"/>
                  </a:lnTo>
                  <a:lnTo>
                    <a:pt x="1822340" y="1789112"/>
                  </a:lnTo>
                  <a:lnTo>
                    <a:pt x="941497" y="1789112"/>
                  </a:lnTo>
                  <a:lnTo>
                    <a:pt x="903372" y="1785125"/>
                  </a:lnTo>
                  <a:lnTo>
                    <a:pt x="866042" y="1772365"/>
                  </a:lnTo>
                  <a:lnTo>
                    <a:pt x="835859" y="1752428"/>
                  </a:lnTo>
                  <a:lnTo>
                    <a:pt x="809649" y="1724517"/>
                  </a:lnTo>
                  <a:lnTo>
                    <a:pt x="789792" y="1694212"/>
                  </a:lnTo>
                  <a:lnTo>
                    <a:pt x="777084" y="1658326"/>
                  </a:lnTo>
                  <a:lnTo>
                    <a:pt x="773112" y="1618452"/>
                  </a:lnTo>
                  <a:lnTo>
                    <a:pt x="777084" y="1580173"/>
                  </a:lnTo>
                  <a:lnTo>
                    <a:pt x="789792" y="1544287"/>
                  </a:lnTo>
                  <a:lnTo>
                    <a:pt x="809649" y="1513983"/>
                  </a:lnTo>
                  <a:lnTo>
                    <a:pt x="835859" y="1486071"/>
                  </a:lnTo>
                  <a:lnTo>
                    <a:pt x="866042" y="1466134"/>
                  </a:lnTo>
                  <a:lnTo>
                    <a:pt x="903372" y="1453375"/>
                  </a:lnTo>
                  <a:close/>
                  <a:moveTo>
                    <a:pt x="990819" y="0"/>
                  </a:moveTo>
                  <a:lnTo>
                    <a:pt x="3178876" y="0"/>
                  </a:lnTo>
                  <a:lnTo>
                    <a:pt x="3240802" y="4763"/>
                  </a:lnTo>
                  <a:lnTo>
                    <a:pt x="3300347" y="18256"/>
                  </a:lnTo>
                  <a:lnTo>
                    <a:pt x="3356715" y="39688"/>
                  </a:lnTo>
                  <a:lnTo>
                    <a:pt x="3409114" y="67469"/>
                  </a:lnTo>
                  <a:lnTo>
                    <a:pt x="3456750" y="103982"/>
                  </a:lnTo>
                  <a:lnTo>
                    <a:pt x="3498034" y="145257"/>
                  </a:lnTo>
                  <a:lnTo>
                    <a:pt x="3533761" y="192882"/>
                  </a:lnTo>
                  <a:lnTo>
                    <a:pt x="3562342" y="245269"/>
                  </a:lnTo>
                  <a:lnTo>
                    <a:pt x="3583778" y="300038"/>
                  </a:lnTo>
                  <a:lnTo>
                    <a:pt x="3598068" y="360363"/>
                  </a:lnTo>
                  <a:lnTo>
                    <a:pt x="3602038" y="423069"/>
                  </a:lnTo>
                  <a:lnTo>
                    <a:pt x="3602038" y="2515394"/>
                  </a:lnTo>
                  <a:lnTo>
                    <a:pt x="3490095" y="2489200"/>
                  </a:lnTo>
                  <a:lnTo>
                    <a:pt x="3378151" y="2471738"/>
                  </a:lnTo>
                  <a:lnTo>
                    <a:pt x="3263826" y="2466182"/>
                  </a:lnTo>
                  <a:lnTo>
                    <a:pt x="3263826" y="423069"/>
                  </a:lnTo>
                  <a:lnTo>
                    <a:pt x="3259062" y="395288"/>
                  </a:lnTo>
                  <a:lnTo>
                    <a:pt x="3247948" y="372269"/>
                  </a:lnTo>
                  <a:lnTo>
                    <a:pt x="3228099" y="354013"/>
                  </a:lnTo>
                  <a:lnTo>
                    <a:pt x="3205076" y="342107"/>
                  </a:lnTo>
                  <a:lnTo>
                    <a:pt x="3178876" y="337345"/>
                  </a:lnTo>
                  <a:lnTo>
                    <a:pt x="990819" y="337345"/>
                  </a:lnTo>
                  <a:lnTo>
                    <a:pt x="964619" y="342107"/>
                  </a:lnTo>
                  <a:lnTo>
                    <a:pt x="940007" y="354013"/>
                  </a:lnTo>
                  <a:lnTo>
                    <a:pt x="921747" y="372269"/>
                  </a:lnTo>
                  <a:lnTo>
                    <a:pt x="909044" y="395288"/>
                  </a:lnTo>
                  <a:lnTo>
                    <a:pt x="905075" y="423069"/>
                  </a:lnTo>
                  <a:lnTo>
                    <a:pt x="905075" y="566738"/>
                  </a:lnTo>
                  <a:lnTo>
                    <a:pt x="2610426" y="566738"/>
                  </a:lnTo>
                  <a:lnTo>
                    <a:pt x="2673146" y="571501"/>
                  </a:lnTo>
                  <a:lnTo>
                    <a:pt x="2732690" y="585788"/>
                  </a:lnTo>
                  <a:lnTo>
                    <a:pt x="2789853" y="607219"/>
                  </a:lnTo>
                  <a:lnTo>
                    <a:pt x="2841458" y="635794"/>
                  </a:lnTo>
                  <a:lnTo>
                    <a:pt x="2887506" y="671513"/>
                  </a:lnTo>
                  <a:lnTo>
                    <a:pt x="2930378" y="714375"/>
                  </a:lnTo>
                  <a:lnTo>
                    <a:pt x="2966104" y="760413"/>
                  </a:lnTo>
                  <a:lnTo>
                    <a:pt x="2995479" y="812006"/>
                  </a:lnTo>
                  <a:lnTo>
                    <a:pt x="3016915" y="869157"/>
                  </a:lnTo>
                  <a:lnTo>
                    <a:pt x="3030412" y="928688"/>
                  </a:lnTo>
                  <a:lnTo>
                    <a:pt x="3035176" y="991394"/>
                  </a:lnTo>
                  <a:lnTo>
                    <a:pt x="3035176" y="2482850"/>
                  </a:lnTo>
                  <a:lnTo>
                    <a:pt x="2946256" y="2499519"/>
                  </a:lnTo>
                  <a:lnTo>
                    <a:pt x="2860512" y="2520950"/>
                  </a:lnTo>
                  <a:lnTo>
                    <a:pt x="2777150" y="2548732"/>
                  </a:lnTo>
                  <a:lnTo>
                    <a:pt x="2696170" y="2581275"/>
                  </a:lnTo>
                  <a:lnTo>
                    <a:pt x="2696170" y="991394"/>
                  </a:lnTo>
                  <a:lnTo>
                    <a:pt x="2691406" y="963613"/>
                  </a:lnTo>
                  <a:lnTo>
                    <a:pt x="2679497" y="941388"/>
                  </a:lnTo>
                  <a:lnTo>
                    <a:pt x="2660443" y="922338"/>
                  </a:lnTo>
                  <a:lnTo>
                    <a:pt x="2637419" y="910432"/>
                  </a:lnTo>
                  <a:lnTo>
                    <a:pt x="2610426" y="905669"/>
                  </a:lnTo>
                  <a:lnTo>
                    <a:pt x="423162" y="905669"/>
                  </a:lnTo>
                  <a:lnTo>
                    <a:pt x="395375" y="910432"/>
                  </a:lnTo>
                  <a:lnTo>
                    <a:pt x="372351" y="922338"/>
                  </a:lnTo>
                  <a:lnTo>
                    <a:pt x="354091" y="941388"/>
                  </a:lnTo>
                  <a:lnTo>
                    <a:pt x="342182" y="963613"/>
                  </a:lnTo>
                  <a:lnTo>
                    <a:pt x="337418" y="991394"/>
                  </a:lnTo>
                  <a:lnTo>
                    <a:pt x="337418" y="4136232"/>
                  </a:lnTo>
                  <a:lnTo>
                    <a:pt x="342182" y="4164013"/>
                  </a:lnTo>
                  <a:lnTo>
                    <a:pt x="354091" y="4187032"/>
                  </a:lnTo>
                  <a:lnTo>
                    <a:pt x="372351" y="4205288"/>
                  </a:lnTo>
                  <a:lnTo>
                    <a:pt x="395375" y="4217988"/>
                  </a:lnTo>
                  <a:lnTo>
                    <a:pt x="423162" y="4222751"/>
                  </a:lnTo>
                  <a:lnTo>
                    <a:pt x="1927650" y="4222751"/>
                  </a:lnTo>
                  <a:lnTo>
                    <a:pt x="1957025" y="4311651"/>
                  </a:lnTo>
                  <a:lnTo>
                    <a:pt x="1991958" y="4397376"/>
                  </a:lnTo>
                  <a:lnTo>
                    <a:pt x="2033242" y="4481513"/>
                  </a:lnTo>
                  <a:lnTo>
                    <a:pt x="2079290" y="4560888"/>
                  </a:lnTo>
                  <a:lnTo>
                    <a:pt x="423162" y="4560888"/>
                  </a:lnTo>
                  <a:lnTo>
                    <a:pt x="360442" y="4556919"/>
                  </a:lnTo>
                  <a:lnTo>
                    <a:pt x="300898" y="4542632"/>
                  </a:lnTo>
                  <a:lnTo>
                    <a:pt x="245323" y="4521201"/>
                  </a:lnTo>
                  <a:lnTo>
                    <a:pt x="192924" y="4491832"/>
                  </a:lnTo>
                  <a:lnTo>
                    <a:pt x="146082" y="4456907"/>
                  </a:lnTo>
                  <a:lnTo>
                    <a:pt x="102417" y="4415632"/>
                  </a:lnTo>
                  <a:lnTo>
                    <a:pt x="67484" y="4368007"/>
                  </a:lnTo>
                  <a:lnTo>
                    <a:pt x="38109" y="4315619"/>
                  </a:lnTo>
                  <a:lnTo>
                    <a:pt x="16673" y="4259263"/>
                  </a:lnTo>
                  <a:lnTo>
                    <a:pt x="4764" y="4199732"/>
                  </a:lnTo>
                  <a:lnTo>
                    <a:pt x="0" y="4136232"/>
                  </a:lnTo>
                  <a:lnTo>
                    <a:pt x="0" y="991394"/>
                  </a:lnTo>
                  <a:lnTo>
                    <a:pt x="4764" y="928688"/>
                  </a:lnTo>
                  <a:lnTo>
                    <a:pt x="16673" y="869157"/>
                  </a:lnTo>
                  <a:lnTo>
                    <a:pt x="38109" y="812006"/>
                  </a:lnTo>
                  <a:lnTo>
                    <a:pt x="67484" y="760413"/>
                  </a:lnTo>
                  <a:lnTo>
                    <a:pt x="102417" y="714375"/>
                  </a:lnTo>
                  <a:lnTo>
                    <a:pt x="146082" y="671513"/>
                  </a:lnTo>
                  <a:lnTo>
                    <a:pt x="192924" y="635794"/>
                  </a:lnTo>
                  <a:lnTo>
                    <a:pt x="245323" y="607219"/>
                  </a:lnTo>
                  <a:lnTo>
                    <a:pt x="300898" y="585788"/>
                  </a:lnTo>
                  <a:lnTo>
                    <a:pt x="360442" y="571501"/>
                  </a:lnTo>
                  <a:lnTo>
                    <a:pt x="423162" y="566738"/>
                  </a:lnTo>
                  <a:lnTo>
                    <a:pt x="567657" y="566738"/>
                  </a:lnTo>
                  <a:lnTo>
                    <a:pt x="567657" y="423069"/>
                  </a:lnTo>
                  <a:lnTo>
                    <a:pt x="572420" y="360363"/>
                  </a:lnTo>
                  <a:lnTo>
                    <a:pt x="585917" y="300038"/>
                  </a:lnTo>
                  <a:lnTo>
                    <a:pt x="607353" y="245269"/>
                  </a:lnTo>
                  <a:lnTo>
                    <a:pt x="635140" y="192882"/>
                  </a:lnTo>
                  <a:lnTo>
                    <a:pt x="671661" y="145257"/>
                  </a:lnTo>
                  <a:lnTo>
                    <a:pt x="712945" y="103982"/>
                  </a:lnTo>
                  <a:lnTo>
                    <a:pt x="760580" y="67469"/>
                  </a:lnTo>
                  <a:lnTo>
                    <a:pt x="812979" y="39688"/>
                  </a:lnTo>
                  <a:lnTo>
                    <a:pt x="867760" y="18256"/>
                  </a:lnTo>
                  <a:lnTo>
                    <a:pt x="928099" y="476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574933" y="157257"/>
            <a:ext cx="1023620" cy="1024258"/>
            <a:chOff x="6560778" y="4035085"/>
            <a:chExt cx="1023620" cy="1024258"/>
          </a:xfrm>
        </p:grpSpPr>
        <p:sp>
          <p:nvSpPr>
            <p:cNvPr id="43" name="Oval 115"/>
            <p:cNvSpPr>
              <a:spLocks noChangeArrowheads="1"/>
            </p:cNvSpPr>
            <p:nvPr/>
          </p:nvSpPr>
          <p:spPr bwMode="gray">
            <a:xfrm>
              <a:off x="6560778" y="4035085"/>
              <a:ext cx="1023620" cy="102425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4" name="Shape 2645"/>
            <p:cNvSpPr/>
            <p:nvPr/>
          </p:nvSpPr>
          <p:spPr>
            <a:xfrm>
              <a:off x="6756571" y="4317383"/>
              <a:ext cx="632033" cy="459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8" y="20250"/>
                  </a:moveTo>
                  <a:lnTo>
                    <a:pt x="2740" y="17504"/>
                  </a:lnTo>
                  <a:cubicBezTo>
                    <a:pt x="2807" y="17526"/>
                    <a:pt x="2874" y="17550"/>
                    <a:pt x="2945" y="17550"/>
                  </a:cubicBezTo>
                  <a:lnTo>
                    <a:pt x="18655" y="17550"/>
                  </a:lnTo>
                  <a:cubicBezTo>
                    <a:pt x="18726" y="17550"/>
                    <a:pt x="18793" y="17526"/>
                    <a:pt x="18860" y="17504"/>
                  </a:cubicBezTo>
                  <a:lnTo>
                    <a:pt x="20192" y="20250"/>
                  </a:lnTo>
                  <a:cubicBezTo>
                    <a:pt x="20192" y="20250"/>
                    <a:pt x="1408" y="20250"/>
                    <a:pt x="1408" y="20250"/>
                  </a:cubicBezTo>
                  <a:close/>
                  <a:moveTo>
                    <a:pt x="2945" y="1350"/>
                  </a:moveTo>
                  <a:lnTo>
                    <a:pt x="18655" y="1350"/>
                  </a:lnTo>
                  <a:lnTo>
                    <a:pt x="18655" y="16200"/>
                  </a:lnTo>
                  <a:lnTo>
                    <a:pt x="2945" y="16200"/>
                  </a:lnTo>
                  <a:cubicBezTo>
                    <a:pt x="2945" y="16200"/>
                    <a:pt x="2945" y="1350"/>
                    <a:pt x="2945" y="1350"/>
                  </a:cubicBezTo>
                  <a:close/>
                  <a:moveTo>
                    <a:pt x="21510" y="20558"/>
                  </a:moveTo>
                  <a:lnTo>
                    <a:pt x="21518" y="20551"/>
                  </a:lnTo>
                  <a:lnTo>
                    <a:pt x="19591" y="16577"/>
                  </a:lnTo>
                  <a:cubicBezTo>
                    <a:pt x="19617" y="16457"/>
                    <a:pt x="19636" y="16332"/>
                    <a:pt x="19636" y="16200"/>
                  </a:cubicBezTo>
                  <a:lnTo>
                    <a:pt x="19636" y="1350"/>
                  </a:lnTo>
                  <a:cubicBezTo>
                    <a:pt x="19636" y="605"/>
                    <a:pt x="19197" y="0"/>
                    <a:pt x="18655" y="0"/>
                  </a:cubicBezTo>
                  <a:lnTo>
                    <a:pt x="2945" y="0"/>
                  </a:lnTo>
                  <a:cubicBezTo>
                    <a:pt x="2403" y="0"/>
                    <a:pt x="1964" y="605"/>
                    <a:pt x="1964" y="1350"/>
                  </a:cubicBezTo>
                  <a:lnTo>
                    <a:pt x="1964" y="16200"/>
                  </a:lnTo>
                  <a:cubicBezTo>
                    <a:pt x="1964" y="16332"/>
                    <a:pt x="1983" y="16457"/>
                    <a:pt x="2009" y="16577"/>
                  </a:cubicBezTo>
                  <a:lnTo>
                    <a:pt x="82" y="20551"/>
                  </a:lnTo>
                  <a:lnTo>
                    <a:pt x="90" y="20558"/>
                  </a:lnTo>
                  <a:cubicBezTo>
                    <a:pt x="38" y="20665"/>
                    <a:pt x="0" y="20787"/>
                    <a:pt x="0" y="20925"/>
                  </a:cubicBezTo>
                  <a:cubicBezTo>
                    <a:pt x="0" y="21298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298"/>
                    <a:pt x="21600" y="20925"/>
                  </a:cubicBezTo>
                  <a:cubicBezTo>
                    <a:pt x="21600" y="20787"/>
                    <a:pt x="21562" y="20665"/>
                    <a:pt x="21510" y="20558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Lato" panose="020F0502020204030203" pitchFamily="34" charset="0"/>
                <a:ea typeface="Source Sans Pro Light" charset="0"/>
                <a:cs typeface="Lato" panose="020F0502020204030203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5023" y="0"/>
            <a:ext cx="12226755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2903156" y="-2460574"/>
            <a:ext cx="6859919" cy="1177723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5023" y="-864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8000"/>
                </a:schemeClr>
              </a:gs>
              <a:gs pos="99000">
                <a:srgbClr val="000000">
                  <a:alpha val="46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5626703">
            <a:off x="1164940" y="1025588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0" y="2409782"/>
            <a:ext cx="12221732" cy="444325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11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098941" y="-2854317"/>
            <a:ext cx="6407535" cy="12151737"/>
          </a:xfrm>
          <a:prstGeom prst="rect">
            <a:avLst/>
          </a:prstGeom>
          <a:gradFill>
            <a:gsLst>
              <a:gs pos="1000">
                <a:srgbClr val="000000">
                  <a:alpha val="33000"/>
                </a:srgb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032830" y="3183038"/>
            <a:ext cx="3808073" cy="3674962"/>
            <a:chOff x="6589026" y="1711234"/>
            <a:chExt cx="5085024" cy="4691563"/>
          </a:xfrm>
        </p:grpSpPr>
        <p:sp>
          <p:nvSpPr>
            <p:cNvPr id="3" name="Freeform 6"/>
            <p:cNvSpPr/>
            <p:nvPr/>
          </p:nvSpPr>
          <p:spPr bwMode="auto">
            <a:xfrm>
              <a:off x="7800861" y="3686367"/>
              <a:ext cx="2477689" cy="2716430"/>
            </a:xfrm>
            <a:custGeom>
              <a:avLst/>
              <a:gdLst/>
              <a:ahLst/>
              <a:cxnLst>
                <a:cxn ang="0">
                  <a:pos x="534" y="1813"/>
                </a:cxn>
                <a:cxn ang="0">
                  <a:pos x="439" y="1553"/>
                </a:cxn>
                <a:cxn ang="0">
                  <a:pos x="148" y="1532"/>
                </a:cxn>
                <a:cxn ang="0">
                  <a:pos x="135" y="1370"/>
                </a:cxn>
                <a:cxn ang="0">
                  <a:pos x="109" y="1290"/>
                </a:cxn>
                <a:cxn ang="0">
                  <a:pos x="109" y="1154"/>
                </a:cxn>
                <a:cxn ang="0">
                  <a:pos x="5" y="1059"/>
                </a:cxn>
                <a:cxn ang="0">
                  <a:pos x="136" y="870"/>
                </a:cxn>
                <a:cxn ang="0">
                  <a:pos x="343" y="190"/>
                </a:cxn>
                <a:cxn ang="0">
                  <a:pos x="1150" y="116"/>
                </a:cxn>
                <a:cxn ang="0">
                  <a:pos x="1461" y="453"/>
                </a:cxn>
                <a:cxn ang="0">
                  <a:pos x="1451" y="937"/>
                </a:cxn>
                <a:cxn ang="0">
                  <a:pos x="1173" y="1321"/>
                </a:cxn>
                <a:cxn ang="0">
                  <a:pos x="1301" y="1807"/>
                </a:cxn>
                <a:cxn ang="0">
                  <a:pos x="534" y="1813"/>
                </a:cxn>
              </a:cxnLst>
              <a:rect l="0" t="0" r="r" b="b"/>
              <a:pathLst>
                <a:path w="1522" h="1813">
                  <a:moveTo>
                    <a:pt x="534" y="1813"/>
                  </a:moveTo>
                  <a:cubicBezTo>
                    <a:pt x="534" y="1813"/>
                    <a:pt x="464" y="1592"/>
                    <a:pt x="439" y="1553"/>
                  </a:cubicBezTo>
                  <a:cubicBezTo>
                    <a:pt x="413" y="1514"/>
                    <a:pt x="212" y="1576"/>
                    <a:pt x="148" y="1532"/>
                  </a:cubicBezTo>
                  <a:cubicBezTo>
                    <a:pt x="83" y="1489"/>
                    <a:pt x="135" y="1370"/>
                    <a:pt x="135" y="1370"/>
                  </a:cubicBezTo>
                  <a:cubicBezTo>
                    <a:pt x="135" y="1370"/>
                    <a:pt x="32" y="1362"/>
                    <a:pt x="109" y="1290"/>
                  </a:cubicBezTo>
                  <a:cubicBezTo>
                    <a:pt x="32" y="1272"/>
                    <a:pt x="117" y="1182"/>
                    <a:pt x="109" y="1154"/>
                  </a:cubicBezTo>
                  <a:cubicBezTo>
                    <a:pt x="47" y="1144"/>
                    <a:pt x="0" y="1100"/>
                    <a:pt x="5" y="1059"/>
                  </a:cubicBezTo>
                  <a:cubicBezTo>
                    <a:pt x="11" y="1018"/>
                    <a:pt x="154" y="906"/>
                    <a:pt x="136" y="870"/>
                  </a:cubicBezTo>
                  <a:cubicBezTo>
                    <a:pt x="118" y="834"/>
                    <a:pt x="8" y="466"/>
                    <a:pt x="343" y="190"/>
                  </a:cubicBezTo>
                  <a:cubicBezTo>
                    <a:pt x="553" y="18"/>
                    <a:pt x="897" y="0"/>
                    <a:pt x="1150" y="116"/>
                  </a:cubicBezTo>
                  <a:cubicBezTo>
                    <a:pt x="1301" y="185"/>
                    <a:pt x="1415" y="320"/>
                    <a:pt x="1461" y="453"/>
                  </a:cubicBezTo>
                  <a:cubicBezTo>
                    <a:pt x="1517" y="612"/>
                    <a:pt x="1522" y="801"/>
                    <a:pt x="1451" y="937"/>
                  </a:cubicBezTo>
                  <a:cubicBezTo>
                    <a:pt x="1363" y="1106"/>
                    <a:pt x="1187" y="1215"/>
                    <a:pt x="1173" y="1321"/>
                  </a:cubicBezTo>
                  <a:cubicBezTo>
                    <a:pt x="1147" y="1514"/>
                    <a:pt x="1301" y="1807"/>
                    <a:pt x="1301" y="1807"/>
                  </a:cubicBezTo>
                  <a:lnTo>
                    <a:pt x="534" y="18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8242019" y="3855522"/>
              <a:ext cx="498779" cy="557216"/>
            </a:xfrm>
            <a:custGeom>
              <a:avLst/>
              <a:gdLst/>
              <a:ahLst/>
              <a:cxnLst>
                <a:cxn ang="0">
                  <a:pos x="18" y="225"/>
                </a:cxn>
                <a:cxn ang="0">
                  <a:pos x="0" y="371"/>
                </a:cxn>
                <a:cxn ang="0">
                  <a:pos x="169" y="371"/>
                </a:cxn>
                <a:cxn ang="0">
                  <a:pos x="260" y="196"/>
                </a:cxn>
                <a:cxn ang="0">
                  <a:pos x="164" y="138"/>
                </a:cxn>
                <a:cxn ang="0">
                  <a:pos x="306" y="136"/>
                </a:cxn>
                <a:cxn ang="0">
                  <a:pos x="306" y="0"/>
                </a:cxn>
                <a:cxn ang="0">
                  <a:pos x="108" y="104"/>
                </a:cxn>
                <a:cxn ang="0">
                  <a:pos x="43" y="165"/>
                </a:cxn>
                <a:cxn ang="0">
                  <a:pos x="196" y="225"/>
                </a:cxn>
                <a:cxn ang="0">
                  <a:pos x="18" y="225"/>
                </a:cxn>
              </a:cxnLst>
              <a:rect l="0" t="0" r="r" b="b"/>
              <a:pathLst>
                <a:path w="306" h="371">
                  <a:moveTo>
                    <a:pt x="18" y="225"/>
                  </a:moveTo>
                  <a:cubicBezTo>
                    <a:pt x="9" y="225"/>
                    <a:pt x="0" y="371"/>
                    <a:pt x="0" y="371"/>
                  </a:cubicBezTo>
                  <a:cubicBezTo>
                    <a:pt x="169" y="371"/>
                    <a:pt x="169" y="371"/>
                    <a:pt x="169" y="371"/>
                  </a:cubicBezTo>
                  <a:cubicBezTo>
                    <a:pt x="260" y="196"/>
                    <a:pt x="260" y="196"/>
                    <a:pt x="260" y="196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306" y="136"/>
                    <a:pt x="306" y="136"/>
                    <a:pt x="306" y="136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233" y="23"/>
                    <a:pt x="165" y="57"/>
                    <a:pt x="108" y="104"/>
                  </a:cubicBezTo>
                  <a:cubicBezTo>
                    <a:pt x="84" y="124"/>
                    <a:pt x="63" y="144"/>
                    <a:pt x="43" y="165"/>
                  </a:cubicBezTo>
                  <a:cubicBezTo>
                    <a:pt x="196" y="225"/>
                    <a:pt x="196" y="225"/>
                    <a:pt x="196" y="225"/>
                  </a:cubicBezTo>
                  <a:cubicBezTo>
                    <a:pt x="196" y="225"/>
                    <a:pt x="26" y="225"/>
                    <a:pt x="18" y="225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8249222" y="4465807"/>
              <a:ext cx="464567" cy="228857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0" y="0"/>
                </a:cxn>
                <a:cxn ang="0">
                  <a:pos x="164" y="138"/>
                </a:cxn>
                <a:cxn ang="0">
                  <a:pos x="258" y="101"/>
                </a:cxn>
                <a:cxn ang="0">
                  <a:pos x="112" y="0"/>
                </a:cxn>
              </a:cxnLst>
              <a:rect l="0" t="0" r="r" b="b"/>
              <a:pathLst>
                <a:path w="258" h="138">
                  <a:moveTo>
                    <a:pt x="112" y="0"/>
                  </a:moveTo>
                  <a:lnTo>
                    <a:pt x="0" y="0"/>
                  </a:lnTo>
                  <a:lnTo>
                    <a:pt x="164" y="138"/>
                  </a:lnTo>
                  <a:lnTo>
                    <a:pt x="258" y="10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CD99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8629158" y="4281726"/>
              <a:ext cx="1516144" cy="665011"/>
            </a:xfrm>
            <a:custGeom>
              <a:avLst/>
              <a:gdLst/>
              <a:ahLst/>
              <a:cxnLst>
                <a:cxn ang="0">
                  <a:pos x="923" y="194"/>
                </a:cxn>
                <a:cxn ang="0">
                  <a:pos x="733" y="201"/>
                </a:cxn>
                <a:cxn ang="0">
                  <a:pos x="719" y="248"/>
                </a:cxn>
                <a:cxn ang="0">
                  <a:pos x="786" y="280"/>
                </a:cxn>
                <a:cxn ang="0">
                  <a:pos x="689" y="268"/>
                </a:cxn>
                <a:cxn ang="0">
                  <a:pos x="724" y="178"/>
                </a:cxn>
                <a:cxn ang="0">
                  <a:pos x="919" y="164"/>
                </a:cxn>
                <a:cxn ang="0">
                  <a:pos x="891" y="59"/>
                </a:cxn>
                <a:cxn ang="0">
                  <a:pos x="866" y="0"/>
                </a:cxn>
                <a:cxn ang="0">
                  <a:pos x="684" y="134"/>
                </a:cxn>
                <a:cxn ang="0">
                  <a:pos x="529" y="87"/>
                </a:cxn>
                <a:cxn ang="0">
                  <a:pos x="374" y="177"/>
                </a:cxn>
                <a:cxn ang="0">
                  <a:pos x="198" y="172"/>
                </a:cxn>
                <a:cxn ang="0">
                  <a:pos x="190" y="251"/>
                </a:cxn>
                <a:cxn ang="0">
                  <a:pos x="307" y="296"/>
                </a:cxn>
                <a:cxn ang="0">
                  <a:pos x="295" y="341"/>
                </a:cxn>
                <a:cxn ang="0">
                  <a:pos x="204" y="312"/>
                </a:cxn>
                <a:cxn ang="0">
                  <a:pos x="58" y="251"/>
                </a:cxn>
                <a:cxn ang="0">
                  <a:pos x="0" y="283"/>
                </a:cxn>
                <a:cxn ang="0">
                  <a:pos x="0" y="382"/>
                </a:cxn>
                <a:cxn ang="0">
                  <a:pos x="90" y="443"/>
                </a:cxn>
                <a:cxn ang="0">
                  <a:pos x="371" y="443"/>
                </a:cxn>
                <a:cxn ang="0">
                  <a:pos x="423" y="327"/>
                </a:cxn>
                <a:cxn ang="0">
                  <a:pos x="364" y="252"/>
                </a:cxn>
                <a:cxn ang="0">
                  <a:pos x="532" y="259"/>
                </a:cxn>
                <a:cxn ang="0">
                  <a:pos x="457" y="331"/>
                </a:cxn>
                <a:cxn ang="0">
                  <a:pos x="543" y="334"/>
                </a:cxn>
                <a:cxn ang="0">
                  <a:pos x="654" y="291"/>
                </a:cxn>
                <a:cxn ang="0">
                  <a:pos x="733" y="359"/>
                </a:cxn>
                <a:cxn ang="0">
                  <a:pos x="925" y="356"/>
                </a:cxn>
                <a:cxn ang="0">
                  <a:pos x="923" y="194"/>
                </a:cxn>
              </a:cxnLst>
              <a:rect l="0" t="0" r="r" b="b"/>
              <a:pathLst>
                <a:path w="932" h="443">
                  <a:moveTo>
                    <a:pt x="923" y="194"/>
                  </a:moveTo>
                  <a:cubicBezTo>
                    <a:pt x="733" y="201"/>
                    <a:pt x="733" y="201"/>
                    <a:pt x="733" y="201"/>
                  </a:cubicBezTo>
                  <a:cubicBezTo>
                    <a:pt x="719" y="248"/>
                    <a:pt x="719" y="248"/>
                    <a:pt x="719" y="248"/>
                  </a:cubicBezTo>
                  <a:cubicBezTo>
                    <a:pt x="786" y="280"/>
                    <a:pt x="786" y="280"/>
                    <a:pt x="786" y="280"/>
                  </a:cubicBezTo>
                  <a:cubicBezTo>
                    <a:pt x="689" y="268"/>
                    <a:pt x="689" y="268"/>
                    <a:pt x="689" y="268"/>
                  </a:cubicBezTo>
                  <a:cubicBezTo>
                    <a:pt x="724" y="178"/>
                    <a:pt x="724" y="178"/>
                    <a:pt x="724" y="178"/>
                  </a:cubicBezTo>
                  <a:cubicBezTo>
                    <a:pt x="919" y="164"/>
                    <a:pt x="919" y="164"/>
                    <a:pt x="919" y="164"/>
                  </a:cubicBezTo>
                  <a:cubicBezTo>
                    <a:pt x="912" y="128"/>
                    <a:pt x="903" y="93"/>
                    <a:pt x="891" y="59"/>
                  </a:cubicBezTo>
                  <a:cubicBezTo>
                    <a:pt x="884" y="40"/>
                    <a:pt x="876" y="20"/>
                    <a:pt x="866" y="0"/>
                  </a:cubicBezTo>
                  <a:cubicBezTo>
                    <a:pt x="684" y="134"/>
                    <a:pt x="684" y="134"/>
                    <a:pt x="684" y="134"/>
                  </a:cubicBezTo>
                  <a:cubicBezTo>
                    <a:pt x="529" y="87"/>
                    <a:pt x="529" y="87"/>
                    <a:pt x="529" y="87"/>
                  </a:cubicBezTo>
                  <a:cubicBezTo>
                    <a:pt x="374" y="177"/>
                    <a:pt x="374" y="177"/>
                    <a:pt x="374" y="177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190" y="251"/>
                    <a:pt x="190" y="251"/>
                    <a:pt x="190" y="251"/>
                  </a:cubicBezTo>
                  <a:cubicBezTo>
                    <a:pt x="307" y="296"/>
                    <a:pt x="307" y="296"/>
                    <a:pt x="307" y="296"/>
                  </a:cubicBezTo>
                  <a:cubicBezTo>
                    <a:pt x="295" y="341"/>
                    <a:pt x="295" y="341"/>
                    <a:pt x="295" y="341"/>
                  </a:cubicBezTo>
                  <a:cubicBezTo>
                    <a:pt x="204" y="312"/>
                    <a:pt x="204" y="312"/>
                    <a:pt x="204" y="312"/>
                  </a:cubicBezTo>
                  <a:cubicBezTo>
                    <a:pt x="58" y="251"/>
                    <a:pt x="58" y="251"/>
                    <a:pt x="58" y="251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90" y="443"/>
                    <a:pt x="90" y="443"/>
                    <a:pt x="90" y="443"/>
                  </a:cubicBezTo>
                  <a:cubicBezTo>
                    <a:pt x="371" y="443"/>
                    <a:pt x="371" y="443"/>
                    <a:pt x="371" y="443"/>
                  </a:cubicBezTo>
                  <a:cubicBezTo>
                    <a:pt x="423" y="327"/>
                    <a:pt x="423" y="327"/>
                    <a:pt x="423" y="327"/>
                  </a:cubicBezTo>
                  <a:cubicBezTo>
                    <a:pt x="364" y="252"/>
                    <a:pt x="364" y="252"/>
                    <a:pt x="364" y="252"/>
                  </a:cubicBezTo>
                  <a:cubicBezTo>
                    <a:pt x="532" y="259"/>
                    <a:pt x="532" y="259"/>
                    <a:pt x="532" y="259"/>
                  </a:cubicBezTo>
                  <a:cubicBezTo>
                    <a:pt x="457" y="331"/>
                    <a:pt x="457" y="331"/>
                    <a:pt x="457" y="331"/>
                  </a:cubicBezTo>
                  <a:cubicBezTo>
                    <a:pt x="543" y="334"/>
                    <a:pt x="543" y="334"/>
                    <a:pt x="543" y="334"/>
                  </a:cubicBezTo>
                  <a:cubicBezTo>
                    <a:pt x="654" y="291"/>
                    <a:pt x="654" y="291"/>
                    <a:pt x="654" y="291"/>
                  </a:cubicBezTo>
                  <a:cubicBezTo>
                    <a:pt x="733" y="359"/>
                    <a:pt x="733" y="359"/>
                    <a:pt x="733" y="359"/>
                  </a:cubicBezTo>
                  <a:cubicBezTo>
                    <a:pt x="925" y="356"/>
                    <a:pt x="925" y="356"/>
                    <a:pt x="925" y="356"/>
                  </a:cubicBezTo>
                  <a:cubicBezTo>
                    <a:pt x="932" y="304"/>
                    <a:pt x="931" y="248"/>
                    <a:pt x="923" y="194"/>
                  </a:cubicBezTo>
                  <a:close/>
                </a:path>
              </a:pathLst>
            </a:custGeom>
            <a:solidFill>
              <a:srgbClr val="FCD99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9093724" y="4986539"/>
              <a:ext cx="399743" cy="28690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58" y="191"/>
                </a:cxn>
                <a:cxn ang="0">
                  <a:pos x="246" y="150"/>
                </a:cxn>
                <a:cxn ang="0">
                  <a:pos x="111" y="0"/>
                </a:cxn>
                <a:cxn ang="0">
                  <a:pos x="0" y="26"/>
                </a:cxn>
              </a:cxnLst>
              <a:rect l="0" t="0" r="r" b="b"/>
              <a:pathLst>
                <a:path w="246" h="191">
                  <a:moveTo>
                    <a:pt x="0" y="26"/>
                  </a:moveTo>
                  <a:cubicBezTo>
                    <a:pt x="158" y="191"/>
                    <a:pt x="158" y="191"/>
                    <a:pt x="158" y="191"/>
                  </a:cubicBezTo>
                  <a:cubicBezTo>
                    <a:pt x="246" y="150"/>
                    <a:pt x="246" y="150"/>
                    <a:pt x="246" y="15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20" y="26"/>
                    <a:pt x="0" y="2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9309802" y="4825676"/>
              <a:ext cx="464567" cy="237149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80" y="143"/>
                </a:cxn>
                <a:cxn ang="0">
                  <a:pos x="258" y="103"/>
                </a:cxn>
                <a:cxn ang="0">
                  <a:pos x="258" y="0"/>
                </a:cxn>
                <a:cxn ang="0">
                  <a:pos x="28" y="0"/>
                </a:cxn>
                <a:cxn ang="0">
                  <a:pos x="0" y="72"/>
                </a:cxn>
              </a:cxnLst>
              <a:rect l="0" t="0" r="r" b="b"/>
              <a:pathLst>
                <a:path w="258" h="143">
                  <a:moveTo>
                    <a:pt x="0" y="72"/>
                  </a:moveTo>
                  <a:lnTo>
                    <a:pt x="80" y="143"/>
                  </a:lnTo>
                  <a:lnTo>
                    <a:pt x="258" y="103"/>
                  </a:lnTo>
                  <a:lnTo>
                    <a:pt x="258" y="0"/>
                  </a:lnTo>
                  <a:lnTo>
                    <a:pt x="28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9210766" y="3838938"/>
              <a:ext cx="414149" cy="527366"/>
            </a:xfrm>
            <a:custGeom>
              <a:avLst/>
              <a:gdLst/>
              <a:ahLst/>
              <a:cxnLst>
                <a:cxn ang="0">
                  <a:pos x="128" y="202"/>
                </a:cxn>
                <a:cxn ang="0">
                  <a:pos x="121" y="333"/>
                </a:cxn>
                <a:cxn ang="0">
                  <a:pos x="171" y="352"/>
                </a:cxn>
                <a:cxn ang="0">
                  <a:pos x="247" y="238"/>
                </a:cxn>
                <a:cxn ang="0">
                  <a:pos x="254" y="50"/>
                </a:cxn>
                <a:cxn ang="0">
                  <a:pos x="249" y="48"/>
                </a:cxn>
                <a:cxn ang="0">
                  <a:pos x="107" y="0"/>
                </a:cxn>
                <a:cxn ang="0">
                  <a:pos x="0" y="162"/>
                </a:cxn>
                <a:cxn ang="0">
                  <a:pos x="128" y="202"/>
                </a:cxn>
              </a:cxnLst>
              <a:rect l="0" t="0" r="r" b="b"/>
              <a:pathLst>
                <a:path w="254" h="352">
                  <a:moveTo>
                    <a:pt x="128" y="202"/>
                  </a:moveTo>
                  <a:cubicBezTo>
                    <a:pt x="121" y="333"/>
                    <a:pt x="121" y="333"/>
                    <a:pt x="121" y="333"/>
                  </a:cubicBezTo>
                  <a:cubicBezTo>
                    <a:pt x="171" y="352"/>
                    <a:pt x="171" y="352"/>
                    <a:pt x="171" y="352"/>
                  </a:cubicBezTo>
                  <a:cubicBezTo>
                    <a:pt x="247" y="238"/>
                    <a:pt x="247" y="238"/>
                    <a:pt x="247" y="238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2" y="49"/>
                    <a:pt x="251" y="48"/>
                    <a:pt x="249" y="48"/>
                  </a:cubicBezTo>
                  <a:cubicBezTo>
                    <a:pt x="204" y="27"/>
                    <a:pt x="156" y="11"/>
                    <a:pt x="107" y="0"/>
                  </a:cubicBezTo>
                  <a:cubicBezTo>
                    <a:pt x="0" y="162"/>
                    <a:pt x="0" y="162"/>
                    <a:pt x="0" y="162"/>
                  </a:cubicBezTo>
                  <a:lnTo>
                    <a:pt x="128" y="20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9626716" y="3981559"/>
              <a:ext cx="365531" cy="407962"/>
            </a:xfrm>
            <a:custGeom>
              <a:avLst/>
              <a:gdLst/>
              <a:ahLst/>
              <a:cxnLst>
                <a:cxn ang="0">
                  <a:pos x="47" y="133"/>
                </a:cxn>
                <a:cxn ang="0">
                  <a:pos x="0" y="193"/>
                </a:cxn>
                <a:cxn ang="0">
                  <a:pos x="0" y="272"/>
                </a:cxn>
                <a:cxn ang="0">
                  <a:pos x="82" y="272"/>
                </a:cxn>
                <a:cxn ang="0">
                  <a:pos x="225" y="152"/>
                </a:cxn>
                <a:cxn ang="0">
                  <a:pos x="77" y="0"/>
                </a:cxn>
                <a:cxn ang="0">
                  <a:pos x="41" y="33"/>
                </a:cxn>
                <a:cxn ang="0">
                  <a:pos x="47" y="133"/>
                </a:cxn>
              </a:cxnLst>
              <a:rect l="0" t="0" r="r" b="b"/>
              <a:pathLst>
                <a:path w="225" h="272">
                  <a:moveTo>
                    <a:pt x="47" y="133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187" y="95"/>
                    <a:pt x="137" y="42"/>
                    <a:pt x="77" y="0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7" y="13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8544527" y="3804112"/>
              <a:ext cx="792284" cy="792707"/>
            </a:xfrm>
            <a:custGeom>
              <a:avLst/>
              <a:gdLst/>
              <a:ahLst/>
              <a:cxnLst>
                <a:cxn ang="0">
                  <a:pos x="321" y="283"/>
                </a:cxn>
                <a:cxn ang="0">
                  <a:pos x="276" y="304"/>
                </a:cxn>
                <a:cxn ang="0">
                  <a:pos x="124" y="252"/>
                </a:cxn>
                <a:cxn ang="0">
                  <a:pos x="97" y="304"/>
                </a:cxn>
                <a:cxn ang="0">
                  <a:pos x="136" y="333"/>
                </a:cxn>
                <a:cxn ang="0">
                  <a:pos x="124" y="377"/>
                </a:cxn>
                <a:cxn ang="0">
                  <a:pos x="51" y="352"/>
                </a:cxn>
                <a:cxn ang="0">
                  <a:pos x="0" y="442"/>
                </a:cxn>
                <a:cxn ang="0">
                  <a:pos x="120" y="529"/>
                </a:cxn>
                <a:cxn ang="0">
                  <a:pos x="208" y="494"/>
                </a:cxn>
                <a:cxn ang="0">
                  <a:pos x="242" y="391"/>
                </a:cxn>
                <a:cxn ang="0">
                  <a:pos x="276" y="406"/>
                </a:cxn>
                <a:cxn ang="0">
                  <a:pos x="276" y="438"/>
                </a:cxn>
                <a:cxn ang="0">
                  <a:pos x="457" y="426"/>
                </a:cxn>
                <a:cxn ang="0">
                  <a:pos x="486" y="345"/>
                </a:cxn>
                <a:cxn ang="0">
                  <a:pos x="486" y="254"/>
                </a:cxn>
                <a:cxn ang="0">
                  <a:pos x="346" y="210"/>
                </a:cxn>
                <a:cxn ang="0">
                  <a:pos x="393" y="144"/>
                </a:cxn>
                <a:cxn ang="0">
                  <a:pos x="450" y="54"/>
                </a:cxn>
                <a:cxn ang="0">
                  <a:pos x="392" y="5"/>
                </a:cxn>
                <a:cxn ang="0">
                  <a:pos x="172" y="21"/>
                </a:cxn>
                <a:cxn ang="0">
                  <a:pos x="170" y="193"/>
                </a:cxn>
                <a:cxn ang="0">
                  <a:pos x="321" y="283"/>
                </a:cxn>
              </a:cxnLst>
              <a:rect l="0" t="0" r="r" b="b"/>
              <a:pathLst>
                <a:path w="486" h="529">
                  <a:moveTo>
                    <a:pt x="321" y="283"/>
                  </a:moveTo>
                  <a:cubicBezTo>
                    <a:pt x="276" y="304"/>
                    <a:pt x="276" y="304"/>
                    <a:pt x="276" y="304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97" y="304"/>
                    <a:pt x="97" y="304"/>
                    <a:pt x="97" y="304"/>
                  </a:cubicBezTo>
                  <a:cubicBezTo>
                    <a:pt x="136" y="333"/>
                    <a:pt x="136" y="333"/>
                    <a:pt x="136" y="333"/>
                  </a:cubicBezTo>
                  <a:cubicBezTo>
                    <a:pt x="124" y="377"/>
                    <a:pt x="124" y="377"/>
                    <a:pt x="124" y="377"/>
                  </a:cubicBezTo>
                  <a:cubicBezTo>
                    <a:pt x="51" y="352"/>
                    <a:pt x="51" y="352"/>
                    <a:pt x="51" y="352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120" y="529"/>
                    <a:pt x="120" y="529"/>
                    <a:pt x="120" y="529"/>
                  </a:cubicBezTo>
                  <a:cubicBezTo>
                    <a:pt x="208" y="494"/>
                    <a:pt x="208" y="494"/>
                    <a:pt x="208" y="494"/>
                  </a:cubicBezTo>
                  <a:cubicBezTo>
                    <a:pt x="242" y="391"/>
                    <a:pt x="242" y="391"/>
                    <a:pt x="242" y="391"/>
                  </a:cubicBezTo>
                  <a:cubicBezTo>
                    <a:pt x="276" y="406"/>
                    <a:pt x="276" y="406"/>
                    <a:pt x="276" y="406"/>
                  </a:cubicBezTo>
                  <a:cubicBezTo>
                    <a:pt x="276" y="438"/>
                    <a:pt x="276" y="438"/>
                    <a:pt x="276" y="438"/>
                  </a:cubicBezTo>
                  <a:cubicBezTo>
                    <a:pt x="457" y="426"/>
                    <a:pt x="457" y="426"/>
                    <a:pt x="457" y="426"/>
                  </a:cubicBezTo>
                  <a:cubicBezTo>
                    <a:pt x="486" y="345"/>
                    <a:pt x="486" y="345"/>
                    <a:pt x="486" y="345"/>
                  </a:cubicBezTo>
                  <a:cubicBezTo>
                    <a:pt x="486" y="254"/>
                    <a:pt x="486" y="254"/>
                    <a:pt x="486" y="254"/>
                  </a:cubicBezTo>
                  <a:cubicBezTo>
                    <a:pt x="346" y="210"/>
                    <a:pt x="346" y="210"/>
                    <a:pt x="346" y="210"/>
                  </a:cubicBezTo>
                  <a:cubicBezTo>
                    <a:pt x="393" y="144"/>
                    <a:pt x="393" y="144"/>
                    <a:pt x="393" y="14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392" y="5"/>
                    <a:pt x="392" y="5"/>
                    <a:pt x="392" y="5"/>
                  </a:cubicBezTo>
                  <a:cubicBezTo>
                    <a:pt x="318" y="0"/>
                    <a:pt x="243" y="6"/>
                    <a:pt x="172" y="21"/>
                  </a:cubicBezTo>
                  <a:cubicBezTo>
                    <a:pt x="170" y="193"/>
                    <a:pt x="170" y="193"/>
                    <a:pt x="170" y="193"/>
                  </a:cubicBezTo>
                  <a:lnTo>
                    <a:pt x="321" y="28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9866202" y="2482382"/>
              <a:ext cx="572605" cy="525707"/>
            </a:xfrm>
            <a:prstGeom prst="ellipse">
              <a:avLst/>
            </a:prstGeom>
            <a:solidFill>
              <a:srgbClr val="A5A5A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8186199" y="3210411"/>
              <a:ext cx="496978" cy="459372"/>
            </a:xfrm>
            <a:prstGeom prst="ellipse">
              <a:avLst/>
            </a:prstGeom>
            <a:solidFill>
              <a:srgbClr val="A5A5A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9360220" y="1716209"/>
              <a:ext cx="333119" cy="308459"/>
            </a:xfrm>
            <a:prstGeom prst="ellipse">
              <a:avLst/>
            </a:prstGeom>
            <a:solidFill>
              <a:srgbClr val="A5A5A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7534365" y="5545413"/>
              <a:ext cx="300708" cy="27529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9362021" y="3115884"/>
              <a:ext cx="569004" cy="52570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10262344" y="4888694"/>
              <a:ext cx="320515" cy="29685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8802020" y="1857172"/>
              <a:ext cx="444760" cy="4096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7840475" y="2417705"/>
              <a:ext cx="397943" cy="36484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9877005" y="5717885"/>
              <a:ext cx="442959" cy="409620"/>
            </a:xfrm>
            <a:prstGeom prst="ellipse">
              <a:avLst/>
            </a:prstGeom>
            <a:solidFill>
              <a:srgbClr val="FCD99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6725875" y="4508925"/>
              <a:ext cx="460965" cy="42288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10409997" y="5384550"/>
              <a:ext cx="444760" cy="409620"/>
            </a:xfrm>
            <a:prstGeom prst="ellipse">
              <a:avLst/>
            </a:prstGeom>
            <a:solidFill>
              <a:srgbClr val="FCD99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6837515" y="2797474"/>
              <a:ext cx="354727" cy="326701"/>
            </a:xfrm>
            <a:prstGeom prst="ellipse">
              <a:avLst/>
            </a:prstGeom>
            <a:solidFill>
              <a:srgbClr val="FCD99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6589026" y="3251871"/>
              <a:ext cx="554599" cy="512440"/>
            </a:xfrm>
            <a:prstGeom prst="ellipse">
              <a:avLst/>
            </a:prstGeom>
            <a:solidFill>
              <a:srgbClr val="FCD99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10537842" y="2875418"/>
              <a:ext cx="442959" cy="407962"/>
            </a:xfrm>
            <a:prstGeom prst="ellipse">
              <a:avLst/>
            </a:prstGeom>
            <a:solidFill>
              <a:srgbClr val="A5A5A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10579257" y="3435951"/>
              <a:ext cx="333119" cy="30845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7141824" y="2260158"/>
              <a:ext cx="505981" cy="467664"/>
            </a:xfrm>
            <a:custGeom>
              <a:avLst/>
              <a:gdLst/>
              <a:ahLst/>
              <a:cxnLst>
                <a:cxn ang="0">
                  <a:pos x="276" y="221"/>
                </a:cxn>
                <a:cxn ang="0">
                  <a:pos x="92" y="277"/>
                </a:cxn>
                <a:cxn ang="0">
                  <a:pos x="36" y="92"/>
                </a:cxn>
                <a:cxn ang="0">
                  <a:pos x="220" y="36"/>
                </a:cxn>
                <a:cxn ang="0">
                  <a:pos x="276" y="221"/>
                </a:cxn>
              </a:cxnLst>
              <a:rect l="0" t="0" r="r" b="b"/>
              <a:pathLst>
                <a:path w="312" h="312">
                  <a:moveTo>
                    <a:pt x="276" y="221"/>
                  </a:moveTo>
                  <a:cubicBezTo>
                    <a:pt x="241" y="287"/>
                    <a:pt x="158" y="312"/>
                    <a:pt x="92" y="277"/>
                  </a:cubicBezTo>
                  <a:cubicBezTo>
                    <a:pt x="25" y="241"/>
                    <a:pt x="0" y="159"/>
                    <a:pt x="36" y="92"/>
                  </a:cubicBezTo>
                  <a:cubicBezTo>
                    <a:pt x="71" y="26"/>
                    <a:pt x="154" y="0"/>
                    <a:pt x="220" y="36"/>
                  </a:cubicBezTo>
                  <a:cubicBezTo>
                    <a:pt x="287" y="71"/>
                    <a:pt x="312" y="154"/>
                    <a:pt x="276" y="22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6938351" y="4908595"/>
              <a:ext cx="727461" cy="666670"/>
            </a:xfrm>
            <a:custGeom>
              <a:avLst/>
              <a:gdLst/>
              <a:ahLst/>
              <a:cxnLst>
                <a:cxn ang="0">
                  <a:pos x="395" y="314"/>
                </a:cxn>
                <a:cxn ang="0">
                  <a:pos x="131" y="394"/>
                </a:cxn>
                <a:cxn ang="0">
                  <a:pos x="51" y="131"/>
                </a:cxn>
                <a:cxn ang="0">
                  <a:pos x="315" y="50"/>
                </a:cxn>
                <a:cxn ang="0">
                  <a:pos x="395" y="314"/>
                </a:cxn>
              </a:cxnLst>
              <a:rect l="0" t="0" r="r" b="b"/>
              <a:pathLst>
                <a:path w="446" h="445">
                  <a:moveTo>
                    <a:pt x="395" y="314"/>
                  </a:moveTo>
                  <a:cubicBezTo>
                    <a:pt x="344" y="409"/>
                    <a:pt x="226" y="445"/>
                    <a:pt x="131" y="394"/>
                  </a:cubicBezTo>
                  <a:cubicBezTo>
                    <a:pt x="36" y="344"/>
                    <a:pt x="0" y="226"/>
                    <a:pt x="51" y="131"/>
                  </a:cubicBezTo>
                  <a:cubicBezTo>
                    <a:pt x="102" y="36"/>
                    <a:pt x="220" y="0"/>
                    <a:pt x="315" y="50"/>
                  </a:cubicBezTo>
                  <a:cubicBezTo>
                    <a:pt x="410" y="101"/>
                    <a:pt x="446" y="219"/>
                    <a:pt x="395" y="31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10948390" y="3702951"/>
              <a:ext cx="725660" cy="668328"/>
            </a:xfrm>
            <a:custGeom>
              <a:avLst/>
              <a:gdLst/>
              <a:ahLst/>
              <a:cxnLst>
                <a:cxn ang="0">
                  <a:pos x="395" y="315"/>
                </a:cxn>
                <a:cxn ang="0">
                  <a:pos x="131" y="395"/>
                </a:cxn>
                <a:cxn ang="0">
                  <a:pos x="51" y="131"/>
                </a:cxn>
                <a:cxn ang="0">
                  <a:pos x="315" y="51"/>
                </a:cxn>
                <a:cxn ang="0">
                  <a:pos x="395" y="315"/>
                </a:cxn>
              </a:cxnLst>
              <a:rect l="0" t="0" r="r" b="b"/>
              <a:pathLst>
                <a:path w="446" h="446">
                  <a:moveTo>
                    <a:pt x="395" y="315"/>
                  </a:moveTo>
                  <a:cubicBezTo>
                    <a:pt x="344" y="410"/>
                    <a:pt x="226" y="446"/>
                    <a:pt x="131" y="395"/>
                  </a:cubicBezTo>
                  <a:cubicBezTo>
                    <a:pt x="36" y="344"/>
                    <a:pt x="0" y="226"/>
                    <a:pt x="51" y="131"/>
                  </a:cubicBezTo>
                  <a:cubicBezTo>
                    <a:pt x="102" y="36"/>
                    <a:pt x="220" y="0"/>
                    <a:pt x="315" y="51"/>
                  </a:cubicBezTo>
                  <a:cubicBezTo>
                    <a:pt x="410" y="102"/>
                    <a:pt x="446" y="220"/>
                    <a:pt x="395" y="31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10258742" y="3996485"/>
              <a:ext cx="723860" cy="666670"/>
            </a:xfrm>
            <a:custGeom>
              <a:avLst/>
              <a:gdLst/>
              <a:ahLst/>
              <a:cxnLst>
                <a:cxn ang="0">
                  <a:pos x="394" y="315"/>
                </a:cxn>
                <a:cxn ang="0">
                  <a:pos x="130" y="395"/>
                </a:cxn>
                <a:cxn ang="0">
                  <a:pos x="50" y="131"/>
                </a:cxn>
                <a:cxn ang="0">
                  <a:pos x="314" y="51"/>
                </a:cxn>
                <a:cxn ang="0">
                  <a:pos x="394" y="315"/>
                </a:cxn>
              </a:cxnLst>
              <a:rect l="0" t="0" r="r" b="b"/>
              <a:pathLst>
                <a:path w="445" h="445">
                  <a:moveTo>
                    <a:pt x="394" y="315"/>
                  </a:moveTo>
                  <a:cubicBezTo>
                    <a:pt x="343" y="410"/>
                    <a:pt x="225" y="445"/>
                    <a:pt x="130" y="395"/>
                  </a:cubicBezTo>
                  <a:cubicBezTo>
                    <a:pt x="35" y="344"/>
                    <a:pt x="0" y="226"/>
                    <a:pt x="50" y="131"/>
                  </a:cubicBezTo>
                  <a:cubicBezTo>
                    <a:pt x="101" y="36"/>
                    <a:pt x="219" y="0"/>
                    <a:pt x="314" y="51"/>
                  </a:cubicBezTo>
                  <a:cubicBezTo>
                    <a:pt x="409" y="102"/>
                    <a:pt x="445" y="220"/>
                    <a:pt x="394" y="31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6715071" y="3893665"/>
              <a:ext cx="540194" cy="497515"/>
            </a:xfrm>
            <a:custGeom>
              <a:avLst/>
              <a:gdLst/>
              <a:ahLst/>
              <a:cxnLst>
                <a:cxn ang="0">
                  <a:pos x="294" y="235"/>
                </a:cxn>
                <a:cxn ang="0">
                  <a:pos x="97" y="295"/>
                </a:cxn>
                <a:cxn ang="0">
                  <a:pos x="37" y="97"/>
                </a:cxn>
                <a:cxn ang="0">
                  <a:pos x="235" y="38"/>
                </a:cxn>
                <a:cxn ang="0">
                  <a:pos x="294" y="235"/>
                </a:cxn>
              </a:cxnLst>
              <a:rect l="0" t="0" r="r" b="b"/>
              <a:pathLst>
                <a:path w="332" h="332">
                  <a:moveTo>
                    <a:pt x="294" y="235"/>
                  </a:moveTo>
                  <a:cubicBezTo>
                    <a:pt x="257" y="306"/>
                    <a:pt x="168" y="332"/>
                    <a:pt x="97" y="295"/>
                  </a:cubicBezTo>
                  <a:cubicBezTo>
                    <a:pt x="26" y="257"/>
                    <a:pt x="0" y="168"/>
                    <a:pt x="37" y="97"/>
                  </a:cubicBezTo>
                  <a:cubicBezTo>
                    <a:pt x="75" y="26"/>
                    <a:pt x="164" y="0"/>
                    <a:pt x="235" y="38"/>
                  </a:cubicBezTo>
                  <a:cubicBezTo>
                    <a:pt x="306" y="76"/>
                    <a:pt x="332" y="164"/>
                    <a:pt x="294" y="235"/>
                  </a:cubicBezTo>
                  <a:close/>
                </a:path>
              </a:pathLst>
            </a:custGeom>
            <a:solidFill>
              <a:srgbClr val="FCD99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3" name="Freeform 36"/>
            <p:cNvSpPr/>
            <p:nvPr/>
          </p:nvSpPr>
          <p:spPr bwMode="auto">
            <a:xfrm>
              <a:off x="8332051" y="2507257"/>
              <a:ext cx="554599" cy="509123"/>
            </a:xfrm>
            <a:custGeom>
              <a:avLst/>
              <a:gdLst/>
              <a:ahLst/>
              <a:cxnLst>
                <a:cxn ang="0">
                  <a:pos x="302" y="240"/>
                </a:cxn>
                <a:cxn ang="0">
                  <a:pos x="100" y="301"/>
                </a:cxn>
                <a:cxn ang="0">
                  <a:pos x="39" y="100"/>
                </a:cxn>
                <a:cxn ang="0">
                  <a:pos x="241" y="38"/>
                </a:cxn>
                <a:cxn ang="0">
                  <a:pos x="302" y="240"/>
                </a:cxn>
              </a:cxnLst>
              <a:rect l="0" t="0" r="r" b="b"/>
              <a:pathLst>
                <a:path w="341" h="340">
                  <a:moveTo>
                    <a:pt x="302" y="240"/>
                  </a:moveTo>
                  <a:cubicBezTo>
                    <a:pt x="263" y="313"/>
                    <a:pt x="173" y="340"/>
                    <a:pt x="100" y="301"/>
                  </a:cubicBezTo>
                  <a:cubicBezTo>
                    <a:pt x="27" y="263"/>
                    <a:pt x="0" y="172"/>
                    <a:pt x="39" y="100"/>
                  </a:cubicBezTo>
                  <a:cubicBezTo>
                    <a:pt x="78" y="27"/>
                    <a:pt x="168" y="0"/>
                    <a:pt x="241" y="38"/>
                  </a:cubicBezTo>
                  <a:cubicBezTo>
                    <a:pt x="313" y="77"/>
                    <a:pt x="341" y="168"/>
                    <a:pt x="302" y="24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4" name="Freeform 37"/>
            <p:cNvSpPr/>
            <p:nvPr/>
          </p:nvSpPr>
          <p:spPr bwMode="auto">
            <a:xfrm>
              <a:off x="8796618" y="3162318"/>
              <a:ext cx="448361" cy="412937"/>
            </a:xfrm>
            <a:custGeom>
              <a:avLst/>
              <a:gdLst/>
              <a:ahLst/>
              <a:cxnLst>
                <a:cxn ang="0">
                  <a:pos x="245" y="195"/>
                </a:cxn>
                <a:cxn ang="0">
                  <a:pos x="81" y="245"/>
                </a:cxn>
                <a:cxn ang="0">
                  <a:pos x="31" y="81"/>
                </a:cxn>
                <a:cxn ang="0">
                  <a:pos x="195" y="31"/>
                </a:cxn>
                <a:cxn ang="0">
                  <a:pos x="245" y="195"/>
                </a:cxn>
              </a:cxnLst>
              <a:rect l="0" t="0" r="r" b="b"/>
              <a:pathLst>
                <a:path w="276" h="276">
                  <a:moveTo>
                    <a:pt x="245" y="195"/>
                  </a:moveTo>
                  <a:cubicBezTo>
                    <a:pt x="213" y="254"/>
                    <a:pt x="140" y="276"/>
                    <a:pt x="81" y="245"/>
                  </a:cubicBezTo>
                  <a:cubicBezTo>
                    <a:pt x="22" y="213"/>
                    <a:pt x="0" y="140"/>
                    <a:pt x="31" y="81"/>
                  </a:cubicBezTo>
                  <a:cubicBezTo>
                    <a:pt x="63" y="22"/>
                    <a:pt x="136" y="0"/>
                    <a:pt x="195" y="31"/>
                  </a:cubicBezTo>
                  <a:cubicBezTo>
                    <a:pt x="254" y="63"/>
                    <a:pt x="276" y="136"/>
                    <a:pt x="245" y="19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5" name="Freeform 38"/>
            <p:cNvSpPr/>
            <p:nvPr/>
          </p:nvSpPr>
          <p:spPr bwMode="auto">
            <a:xfrm>
              <a:off x="9028901" y="2298301"/>
              <a:ext cx="624824" cy="573800"/>
            </a:xfrm>
            <a:custGeom>
              <a:avLst/>
              <a:gdLst/>
              <a:ahLst/>
              <a:cxnLst>
                <a:cxn ang="0">
                  <a:pos x="340" y="271"/>
                </a:cxn>
                <a:cxn ang="0">
                  <a:pos x="113" y="340"/>
                </a:cxn>
                <a:cxn ang="0">
                  <a:pos x="44" y="113"/>
                </a:cxn>
                <a:cxn ang="0">
                  <a:pos x="271" y="44"/>
                </a:cxn>
                <a:cxn ang="0">
                  <a:pos x="340" y="271"/>
                </a:cxn>
              </a:cxnLst>
              <a:rect l="0" t="0" r="r" b="b"/>
              <a:pathLst>
                <a:path w="384" h="383">
                  <a:moveTo>
                    <a:pt x="340" y="271"/>
                  </a:moveTo>
                  <a:cubicBezTo>
                    <a:pt x="296" y="352"/>
                    <a:pt x="195" y="383"/>
                    <a:pt x="113" y="340"/>
                  </a:cubicBezTo>
                  <a:cubicBezTo>
                    <a:pt x="31" y="296"/>
                    <a:pt x="0" y="194"/>
                    <a:pt x="44" y="113"/>
                  </a:cubicBezTo>
                  <a:cubicBezTo>
                    <a:pt x="87" y="31"/>
                    <a:pt x="189" y="0"/>
                    <a:pt x="271" y="44"/>
                  </a:cubicBezTo>
                  <a:cubicBezTo>
                    <a:pt x="353" y="87"/>
                    <a:pt x="384" y="189"/>
                    <a:pt x="340" y="27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6" name="Freeform 39"/>
            <p:cNvSpPr/>
            <p:nvPr/>
          </p:nvSpPr>
          <p:spPr bwMode="auto">
            <a:xfrm>
              <a:off x="7354301" y="3716218"/>
              <a:ext cx="626625" cy="575459"/>
            </a:xfrm>
            <a:custGeom>
              <a:avLst/>
              <a:gdLst/>
              <a:ahLst/>
              <a:cxnLst>
                <a:cxn ang="0">
                  <a:pos x="341" y="272"/>
                </a:cxn>
                <a:cxn ang="0">
                  <a:pos x="113" y="341"/>
                </a:cxn>
                <a:cxn ang="0">
                  <a:pos x="44" y="113"/>
                </a:cxn>
                <a:cxn ang="0">
                  <a:pos x="272" y="44"/>
                </a:cxn>
                <a:cxn ang="0">
                  <a:pos x="341" y="272"/>
                </a:cxn>
              </a:cxnLst>
              <a:rect l="0" t="0" r="r" b="b"/>
              <a:pathLst>
                <a:path w="385" h="385">
                  <a:moveTo>
                    <a:pt x="341" y="272"/>
                  </a:moveTo>
                  <a:cubicBezTo>
                    <a:pt x="297" y="354"/>
                    <a:pt x="195" y="385"/>
                    <a:pt x="113" y="341"/>
                  </a:cubicBezTo>
                  <a:cubicBezTo>
                    <a:pt x="31" y="297"/>
                    <a:pt x="0" y="195"/>
                    <a:pt x="44" y="113"/>
                  </a:cubicBezTo>
                  <a:cubicBezTo>
                    <a:pt x="88" y="31"/>
                    <a:pt x="190" y="0"/>
                    <a:pt x="272" y="44"/>
                  </a:cubicBezTo>
                  <a:cubicBezTo>
                    <a:pt x="354" y="87"/>
                    <a:pt x="385" y="190"/>
                    <a:pt x="341" y="27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7" name="Freeform 40"/>
            <p:cNvSpPr/>
            <p:nvPr/>
          </p:nvSpPr>
          <p:spPr bwMode="auto">
            <a:xfrm>
              <a:off x="7280474" y="2940095"/>
              <a:ext cx="660837" cy="610285"/>
            </a:xfrm>
            <a:custGeom>
              <a:avLst/>
              <a:gdLst/>
              <a:ahLst/>
              <a:cxnLst>
                <a:cxn ang="0">
                  <a:pos x="360" y="287"/>
                </a:cxn>
                <a:cxn ang="0">
                  <a:pos x="119" y="361"/>
                </a:cxn>
                <a:cxn ang="0">
                  <a:pos x="46" y="120"/>
                </a:cxn>
                <a:cxn ang="0">
                  <a:pos x="287" y="47"/>
                </a:cxn>
                <a:cxn ang="0">
                  <a:pos x="360" y="287"/>
                </a:cxn>
              </a:cxnLst>
              <a:rect l="0" t="0" r="r" b="b"/>
              <a:pathLst>
                <a:path w="406" h="407">
                  <a:moveTo>
                    <a:pt x="360" y="287"/>
                  </a:moveTo>
                  <a:cubicBezTo>
                    <a:pt x="314" y="374"/>
                    <a:pt x="206" y="407"/>
                    <a:pt x="119" y="361"/>
                  </a:cubicBezTo>
                  <a:cubicBezTo>
                    <a:pt x="32" y="314"/>
                    <a:pt x="0" y="206"/>
                    <a:pt x="46" y="120"/>
                  </a:cubicBezTo>
                  <a:cubicBezTo>
                    <a:pt x="92" y="33"/>
                    <a:pt x="200" y="0"/>
                    <a:pt x="287" y="47"/>
                  </a:cubicBezTo>
                  <a:cubicBezTo>
                    <a:pt x="374" y="93"/>
                    <a:pt x="406" y="201"/>
                    <a:pt x="360" y="287"/>
                  </a:cubicBezTo>
                  <a:close/>
                </a:path>
              </a:pathLst>
            </a:custGeom>
            <a:solidFill>
              <a:srgbClr val="FCD99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8" name="Freeform 41"/>
            <p:cNvSpPr/>
            <p:nvPr/>
          </p:nvSpPr>
          <p:spPr bwMode="auto">
            <a:xfrm>
              <a:off x="8060154" y="1711234"/>
              <a:ext cx="603216" cy="555558"/>
            </a:xfrm>
            <a:custGeom>
              <a:avLst/>
              <a:gdLst/>
              <a:ahLst/>
              <a:cxnLst>
                <a:cxn ang="0">
                  <a:pos x="307" y="299"/>
                </a:cxn>
                <a:cxn ang="0">
                  <a:pos x="71" y="307"/>
                </a:cxn>
                <a:cxn ang="0">
                  <a:pos x="63" y="71"/>
                </a:cxn>
                <a:cxn ang="0">
                  <a:pos x="299" y="63"/>
                </a:cxn>
                <a:cxn ang="0">
                  <a:pos x="307" y="299"/>
                </a:cxn>
              </a:cxnLst>
              <a:rect l="0" t="0" r="r" b="b"/>
              <a:pathLst>
                <a:path w="370" h="370">
                  <a:moveTo>
                    <a:pt x="307" y="299"/>
                  </a:moveTo>
                  <a:cubicBezTo>
                    <a:pt x="244" y="366"/>
                    <a:pt x="138" y="370"/>
                    <a:pt x="71" y="307"/>
                  </a:cubicBezTo>
                  <a:cubicBezTo>
                    <a:pt x="4" y="244"/>
                    <a:pt x="0" y="138"/>
                    <a:pt x="63" y="71"/>
                  </a:cubicBezTo>
                  <a:cubicBezTo>
                    <a:pt x="126" y="4"/>
                    <a:pt x="232" y="0"/>
                    <a:pt x="299" y="63"/>
                  </a:cubicBezTo>
                  <a:cubicBezTo>
                    <a:pt x="366" y="126"/>
                    <a:pt x="370" y="231"/>
                    <a:pt x="307" y="299"/>
                  </a:cubicBez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9" name="Freeform 42"/>
            <p:cNvSpPr/>
            <p:nvPr/>
          </p:nvSpPr>
          <p:spPr bwMode="auto">
            <a:xfrm>
              <a:off x="10937586" y="3086033"/>
              <a:ext cx="619422" cy="568825"/>
            </a:xfrm>
            <a:custGeom>
              <a:avLst/>
              <a:gdLst/>
              <a:ahLst/>
              <a:cxnLst>
                <a:cxn ang="0">
                  <a:pos x="337" y="268"/>
                </a:cxn>
                <a:cxn ang="0">
                  <a:pos x="112" y="337"/>
                </a:cxn>
                <a:cxn ang="0">
                  <a:pos x="43" y="111"/>
                </a:cxn>
                <a:cxn ang="0">
                  <a:pos x="269" y="43"/>
                </a:cxn>
                <a:cxn ang="0">
                  <a:pos x="337" y="268"/>
                </a:cxn>
              </a:cxnLst>
              <a:rect l="0" t="0" r="r" b="b"/>
              <a:pathLst>
                <a:path w="381" h="380">
                  <a:moveTo>
                    <a:pt x="337" y="268"/>
                  </a:moveTo>
                  <a:cubicBezTo>
                    <a:pt x="294" y="350"/>
                    <a:pt x="193" y="380"/>
                    <a:pt x="112" y="337"/>
                  </a:cubicBezTo>
                  <a:cubicBezTo>
                    <a:pt x="31" y="294"/>
                    <a:pt x="0" y="193"/>
                    <a:pt x="43" y="111"/>
                  </a:cubicBezTo>
                  <a:cubicBezTo>
                    <a:pt x="87" y="30"/>
                    <a:pt x="188" y="0"/>
                    <a:pt x="269" y="43"/>
                  </a:cubicBezTo>
                  <a:cubicBezTo>
                    <a:pt x="350" y="86"/>
                    <a:pt x="381" y="187"/>
                    <a:pt x="337" y="26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0" name="Freeform 43"/>
            <p:cNvSpPr/>
            <p:nvPr/>
          </p:nvSpPr>
          <p:spPr bwMode="auto">
            <a:xfrm>
              <a:off x="10791734" y="4651545"/>
              <a:ext cx="617622" cy="572142"/>
            </a:xfrm>
            <a:custGeom>
              <a:avLst/>
              <a:gdLst/>
              <a:ahLst/>
              <a:cxnLst>
                <a:cxn ang="0">
                  <a:pos x="337" y="269"/>
                </a:cxn>
                <a:cxn ang="0">
                  <a:pos x="112" y="338"/>
                </a:cxn>
                <a:cxn ang="0">
                  <a:pos x="43" y="112"/>
                </a:cxn>
                <a:cxn ang="0">
                  <a:pos x="269" y="44"/>
                </a:cxn>
                <a:cxn ang="0">
                  <a:pos x="337" y="269"/>
                </a:cxn>
              </a:cxnLst>
              <a:rect l="0" t="0" r="r" b="b"/>
              <a:pathLst>
                <a:path w="380" h="381">
                  <a:moveTo>
                    <a:pt x="337" y="269"/>
                  </a:moveTo>
                  <a:cubicBezTo>
                    <a:pt x="294" y="350"/>
                    <a:pt x="193" y="381"/>
                    <a:pt x="112" y="338"/>
                  </a:cubicBezTo>
                  <a:cubicBezTo>
                    <a:pt x="30" y="294"/>
                    <a:pt x="0" y="193"/>
                    <a:pt x="43" y="112"/>
                  </a:cubicBezTo>
                  <a:cubicBezTo>
                    <a:pt x="86" y="31"/>
                    <a:pt x="187" y="0"/>
                    <a:pt x="269" y="44"/>
                  </a:cubicBezTo>
                  <a:cubicBezTo>
                    <a:pt x="350" y="87"/>
                    <a:pt x="380" y="188"/>
                    <a:pt x="337" y="269"/>
                  </a:cubicBezTo>
                  <a:close/>
                </a:path>
              </a:pathLst>
            </a:custGeom>
            <a:solidFill>
              <a:srgbClr val="FCD99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9905816" y="3432635"/>
              <a:ext cx="619422" cy="568825"/>
            </a:xfrm>
            <a:custGeom>
              <a:avLst/>
              <a:gdLst/>
              <a:ahLst/>
              <a:cxnLst>
                <a:cxn ang="0">
                  <a:pos x="338" y="268"/>
                </a:cxn>
                <a:cxn ang="0">
                  <a:pos x="112" y="337"/>
                </a:cxn>
                <a:cxn ang="0">
                  <a:pos x="44" y="111"/>
                </a:cxn>
                <a:cxn ang="0">
                  <a:pos x="269" y="43"/>
                </a:cxn>
                <a:cxn ang="0">
                  <a:pos x="338" y="268"/>
                </a:cxn>
              </a:cxnLst>
              <a:rect l="0" t="0" r="r" b="b"/>
              <a:pathLst>
                <a:path w="381" h="380">
                  <a:moveTo>
                    <a:pt x="338" y="268"/>
                  </a:moveTo>
                  <a:cubicBezTo>
                    <a:pt x="294" y="350"/>
                    <a:pt x="193" y="380"/>
                    <a:pt x="112" y="337"/>
                  </a:cubicBezTo>
                  <a:cubicBezTo>
                    <a:pt x="31" y="294"/>
                    <a:pt x="0" y="193"/>
                    <a:pt x="44" y="111"/>
                  </a:cubicBezTo>
                  <a:cubicBezTo>
                    <a:pt x="87" y="30"/>
                    <a:pt x="188" y="0"/>
                    <a:pt x="269" y="43"/>
                  </a:cubicBezTo>
                  <a:cubicBezTo>
                    <a:pt x="350" y="86"/>
                    <a:pt x="381" y="187"/>
                    <a:pt x="338" y="2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4" name="Freeform 45"/>
            <p:cNvSpPr/>
            <p:nvPr/>
          </p:nvSpPr>
          <p:spPr bwMode="auto">
            <a:xfrm>
              <a:off x="10372183" y="2192164"/>
              <a:ext cx="522186" cy="480930"/>
            </a:xfrm>
            <a:custGeom>
              <a:avLst/>
              <a:gdLst/>
              <a:ahLst/>
              <a:cxnLst>
                <a:cxn ang="0">
                  <a:pos x="284" y="226"/>
                </a:cxn>
                <a:cxn ang="0">
                  <a:pos x="94" y="283"/>
                </a:cxn>
                <a:cxn ang="0">
                  <a:pos x="37" y="94"/>
                </a:cxn>
                <a:cxn ang="0">
                  <a:pos x="226" y="36"/>
                </a:cxn>
                <a:cxn ang="0">
                  <a:pos x="284" y="226"/>
                </a:cxn>
              </a:cxnLst>
              <a:rect l="0" t="0" r="r" b="b"/>
              <a:pathLst>
                <a:path w="320" h="320">
                  <a:moveTo>
                    <a:pt x="284" y="226"/>
                  </a:moveTo>
                  <a:cubicBezTo>
                    <a:pt x="247" y="294"/>
                    <a:pt x="162" y="320"/>
                    <a:pt x="94" y="283"/>
                  </a:cubicBezTo>
                  <a:cubicBezTo>
                    <a:pt x="26" y="247"/>
                    <a:pt x="0" y="162"/>
                    <a:pt x="37" y="94"/>
                  </a:cubicBezTo>
                  <a:cubicBezTo>
                    <a:pt x="73" y="25"/>
                    <a:pt x="158" y="0"/>
                    <a:pt x="226" y="36"/>
                  </a:cubicBezTo>
                  <a:cubicBezTo>
                    <a:pt x="295" y="73"/>
                    <a:pt x="320" y="157"/>
                    <a:pt x="284" y="22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9689738" y="1852196"/>
              <a:ext cx="619422" cy="570483"/>
            </a:xfrm>
            <a:custGeom>
              <a:avLst/>
              <a:gdLst/>
              <a:ahLst/>
              <a:cxnLst>
                <a:cxn ang="0">
                  <a:pos x="338" y="269"/>
                </a:cxn>
                <a:cxn ang="0">
                  <a:pos x="112" y="337"/>
                </a:cxn>
                <a:cxn ang="0">
                  <a:pos x="44" y="112"/>
                </a:cxn>
                <a:cxn ang="0">
                  <a:pos x="269" y="43"/>
                </a:cxn>
                <a:cxn ang="0">
                  <a:pos x="338" y="269"/>
                </a:cxn>
              </a:cxnLst>
              <a:rect l="0" t="0" r="r" b="b"/>
              <a:pathLst>
                <a:path w="381" h="381">
                  <a:moveTo>
                    <a:pt x="338" y="269"/>
                  </a:moveTo>
                  <a:cubicBezTo>
                    <a:pt x="294" y="350"/>
                    <a:pt x="193" y="381"/>
                    <a:pt x="112" y="337"/>
                  </a:cubicBezTo>
                  <a:cubicBezTo>
                    <a:pt x="31" y="294"/>
                    <a:pt x="0" y="193"/>
                    <a:pt x="44" y="112"/>
                  </a:cubicBezTo>
                  <a:cubicBezTo>
                    <a:pt x="87" y="31"/>
                    <a:pt x="188" y="0"/>
                    <a:pt x="269" y="43"/>
                  </a:cubicBezTo>
                  <a:cubicBezTo>
                    <a:pt x="350" y="87"/>
                    <a:pt x="381" y="188"/>
                    <a:pt x="338" y="269"/>
                  </a:cubicBez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9981443" y="2581885"/>
              <a:ext cx="160257" cy="255391"/>
            </a:xfrm>
            <a:custGeom>
              <a:avLst/>
              <a:gdLst/>
              <a:ahLst/>
              <a:cxnLst>
                <a:cxn ang="0">
                  <a:pos x="99" y="100"/>
                </a:cxn>
                <a:cxn ang="0">
                  <a:pos x="99" y="0"/>
                </a:cxn>
                <a:cxn ang="0">
                  <a:pos x="99" y="0"/>
                </a:cxn>
                <a:cxn ang="0">
                  <a:pos x="0" y="100"/>
                </a:cxn>
                <a:cxn ang="0">
                  <a:pos x="29" y="170"/>
                </a:cxn>
                <a:cxn ang="0">
                  <a:pos x="99" y="100"/>
                </a:cxn>
              </a:cxnLst>
              <a:rect l="0" t="0" r="r" b="b"/>
              <a:pathLst>
                <a:path w="99" h="170">
                  <a:moveTo>
                    <a:pt x="99" y="10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44" y="0"/>
                    <a:pt x="0" y="45"/>
                    <a:pt x="0" y="100"/>
                  </a:cubicBezTo>
                  <a:cubicBezTo>
                    <a:pt x="0" y="127"/>
                    <a:pt x="11" y="152"/>
                    <a:pt x="29" y="170"/>
                  </a:cubicBezTo>
                  <a:cubicBezTo>
                    <a:pt x="99" y="100"/>
                    <a:pt x="99" y="100"/>
                    <a:pt x="99" y="1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0" name="Freeform 48"/>
            <p:cNvSpPr/>
            <p:nvPr/>
          </p:nvSpPr>
          <p:spPr bwMode="auto">
            <a:xfrm>
              <a:off x="10040864" y="2749381"/>
              <a:ext cx="275499" cy="147596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70" y="99"/>
                </a:cxn>
                <a:cxn ang="0">
                  <a:pos x="169" y="0"/>
                </a:cxn>
                <a:cxn ang="0">
                  <a:pos x="70" y="0"/>
                </a:cxn>
                <a:cxn ang="0">
                  <a:pos x="0" y="70"/>
                </a:cxn>
              </a:cxnLst>
              <a:rect l="0" t="0" r="r" b="b"/>
              <a:pathLst>
                <a:path w="169" h="99">
                  <a:moveTo>
                    <a:pt x="0" y="70"/>
                  </a:moveTo>
                  <a:cubicBezTo>
                    <a:pt x="18" y="88"/>
                    <a:pt x="43" y="99"/>
                    <a:pt x="70" y="99"/>
                  </a:cubicBezTo>
                  <a:cubicBezTo>
                    <a:pt x="125" y="99"/>
                    <a:pt x="169" y="55"/>
                    <a:pt x="169" y="0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1" name="Freeform 49"/>
            <p:cNvSpPr/>
            <p:nvPr/>
          </p:nvSpPr>
          <p:spPr bwMode="auto">
            <a:xfrm>
              <a:off x="10163308" y="2581885"/>
              <a:ext cx="160257" cy="150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99" y="100"/>
                </a:cxn>
                <a:cxn ang="0">
                  <a:pos x="99" y="100"/>
                </a:cxn>
                <a:cxn ang="0">
                  <a:pos x="0" y="0"/>
                </a:cxn>
              </a:cxnLst>
              <a:rect l="0" t="0" r="r" b="b"/>
              <a:pathLst>
                <a:path w="99" h="100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99" y="100"/>
                    <a:pt x="99" y="100"/>
                    <a:pt x="99" y="100"/>
                  </a:cubicBezTo>
                  <a:cubicBezTo>
                    <a:pt x="99" y="100"/>
                    <a:pt x="99" y="100"/>
                    <a:pt x="99" y="100"/>
                  </a:cubicBezTo>
                  <a:cubicBezTo>
                    <a:pt x="99" y="45"/>
                    <a:pt x="55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10386588" y="4998147"/>
              <a:ext cx="84630" cy="7794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26"/>
                </a:cxn>
                <a:cxn ang="0">
                  <a:pos x="26" y="52"/>
                </a:cxn>
                <a:cxn ang="0">
                  <a:pos x="52" y="26"/>
                </a:cxn>
                <a:cxn ang="0">
                  <a:pos x="26" y="0"/>
                </a:cxn>
                <a:cxn ang="0">
                  <a:pos x="26" y="45"/>
                </a:cxn>
                <a:cxn ang="0">
                  <a:pos x="7" y="26"/>
                </a:cxn>
                <a:cxn ang="0">
                  <a:pos x="26" y="7"/>
                </a:cxn>
                <a:cxn ang="0">
                  <a:pos x="45" y="26"/>
                </a:cxn>
                <a:cxn ang="0">
                  <a:pos x="26" y="45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1" y="52"/>
                    <a:pt x="52" y="40"/>
                    <a:pt x="52" y="26"/>
                  </a:cubicBezTo>
                  <a:cubicBezTo>
                    <a:pt x="52" y="12"/>
                    <a:pt x="41" y="0"/>
                    <a:pt x="26" y="0"/>
                  </a:cubicBezTo>
                  <a:close/>
                  <a:moveTo>
                    <a:pt x="26" y="45"/>
                  </a:moveTo>
                  <a:cubicBezTo>
                    <a:pt x="16" y="45"/>
                    <a:pt x="7" y="37"/>
                    <a:pt x="7" y="26"/>
                  </a:cubicBezTo>
                  <a:cubicBezTo>
                    <a:pt x="7" y="16"/>
                    <a:pt x="16" y="7"/>
                    <a:pt x="26" y="7"/>
                  </a:cubicBezTo>
                  <a:cubicBezTo>
                    <a:pt x="37" y="7"/>
                    <a:pt x="45" y="16"/>
                    <a:pt x="45" y="26"/>
                  </a:cubicBezTo>
                  <a:cubicBezTo>
                    <a:pt x="45" y="37"/>
                    <a:pt x="37" y="45"/>
                    <a:pt x="26" y="4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10327167" y="4945079"/>
              <a:ext cx="198071" cy="182422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0" y="61"/>
                </a:cxn>
                <a:cxn ang="0">
                  <a:pos x="61" y="122"/>
                </a:cxn>
                <a:cxn ang="0">
                  <a:pos x="122" y="61"/>
                </a:cxn>
                <a:cxn ang="0">
                  <a:pos x="61" y="0"/>
                </a:cxn>
                <a:cxn ang="0">
                  <a:pos x="62" y="91"/>
                </a:cxn>
                <a:cxn ang="0">
                  <a:pos x="33" y="62"/>
                </a:cxn>
                <a:cxn ang="0">
                  <a:pos x="62" y="33"/>
                </a:cxn>
                <a:cxn ang="0">
                  <a:pos x="91" y="62"/>
                </a:cxn>
                <a:cxn ang="0">
                  <a:pos x="62" y="91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8" y="0"/>
                    <a:pt x="0" y="27"/>
                    <a:pt x="0" y="61"/>
                  </a:cubicBezTo>
                  <a:cubicBezTo>
                    <a:pt x="0" y="95"/>
                    <a:pt x="28" y="122"/>
                    <a:pt x="61" y="122"/>
                  </a:cubicBezTo>
                  <a:cubicBezTo>
                    <a:pt x="95" y="122"/>
                    <a:pt x="122" y="95"/>
                    <a:pt x="122" y="61"/>
                  </a:cubicBezTo>
                  <a:cubicBezTo>
                    <a:pt x="122" y="27"/>
                    <a:pt x="95" y="0"/>
                    <a:pt x="61" y="0"/>
                  </a:cubicBezTo>
                  <a:close/>
                  <a:moveTo>
                    <a:pt x="62" y="91"/>
                  </a:moveTo>
                  <a:cubicBezTo>
                    <a:pt x="46" y="91"/>
                    <a:pt x="33" y="78"/>
                    <a:pt x="33" y="62"/>
                  </a:cubicBezTo>
                  <a:cubicBezTo>
                    <a:pt x="33" y="46"/>
                    <a:pt x="46" y="33"/>
                    <a:pt x="62" y="33"/>
                  </a:cubicBezTo>
                  <a:cubicBezTo>
                    <a:pt x="78" y="33"/>
                    <a:pt x="91" y="46"/>
                    <a:pt x="91" y="62"/>
                  </a:cubicBezTo>
                  <a:cubicBezTo>
                    <a:pt x="91" y="78"/>
                    <a:pt x="78" y="91"/>
                    <a:pt x="62" y="9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8956875" y="2067786"/>
              <a:ext cx="9003" cy="66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9025300" y="2004768"/>
              <a:ext cx="9003" cy="8292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3" y="5"/>
                    <a:pt x="4" y="5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9091924" y="2067786"/>
              <a:ext cx="10804" cy="663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9025300" y="2129146"/>
              <a:ext cx="9003" cy="829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3" name="Freeform 56"/>
            <p:cNvSpPr/>
            <p:nvPr/>
          </p:nvSpPr>
          <p:spPr bwMode="auto">
            <a:xfrm>
              <a:off x="9027101" y="2018035"/>
              <a:ext cx="41415" cy="5638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23" y="34"/>
                </a:cxn>
                <a:cxn ang="0">
                  <a:pos x="23" y="30"/>
                </a:cxn>
                <a:cxn ang="0">
                  <a:pos x="3" y="30"/>
                </a:cxn>
                <a:cxn ang="0">
                  <a:pos x="3" y="0"/>
                </a:cxn>
              </a:cxnLst>
              <a:rect l="0" t="0" r="r" b="b"/>
              <a:pathLst>
                <a:path w="23" h="34">
                  <a:moveTo>
                    <a:pt x="3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3" y="34"/>
                  </a:lnTo>
                  <a:lnTo>
                    <a:pt x="23" y="30"/>
                  </a:lnTo>
                  <a:lnTo>
                    <a:pt x="3" y="3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5" name="Freeform 57"/>
            <p:cNvSpPr/>
            <p:nvPr/>
          </p:nvSpPr>
          <p:spPr bwMode="auto">
            <a:xfrm>
              <a:off x="9054110" y="1941749"/>
              <a:ext cx="102637" cy="91211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20"/>
                </a:cxn>
                <a:cxn ang="0">
                  <a:pos x="47" y="60"/>
                </a:cxn>
                <a:cxn ang="0">
                  <a:pos x="63" y="32"/>
                </a:cxn>
                <a:cxn ang="0">
                  <a:pos x="30" y="0"/>
                </a:cxn>
              </a:cxnLst>
              <a:rect l="0" t="0" r="r" b="b"/>
              <a:pathLst>
                <a:path w="63" h="60">
                  <a:moveTo>
                    <a:pt x="30" y="0"/>
                  </a:moveTo>
                  <a:cubicBezTo>
                    <a:pt x="16" y="0"/>
                    <a:pt x="5" y="8"/>
                    <a:pt x="0" y="20"/>
                  </a:cubicBezTo>
                  <a:cubicBezTo>
                    <a:pt x="21" y="24"/>
                    <a:pt x="39" y="40"/>
                    <a:pt x="47" y="60"/>
                  </a:cubicBezTo>
                  <a:cubicBezTo>
                    <a:pt x="56" y="54"/>
                    <a:pt x="63" y="44"/>
                    <a:pt x="63" y="32"/>
                  </a:cubicBezTo>
                  <a:cubicBezTo>
                    <a:pt x="63" y="14"/>
                    <a:pt x="48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7" name="Freeform 58"/>
            <p:cNvSpPr/>
            <p:nvPr/>
          </p:nvSpPr>
          <p:spPr bwMode="auto">
            <a:xfrm>
              <a:off x="8901055" y="1941749"/>
              <a:ext cx="102637" cy="91211"/>
            </a:xfrm>
            <a:custGeom>
              <a:avLst/>
              <a:gdLst/>
              <a:ahLst/>
              <a:cxnLst>
                <a:cxn ang="0">
                  <a:pos x="63" y="20"/>
                </a:cxn>
                <a:cxn ang="0">
                  <a:pos x="33" y="0"/>
                </a:cxn>
                <a:cxn ang="0">
                  <a:pos x="0" y="32"/>
                </a:cxn>
                <a:cxn ang="0">
                  <a:pos x="15" y="60"/>
                </a:cxn>
                <a:cxn ang="0">
                  <a:pos x="63" y="20"/>
                </a:cxn>
              </a:cxnLst>
              <a:rect l="0" t="0" r="r" b="b"/>
              <a:pathLst>
                <a:path w="63" h="60">
                  <a:moveTo>
                    <a:pt x="63" y="20"/>
                  </a:moveTo>
                  <a:cubicBezTo>
                    <a:pt x="58" y="8"/>
                    <a:pt x="46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4"/>
                    <a:pt x="6" y="54"/>
                    <a:pt x="15" y="60"/>
                  </a:cubicBezTo>
                  <a:cubicBezTo>
                    <a:pt x="23" y="40"/>
                    <a:pt x="41" y="24"/>
                    <a:pt x="63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8" name="Freeform 59"/>
            <p:cNvSpPr>
              <a:spLocks noEditPoints="1"/>
            </p:cNvSpPr>
            <p:nvPr/>
          </p:nvSpPr>
          <p:spPr bwMode="auto">
            <a:xfrm>
              <a:off x="8924464" y="1973258"/>
              <a:ext cx="210676" cy="208956"/>
            </a:xfrm>
            <a:custGeom>
              <a:avLst/>
              <a:gdLst/>
              <a:ahLst/>
              <a:cxnLst>
                <a:cxn ang="0">
                  <a:pos x="129" y="65"/>
                </a:cxn>
                <a:cxn ang="0">
                  <a:pos x="64" y="0"/>
                </a:cxn>
                <a:cxn ang="0">
                  <a:pos x="0" y="65"/>
                </a:cxn>
                <a:cxn ang="0">
                  <a:pos x="26" y="117"/>
                </a:cxn>
                <a:cxn ang="0">
                  <a:pos x="16" y="139"/>
                </a:cxn>
                <a:cxn ang="0">
                  <a:pos x="25" y="139"/>
                </a:cxn>
                <a:cxn ang="0">
                  <a:pos x="33" y="121"/>
                </a:cxn>
                <a:cxn ang="0">
                  <a:pos x="64" y="129"/>
                </a:cxn>
                <a:cxn ang="0">
                  <a:pos x="94" y="122"/>
                </a:cxn>
                <a:cxn ang="0">
                  <a:pos x="101" y="139"/>
                </a:cxn>
                <a:cxn ang="0">
                  <a:pos x="111" y="139"/>
                </a:cxn>
                <a:cxn ang="0">
                  <a:pos x="101" y="118"/>
                </a:cxn>
                <a:cxn ang="0">
                  <a:pos x="129" y="65"/>
                </a:cxn>
                <a:cxn ang="0">
                  <a:pos x="17" y="65"/>
                </a:cxn>
                <a:cxn ang="0">
                  <a:pos x="64" y="18"/>
                </a:cxn>
                <a:cxn ang="0">
                  <a:pos x="106" y="42"/>
                </a:cxn>
                <a:cxn ang="0">
                  <a:pos x="111" y="64"/>
                </a:cxn>
                <a:cxn ang="0">
                  <a:pos x="63" y="112"/>
                </a:cxn>
                <a:cxn ang="0">
                  <a:pos x="50" y="110"/>
                </a:cxn>
                <a:cxn ang="0">
                  <a:pos x="17" y="65"/>
                </a:cxn>
              </a:cxnLst>
              <a:rect l="0" t="0" r="r" b="b"/>
              <a:pathLst>
                <a:path w="129" h="139">
                  <a:moveTo>
                    <a:pt x="129" y="65"/>
                  </a:moveTo>
                  <a:cubicBezTo>
                    <a:pt x="129" y="29"/>
                    <a:pt x="100" y="0"/>
                    <a:pt x="64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86"/>
                    <a:pt x="10" y="105"/>
                    <a:pt x="26" y="117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42" y="126"/>
                    <a:pt x="53" y="129"/>
                    <a:pt x="64" y="129"/>
                  </a:cubicBezTo>
                  <a:cubicBezTo>
                    <a:pt x="75" y="129"/>
                    <a:pt x="85" y="127"/>
                    <a:pt x="94" y="122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118" y="106"/>
                    <a:pt x="129" y="87"/>
                    <a:pt x="129" y="65"/>
                  </a:cubicBezTo>
                  <a:close/>
                  <a:moveTo>
                    <a:pt x="17" y="65"/>
                  </a:moveTo>
                  <a:cubicBezTo>
                    <a:pt x="17" y="39"/>
                    <a:pt x="38" y="18"/>
                    <a:pt x="64" y="18"/>
                  </a:cubicBezTo>
                  <a:cubicBezTo>
                    <a:pt x="82" y="18"/>
                    <a:pt x="98" y="28"/>
                    <a:pt x="106" y="42"/>
                  </a:cubicBezTo>
                  <a:cubicBezTo>
                    <a:pt x="109" y="49"/>
                    <a:pt x="111" y="56"/>
                    <a:pt x="111" y="64"/>
                  </a:cubicBezTo>
                  <a:cubicBezTo>
                    <a:pt x="111" y="90"/>
                    <a:pt x="89" y="112"/>
                    <a:pt x="63" y="112"/>
                  </a:cubicBezTo>
                  <a:cubicBezTo>
                    <a:pt x="59" y="112"/>
                    <a:pt x="54" y="111"/>
                    <a:pt x="50" y="110"/>
                  </a:cubicBezTo>
                  <a:cubicBezTo>
                    <a:pt x="31" y="104"/>
                    <a:pt x="17" y="86"/>
                    <a:pt x="17" y="6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9" name="Freeform 60"/>
            <p:cNvSpPr>
              <a:spLocks noEditPoints="1"/>
            </p:cNvSpPr>
            <p:nvPr/>
          </p:nvSpPr>
          <p:spPr bwMode="auto">
            <a:xfrm>
              <a:off x="10627875" y="2948387"/>
              <a:ext cx="261094" cy="240465"/>
            </a:xfrm>
            <a:custGeom>
              <a:avLst/>
              <a:gdLst/>
              <a:ahLst/>
              <a:cxnLst>
                <a:cxn ang="0">
                  <a:pos x="131" y="70"/>
                </a:cxn>
                <a:cxn ang="0">
                  <a:pos x="120" y="59"/>
                </a:cxn>
                <a:cxn ang="0">
                  <a:pos x="145" y="32"/>
                </a:cxn>
                <a:cxn ang="0">
                  <a:pos x="111" y="0"/>
                </a:cxn>
                <a:cxn ang="0">
                  <a:pos x="86" y="26"/>
                </a:cxn>
                <a:cxn ang="0">
                  <a:pos x="73" y="12"/>
                </a:cxn>
                <a:cxn ang="0">
                  <a:pos x="57" y="29"/>
                </a:cxn>
                <a:cxn ang="0">
                  <a:pos x="70" y="41"/>
                </a:cxn>
                <a:cxn ang="0">
                  <a:pos x="18" y="94"/>
                </a:cxn>
                <a:cxn ang="0">
                  <a:pos x="17" y="110"/>
                </a:cxn>
                <a:cxn ang="0">
                  <a:pos x="0" y="125"/>
                </a:cxn>
                <a:cxn ang="0">
                  <a:pos x="20" y="145"/>
                </a:cxn>
                <a:cxn ang="0">
                  <a:pos x="36" y="130"/>
                </a:cxn>
                <a:cxn ang="0">
                  <a:pos x="52" y="127"/>
                </a:cxn>
                <a:cxn ang="0">
                  <a:pos x="104" y="75"/>
                </a:cxn>
                <a:cxn ang="0">
                  <a:pos x="116" y="87"/>
                </a:cxn>
                <a:cxn ang="0">
                  <a:pos x="131" y="70"/>
                </a:cxn>
                <a:cxn ang="0">
                  <a:pos x="49" y="122"/>
                </a:cxn>
                <a:cxn ang="0">
                  <a:pos x="33" y="124"/>
                </a:cxn>
                <a:cxn ang="0">
                  <a:pos x="20" y="136"/>
                </a:cxn>
                <a:cxn ang="0">
                  <a:pos x="10" y="125"/>
                </a:cxn>
                <a:cxn ang="0">
                  <a:pos x="22" y="113"/>
                </a:cxn>
                <a:cxn ang="0">
                  <a:pos x="24" y="97"/>
                </a:cxn>
                <a:cxn ang="0">
                  <a:pos x="74" y="46"/>
                </a:cxn>
                <a:cxn ang="0">
                  <a:pos x="100" y="70"/>
                </a:cxn>
                <a:cxn ang="0">
                  <a:pos x="49" y="122"/>
                </a:cxn>
              </a:cxnLst>
              <a:rect l="0" t="0" r="r" b="b"/>
              <a:pathLst>
                <a:path w="145" h="145">
                  <a:moveTo>
                    <a:pt x="131" y="70"/>
                  </a:moveTo>
                  <a:lnTo>
                    <a:pt x="120" y="59"/>
                  </a:lnTo>
                  <a:lnTo>
                    <a:pt x="145" y="32"/>
                  </a:lnTo>
                  <a:lnTo>
                    <a:pt x="111" y="0"/>
                  </a:lnTo>
                  <a:lnTo>
                    <a:pt x="86" y="26"/>
                  </a:lnTo>
                  <a:lnTo>
                    <a:pt x="73" y="12"/>
                  </a:lnTo>
                  <a:lnTo>
                    <a:pt x="57" y="29"/>
                  </a:lnTo>
                  <a:lnTo>
                    <a:pt x="70" y="41"/>
                  </a:lnTo>
                  <a:lnTo>
                    <a:pt x="18" y="94"/>
                  </a:lnTo>
                  <a:lnTo>
                    <a:pt x="17" y="110"/>
                  </a:lnTo>
                  <a:lnTo>
                    <a:pt x="0" y="125"/>
                  </a:lnTo>
                  <a:lnTo>
                    <a:pt x="20" y="145"/>
                  </a:lnTo>
                  <a:lnTo>
                    <a:pt x="36" y="130"/>
                  </a:lnTo>
                  <a:lnTo>
                    <a:pt x="52" y="127"/>
                  </a:lnTo>
                  <a:lnTo>
                    <a:pt x="104" y="75"/>
                  </a:lnTo>
                  <a:lnTo>
                    <a:pt x="116" y="87"/>
                  </a:lnTo>
                  <a:lnTo>
                    <a:pt x="131" y="70"/>
                  </a:lnTo>
                  <a:close/>
                  <a:moveTo>
                    <a:pt x="49" y="122"/>
                  </a:moveTo>
                  <a:lnTo>
                    <a:pt x="33" y="124"/>
                  </a:lnTo>
                  <a:lnTo>
                    <a:pt x="20" y="136"/>
                  </a:lnTo>
                  <a:lnTo>
                    <a:pt x="10" y="125"/>
                  </a:lnTo>
                  <a:lnTo>
                    <a:pt x="22" y="113"/>
                  </a:lnTo>
                  <a:lnTo>
                    <a:pt x="24" y="97"/>
                  </a:lnTo>
                  <a:lnTo>
                    <a:pt x="74" y="46"/>
                  </a:lnTo>
                  <a:lnTo>
                    <a:pt x="100" y="70"/>
                  </a:lnTo>
                  <a:lnTo>
                    <a:pt x="49" y="1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0" name="Freeform 61"/>
            <p:cNvSpPr/>
            <p:nvPr/>
          </p:nvSpPr>
          <p:spPr bwMode="auto">
            <a:xfrm>
              <a:off x="11162667" y="3842255"/>
              <a:ext cx="309711" cy="323385"/>
            </a:xfrm>
            <a:custGeom>
              <a:avLst/>
              <a:gdLst/>
              <a:ahLst/>
              <a:cxnLst>
                <a:cxn ang="0">
                  <a:pos x="130" y="135"/>
                </a:cxn>
                <a:cxn ang="0">
                  <a:pos x="128" y="87"/>
                </a:cxn>
                <a:cxn ang="0">
                  <a:pos x="145" y="50"/>
                </a:cxn>
                <a:cxn ang="0">
                  <a:pos x="96" y="0"/>
                </a:cxn>
                <a:cxn ang="0">
                  <a:pos x="46" y="50"/>
                </a:cxn>
                <a:cxn ang="0">
                  <a:pos x="66" y="90"/>
                </a:cxn>
                <a:cxn ang="0">
                  <a:pos x="60" y="133"/>
                </a:cxn>
                <a:cxn ang="0">
                  <a:pos x="18" y="187"/>
                </a:cxn>
                <a:cxn ang="0">
                  <a:pos x="0" y="187"/>
                </a:cxn>
                <a:cxn ang="0">
                  <a:pos x="0" y="215"/>
                </a:cxn>
                <a:cxn ang="0">
                  <a:pos x="191" y="215"/>
                </a:cxn>
                <a:cxn ang="0">
                  <a:pos x="191" y="187"/>
                </a:cxn>
                <a:cxn ang="0">
                  <a:pos x="173" y="187"/>
                </a:cxn>
                <a:cxn ang="0">
                  <a:pos x="130" y="135"/>
                </a:cxn>
              </a:cxnLst>
              <a:rect l="0" t="0" r="r" b="b"/>
              <a:pathLst>
                <a:path w="191" h="215">
                  <a:moveTo>
                    <a:pt x="130" y="135"/>
                  </a:moveTo>
                  <a:cubicBezTo>
                    <a:pt x="125" y="120"/>
                    <a:pt x="126" y="100"/>
                    <a:pt x="128" y="87"/>
                  </a:cubicBezTo>
                  <a:cubicBezTo>
                    <a:pt x="139" y="78"/>
                    <a:pt x="145" y="65"/>
                    <a:pt x="145" y="50"/>
                  </a:cubicBezTo>
                  <a:cubicBezTo>
                    <a:pt x="145" y="22"/>
                    <a:pt x="123" y="0"/>
                    <a:pt x="96" y="0"/>
                  </a:cubicBezTo>
                  <a:cubicBezTo>
                    <a:pt x="68" y="0"/>
                    <a:pt x="46" y="22"/>
                    <a:pt x="46" y="50"/>
                  </a:cubicBezTo>
                  <a:cubicBezTo>
                    <a:pt x="46" y="66"/>
                    <a:pt x="54" y="81"/>
                    <a:pt x="66" y="90"/>
                  </a:cubicBezTo>
                  <a:cubicBezTo>
                    <a:pt x="67" y="102"/>
                    <a:pt x="66" y="118"/>
                    <a:pt x="60" y="133"/>
                  </a:cubicBezTo>
                  <a:cubicBezTo>
                    <a:pt x="51" y="158"/>
                    <a:pt x="24" y="182"/>
                    <a:pt x="18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191" y="215"/>
                    <a:pt x="191" y="215"/>
                    <a:pt x="191" y="215"/>
                  </a:cubicBezTo>
                  <a:cubicBezTo>
                    <a:pt x="191" y="187"/>
                    <a:pt x="191" y="187"/>
                    <a:pt x="191" y="187"/>
                  </a:cubicBezTo>
                  <a:cubicBezTo>
                    <a:pt x="173" y="187"/>
                    <a:pt x="173" y="187"/>
                    <a:pt x="173" y="187"/>
                  </a:cubicBezTo>
                  <a:cubicBezTo>
                    <a:pt x="167" y="182"/>
                    <a:pt x="137" y="156"/>
                    <a:pt x="130" y="13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8224012" y="1868780"/>
              <a:ext cx="127846" cy="116087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71" y="70"/>
                </a:cxn>
                <a:cxn ang="0">
                  <a:pos x="71" y="0"/>
                </a:cxn>
                <a:cxn ang="0">
                  <a:pos x="0" y="0"/>
                </a:cxn>
                <a:cxn ang="0">
                  <a:pos x="0" y="70"/>
                </a:cxn>
                <a:cxn ang="0">
                  <a:pos x="20" y="32"/>
                </a:cxn>
                <a:cxn ang="0">
                  <a:pos x="32" y="32"/>
                </a:cxn>
                <a:cxn ang="0">
                  <a:pos x="32" y="19"/>
                </a:cxn>
                <a:cxn ang="0">
                  <a:pos x="39" y="19"/>
                </a:cxn>
                <a:cxn ang="0">
                  <a:pos x="39" y="32"/>
                </a:cxn>
                <a:cxn ang="0">
                  <a:pos x="51" y="32"/>
                </a:cxn>
                <a:cxn ang="0">
                  <a:pos x="51" y="39"/>
                </a:cxn>
                <a:cxn ang="0">
                  <a:pos x="39" y="39"/>
                </a:cxn>
                <a:cxn ang="0">
                  <a:pos x="39" y="51"/>
                </a:cxn>
                <a:cxn ang="0">
                  <a:pos x="32" y="51"/>
                </a:cxn>
                <a:cxn ang="0">
                  <a:pos x="32" y="39"/>
                </a:cxn>
                <a:cxn ang="0">
                  <a:pos x="20" y="39"/>
                </a:cxn>
                <a:cxn ang="0">
                  <a:pos x="20" y="32"/>
                </a:cxn>
              </a:cxnLst>
              <a:rect l="0" t="0" r="r" b="b"/>
              <a:pathLst>
                <a:path w="71" h="70">
                  <a:moveTo>
                    <a:pt x="0" y="70"/>
                  </a:moveTo>
                  <a:lnTo>
                    <a:pt x="71" y="70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70"/>
                  </a:lnTo>
                  <a:close/>
                  <a:moveTo>
                    <a:pt x="20" y="32"/>
                  </a:moveTo>
                  <a:lnTo>
                    <a:pt x="32" y="32"/>
                  </a:lnTo>
                  <a:lnTo>
                    <a:pt x="32" y="19"/>
                  </a:lnTo>
                  <a:lnTo>
                    <a:pt x="39" y="19"/>
                  </a:lnTo>
                  <a:lnTo>
                    <a:pt x="39" y="32"/>
                  </a:lnTo>
                  <a:lnTo>
                    <a:pt x="51" y="32"/>
                  </a:lnTo>
                  <a:lnTo>
                    <a:pt x="51" y="39"/>
                  </a:lnTo>
                  <a:lnTo>
                    <a:pt x="39" y="39"/>
                  </a:lnTo>
                  <a:lnTo>
                    <a:pt x="39" y="51"/>
                  </a:lnTo>
                  <a:lnTo>
                    <a:pt x="32" y="51"/>
                  </a:lnTo>
                  <a:lnTo>
                    <a:pt x="32" y="39"/>
                  </a:lnTo>
                  <a:lnTo>
                    <a:pt x="20" y="39"/>
                  </a:lnTo>
                  <a:lnTo>
                    <a:pt x="2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8224012" y="1998134"/>
              <a:ext cx="127846" cy="114428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71" y="69"/>
                </a:cxn>
                <a:cxn ang="0">
                  <a:pos x="71" y="0"/>
                </a:cxn>
                <a:cxn ang="0">
                  <a:pos x="0" y="0"/>
                </a:cxn>
                <a:cxn ang="0">
                  <a:pos x="0" y="69"/>
                </a:cxn>
                <a:cxn ang="0">
                  <a:pos x="20" y="31"/>
                </a:cxn>
                <a:cxn ang="0">
                  <a:pos x="51" y="31"/>
                </a:cxn>
                <a:cxn ang="0">
                  <a:pos x="51" y="38"/>
                </a:cxn>
                <a:cxn ang="0">
                  <a:pos x="20" y="38"/>
                </a:cxn>
                <a:cxn ang="0">
                  <a:pos x="20" y="31"/>
                </a:cxn>
              </a:cxnLst>
              <a:rect l="0" t="0" r="r" b="b"/>
              <a:pathLst>
                <a:path w="71" h="69">
                  <a:moveTo>
                    <a:pt x="0" y="69"/>
                  </a:moveTo>
                  <a:lnTo>
                    <a:pt x="71" y="69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69"/>
                  </a:lnTo>
                  <a:close/>
                  <a:moveTo>
                    <a:pt x="20" y="31"/>
                  </a:moveTo>
                  <a:lnTo>
                    <a:pt x="51" y="31"/>
                  </a:lnTo>
                  <a:lnTo>
                    <a:pt x="51" y="38"/>
                  </a:lnTo>
                  <a:lnTo>
                    <a:pt x="20" y="38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8371665" y="1868780"/>
              <a:ext cx="126045" cy="116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0"/>
                </a:cxn>
                <a:cxn ang="0">
                  <a:pos x="70" y="70"/>
                </a:cxn>
                <a:cxn ang="0">
                  <a:pos x="70" y="0"/>
                </a:cxn>
                <a:cxn ang="0">
                  <a:pos x="0" y="0"/>
                </a:cxn>
                <a:cxn ang="0">
                  <a:pos x="51" y="43"/>
                </a:cxn>
                <a:cxn ang="0">
                  <a:pos x="46" y="49"/>
                </a:cxn>
                <a:cxn ang="0">
                  <a:pos x="38" y="40"/>
                </a:cxn>
                <a:cxn ang="0">
                  <a:pos x="29" y="49"/>
                </a:cxn>
                <a:cxn ang="0">
                  <a:pos x="24" y="43"/>
                </a:cxn>
                <a:cxn ang="0">
                  <a:pos x="32" y="35"/>
                </a:cxn>
                <a:cxn ang="0">
                  <a:pos x="24" y="26"/>
                </a:cxn>
                <a:cxn ang="0">
                  <a:pos x="29" y="22"/>
                </a:cxn>
                <a:cxn ang="0">
                  <a:pos x="38" y="30"/>
                </a:cxn>
                <a:cxn ang="0">
                  <a:pos x="46" y="22"/>
                </a:cxn>
                <a:cxn ang="0">
                  <a:pos x="51" y="26"/>
                </a:cxn>
                <a:cxn ang="0">
                  <a:pos x="42" y="35"/>
                </a:cxn>
                <a:cxn ang="0">
                  <a:pos x="51" y="43"/>
                </a:cxn>
              </a:cxnLst>
              <a:rect l="0" t="0" r="r" b="b"/>
              <a:pathLst>
                <a:path w="70" h="70">
                  <a:moveTo>
                    <a:pt x="0" y="0"/>
                  </a:moveTo>
                  <a:lnTo>
                    <a:pt x="0" y="70"/>
                  </a:lnTo>
                  <a:lnTo>
                    <a:pt x="70" y="70"/>
                  </a:lnTo>
                  <a:lnTo>
                    <a:pt x="70" y="0"/>
                  </a:lnTo>
                  <a:lnTo>
                    <a:pt x="0" y="0"/>
                  </a:lnTo>
                  <a:close/>
                  <a:moveTo>
                    <a:pt x="51" y="43"/>
                  </a:moveTo>
                  <a:lnTo>
                    <a:pt x="46" y="49"/>
                  </a:lnTo>
                  <a:lnTo>
                    <a:pt x="38" y="40"/>
                  </a:lnTo>
                  <a:lnTo>
                    <a:pt x="29" y="49"/>
                  </a:lnTo>
                  <a:lnTo>
                    <a:pt x="24" y="43"/>
                  </a:lnTo>
                  <a:lnTo>
                    <a:pt x="32" y="35"/>
                  </a:lnTo>
                  <a:lnTo>
                    <a:pt x="24" y="26"/>
                  </a:lnTo>
                  <a:lnTo>
                    <a:pt x="29" y="22"/>
                  </a:lnTo>
                  <a:lnTo>
                    <a:pt x="38" y="30"/>
                  </a:lnTo>
                  <a:lnTo>
                    <a:pt x="46" y="22"/>
                  </a:lnTo>
                  <a:lnTo>
                    <a:pt x="51" y="26"/>
                  </a:lnTo>
                  <a:lnTo>
                    <a:pt x="42" y="35"/>
                  </a:lnTo>
                  <a:lnTo>
                    <a:pt x="51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4" name="Freeform 65"/>
            <p:cNvSpPr>
              <a:spLocks noEditPoints="1"/>
            </p:cNvSpPr>
            <p:nvPr/>
          </p:nvSpPr>
          <p:spPr bwMode="auto">
            <a:xfrm>
              <a:off x="8371665" y="1998134"/>
              <a:ext cx="126045" cy="114428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78" y="77"/>
                </a:cxn>
                <a:cxn ang="0">
                  <a:pos x="78" y="0"/>
                </a:cxn>
                <a:cxn ang="0">
                  <a:pos x="0" y="0"/>
                </a:cxn>
                <a:cxn ang="0">
                  <a:pos x="0" y="77"/>
                </a:cxn>
                <a:cxn ang="0">
                  <a:pos x="47" y="56"/>
                </a:cxn>
                <a:cxn ang="0">
                  <a:pos x="46" y="58"/>
                </a:cxn>
                <a:cxn ang="0">
                  <a:pos x="44" y="60"/>
                </a:cxn>
                <a:cxn ang="0">
                  <a:pos x="41" y="60"/>
                </a:cxn>
                <a:cxn ang="0">
                  <a:pos x="39" y="60"/>
                </a:cxn>
                <a:cxn ang="0">
                  <a:pos x="37" y="58"/>
                </a:cxn>
                <a:cxn ang="0">
                  <a:pos x="35" y="56"/>
                </a:cxn>
                <a:cxn ang="0">
                  <a:pos x="35" y="54"/>
                </a:cxn>
                <a:cxn ang="0">
                  <a:pos x="35" y="51"/>
                </a:cxn>
                <a:cxn ang="0">
                  <a:pos x="37" y="49"/>
                </a:cxn>
                <a:cxn ang="0">
                  <a:pos x="39" y="48"/>
                </a:cxn>
                <a:cxn ang="0">
                  <a:pos x="41" y="47"/>
                </a:cxn>
                <a:cxn ang="0">
                  <a:pos x="44" y="48"/>
                </a:cxn>
                <a:cxn ang="0">
                  <a:pos x="46" y="49"/>
                </a:cxn>
                <a:cxn ang="0">
                  <a:pos x="47" y="51"/>
                </a:cxn>
                <a:cxn ang="0">
                  <a:pos x="47" y="54"/>
                </a:cxn>
                <a:cxn ang="0">
                  <a:pos x="47" y="56"/>
                </a:cxn>
                <a:cxn ang="0">
                  <a:pos x="35" y="20"/>
                </a:cxn>
                <a:cxn ang="0">
                  <a:pos x="37" y="18"/>
                </a:cxn>
                <a:cxn ang="0">
                  <a:pos x="39" y="17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47" y="23"/>
                </a:cxn>
                <a:cxn ang="0">
                  <a:pos x="47" y="25"/>
                </a:cxn>
                <a:cxn ang="0">
                  <a:pos x="46" y="27"/>
                </a:cxn>
                <a:cxn ang="0">
                  <a:pos x="44" y="29"/>
                </a:cxn>
                <a:cxn ang="0">
                  <a:pos x="41" y="29"/>
                </a:cxn>
                <a:cxn ang="0">
                  <a:pos x="39" y="29"/>
                </a:cxn>
                <a:cxn ang="0">
                  <a:pos x="37" y="27"/>
                </a:cxn>
                <a:cxn ang="0">
                  <a:pos x="35" y="25"/>
                </a:cxn>
                <a:cxn ang="0">
                  <a:pos x="35" y="23"/>
                </a:cxn>
                <a:cxn ang="0">
                  <a:pos x="35" y="20"/>
                </a:cxn>
                <a:cxn ang="0">
                  <a:pos x="24" y="34"/>
                </a:cxn>
                <a:cxn ang="0">
                  <a:pos x="59" y="34"/>
                </a:cxn>
                <a:cxn ang="0">
                  <a:pos x="59" y="43"/>
                </a:cxn>
                <a:cxn ang="0">
                  <a:pos x="24" y="43"/>
                </a:cxn>
                <a:cxn ang="0">
                  <a:pos x="24" y="34"/>
                </a:cxn>
              </a:cxnLst>
              <a:rect l="0" t="0" r="r" b="b"/>
              <a:pathLst>
                <a:path w="78" h="77">
                  <a:moveTo>
                    <a:pt x="0" y="77"/>
                  </a:moveTo>
                  <a:cubicBezTo>
                    <a:pt x="78" y="77"/>
                    <a:pt x="78" y="77"/>
                    <a:pt x="78" y="7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7"/>
                  </a:lnTo>
                  <a:close/>
                  <a:moveTo>
                    <a:pt x="47" y="56"/>
                  </a:moveTo>
                  <a:cubicBezTo>
                    <a:pt x="47" y="57"/>
                    <a:pt x="46" y="58"/>
                    <a:pt x="46" y="58"/>
                  </a:cubicBezTo>
                  <a:cubicBezTo>
                    <a:pt x="45" y="59"/>
                    <a:pt x="44" y="59"/>
                    <a:pt x="44" y="60"/>
                  </a:cubicBezTo>
                  <a:cubicBezTo>
                    <a:pt x="43" y="60"/>
                    <a:pt x="42" y="60"/>
                    <a:pt x="41" y="60"/>
                  </a:cubicBezTo>
                  <a:cubicBezTo>
                    <a:pt x="40" y="60"/>
                    <a:pt x="39" y="60"/>
                    <a:pt x="39" y="60"/>
                  </a:cubicBezTo>
                  <a:cubicBezTo>
                    <a:pt x="38" y="59"/>
                    <a:pt x="37" y="59"/>
                    <a:pt x="37" y="58"/>
                  </a:cubicBezTo>
                  <a:cubicBezTo>
                    <a:pt x="36" y="58"/>
                    <a:pt x="35" y="57"/>
                    <a:pt x="35" y="56"/>
                  </a:cubicBezTo>
                  <a:cubicBezTo>
                    <a:pt x="35" y="56"/>
                    <a:pt x="35" y="55"/>
                    <a:pt x="35" y="54"/>
                  </a:cubicBezTo>
                  <a:cubicBezTo>
                    <a:pt x="35" y="53"/>
                    <a:pt x="35" y="52"/>
                    <a:pt x="35" y="51"/>
                  </a:cubicBezTo>
                  <a:cubicBezTo>
                    <a:pt x="35" y="51"/>
                    <a:pt x="36" y="50"/>
                    <a:pt x="37" y="49"/>
                  </a:cubicBezTo>
                  <a:cubicBezTo>
                    <a:pt x="37" y="49"/>
                    <a:pt x="38" y="48"/>
                    <a:pt x="39" y="48"/>
                  </a:cubicBezTo>
                  <a:cubicBezTo>
                    <a:pt x="39" y="48"/>
                    <a:pt x="40" y="47"/>
                    <a:pt x="41" y="47"/>
                  </a:cubicBezTo>
                  <a:cubicBezTo>
                    <a:pt x="42" y="47"/>
                    <a:pt x="43" y="48"/>
                    <a:pt x="44" y="48"/>
                  </a:cubicBezTo>
                  <a:cubicBezTo>
                    <a:pt x="44" y="48"/>
                    <a:pt x="45" y="49"/>
                    <a:pt x="46" y="49"/>
                  </a:cubicBezTo>
                  <a:cubicBezTo>
                    <a:pt x="46" y="50"/>
                    <a:pt x="47" y="51"/>
                    <a:pt x="47" y="51"/>
                  </a:cubicBezTo>
                  <a:cubicBezTo>
                    <a:pt x="47" y="52"/>
                    <a:pt x="47" y="53"/>
                    <a:pt x="47" y="54"/>
                  </a:cubicBezTo>
                  <a:cubicBezTo>
                    <a:pt x="47" y="55"/>
                    <a:pt x="47" y="56"/>
                    <a:pt x="47" y="56"/>
                  </a:cubicBezTo>
                  <a:close/>
                  <a:moveTo>
                    <a:pt x="35" y="20"/>
                  </a:moveTo>
                  <a:cubicBezTo>
                    <a:pt x="35" y="19"/>
                    <a:pt x="36" y="19"/>
                    <a:pt x="37" y="18"/>
                  </a:cubicBezTo>
                  <a:cubicBezTo>
                    <a:pt x="37" y="18"/>
                    <a:pt x="38" y="17"/>
                    <a:pt x="39" y="17"/>
                  </a:cubicBezTo>
                  <a:cubicBezTo>
                    <a:pt x="39" y="16"/>
                    <a:pt x="40" y="16"/>
                    <a:pt x="41" y="16"/>
                  </a:cubicBezTo>
                  <a:cubicBezTo>
                    <a:pt x="42" y="16"/>
                    <a:pt x="43" y="16"/>
                    <a:pt x="44" y="17"/>
                  </a:cubicBezTo>
                  <a:cubicBezTo>
                    <a:pt x="44" y="17"/>
                    <a:pt x="45" y="18"/>
                    <a:pt x="46" y="18"/>
                  </a:cubicBezTo>
                  <a:cubicBezTo>
                    <a:pt x="46" y="19"/>
                    <a:pt x="47" y="19"/>
                    <a:pt x="47" y="20"/>
                  </a:cubicBezTo>
                  <a:cubicBezTo>
                    <a:pt x="47" y="21"/>
                    <a:pt x="47" y="22"/>
                    <a:pt x="47" y="23"/>
                  </a:cubicBezTo>
                  <a:cubicBezTo>
                    <a:pt x="47" y="24"/>
                    <a:pt x="47" y="25"/>
                    <a:pt x="47" y="25"/>
                  </a:cubicBezTo>
                  <a:cubicBezTo>
                    <a:pt x="47" y="26"/>
                    <a:pt x="46" y="27"/>
                    <a:pt x="46" y="27"/>
                  </a:cubicBezTo>
                  <a:cubicBezTo>
                    <a:pt x="45" y="28"/>
                    <a:pt x="44" y="28"/>
                    <a:pt x="44" y="29"/>
                  </a:cubicBezTo>
                  <a:cubicBezTo>
                    <a:pt x="43" y="29"/>
                    <a:pt x="42" y="29"/>
                    <a:pt x="41" y="29"/>
                  </a:cubicBezTo>
                  <a:cubicBezTo>
                    <a:pt x="40" y="29"/>
                    <a:pt x="39" y="29"/>
                    <a:pt x="39" y="29"/>
                  </a:cubicBezTo>
                  <a:cubicBezTo>
                    <a:pt x="38" y="28"/>
                    <a:pt x="37" y="28"/>
                    <a:pt x="37" y="27"/>
                  </a:cubicBezTo>
                  <a:cubicBezTo>
                    <a:pt x="36" y="27"/>
                    <a:pt x="35" y="26"/>
                    <a:pt x="35" y="25"/>
                  </a:cubicBezTo>
                  <a:cubicBezTo>
                    <a:pt x="35" y="25"/>
                    <a:pt x="35" y="24"/>
                    <a:pt x="35" y="23"/>
                  </a:cubicBezTo>
                  <a:cubicBezTo>
                    <a:pt x="35" y="22"/>
                    <a:pt x="35" y="21"/>
                    <a:pt x="35" y="20"/>
                  </a:cubicBezTo>
                  <a:close/>
                  <a:moveTo>
                    <a:pt x="24" y="34"/>
                  </a:moveTo>
                  <a:cubicBezTo>
                    <a:pt x="59" y="34"/>
                    <a:pt x="59" y="34"/>
                    <a:pt x="59" y="34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24" y="43"/>
                    <a:pt x="24" y="43"/>
                    <a:pt x="24" y="43"/>
                  </a:cubicBezTo>
                  <a:lnTo>
                    <a:pt x="24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5" name="Freeform 66"/>
            <p:cNvSpPr/>
            <p:nvPr/>
          </p:nvSpPr>
          <p:spPr bwMode="auto">
            <a:xfrm>
              <a:off x="6859123" y="3986534"/>
              <a:ext cx="253891" cy="278608"/>
            </a:xfrm>
            <a:custGeom>
              <a:avLst/>
              <a:gdLst/>
              <a:ahLst/>
              <a:cxnLst>
                <a:cxn ang="0">
                  <a:pos x="10" y="133"/>
                </a:cxn>
                <a:cxn ang="0">
                  <a:pos x="26" y="140"/>
                </a:cxn>
                <a:cxn ang="0">
                  <a:pos x="48" y="118"/>
                </a:cxn>
                <a:cxn ang="0">
                  <a:pos x="26" y="96"/>
                </a:cxn>
                <a:cxn ang="0">
                  <a:pos x="10" y="103"/>
                </a:cxn>
                <a:cxn ang="0">
                  <a:pos x="1" y="103"/>
                </a:cxn>
                <a:cxn ang="0">
                  <a:pos x="1" y="52"/>
                </a:cxn>
                <a:cxn ang="0">
                  <a:pos x="64" y="52"/>
                </a:cxn>
                <a:cxn ang="0">
                  <a:pos x="64" y="44"/>
                </a:cxn>
                <a:cxn ang="0">
                  <a:pos x="56" y="25"/>
                </a:cxn>
                <a:cxn ang="0">
                  <a:pos x="82" y="0"/>
                </a:cxn>
                <a:cxn ang="0">
                  <a:pos x="107" y="26"/>
                </a:cxn>
                <a:cxn ang="0">
                  <a:pos x="100" y="44"/>
                </a:cxn>
                <a:cxn ang="0">
                  <a:pos x="99" y="52"/>
                </a:cxn>
                <a:cxn ang="0">
                  <a:pos x="156" y="52"/>
                </a:cxn>
                <a:cxn ang="0">
                  <a:pos x="156" y="103"/>
                </a:cxn>
                <a:cxn ang="0">
                  <a:pos x="148" y="103"/>
                </a:cxn>
                <a:cxn ang="0">
                  <a:pos x="133" y="96"/>
                </a:cxn>
                <a:cxn ang="0">
                  <a:pos x="111" y="118"/>
                </a:cxn>
                <a:cxn ang="0">
                  <a:pos x="133" y="140"/>
                </a:cxn>
                <a:cxn ang="0">
                  <a:pos x="148" y="134"/>
                </a:cxn>
                <a:cxn ang="0">
                  <a:pos x="156" y="134"/>
                </a:cxn>
                <a:cxn ang="0">
                  <a:pos x="156" y="186"/>
                </a:cxn>
                <a:cxn ang="0">
                  <a:pos x="96" y="186"/>
                </a:cxn>
                <a:cxn ang="0">
                  <a:pos x="96" y="180"/>
                </a:cxn>
                <a:cxn ang="0">
                  <a:pos x="103" y="165"/>
                </a:cxn>
                <a:cxn ang="0">
                  <a:pos x="81" y="143"/>
                </a:cxn>
                <a:cxn ang="0">
                  <a:pos x="59" y="165"/>
                </a:cxn>
                <a:cxn ang="0">
                  <a:pos x="66" y="180"/>
                </a:cxn>
                <a:cxn ang="0">
                  <a:pos x="66" y="186"/>
                </a:cxn>
                <a:cxn ang="0">
                  <a:pos x="0" y="186"/>
                </a:cxn>
                <a:cxn ang="0">
                  <a:pos x="1" y="133"/>
                </a:cxn>
                <a:cxn ang="0">
                  <a:pos x="10" y="133"/>
                </a:cxn>
              </a:cxnLst>
              <a:rect l="0" t="0" r="r" b="b"/>
              <a:pathLst>
                <a:path w="156" h="186">
                  <a:moveTo>
                    <a:pt x="10" y="133"/>
                  </a:moveTo>
                  <a:cubicBezTo>
                    <a:pt x="14" y="137"/>
                    <a:pt x="20" y="140"/>
                    <a:pt x="26" y="140"/>
                  </a:cubicBezTo>
                  <a:cubicBezTo>
                    <a:pt x="38" y="140"/>
                    <a:pt x="48" y="130"/>
                    <a:pt x="48" y="118"/>
                  </a:cubicBezTo>
                  <a:cubicBezTo>
                    <a:pt x="48" y="106"/>
                    <a:pt x="38" y="96"/>
                    <a:pt x="26" y="96"/>
                  </a:cubicBezTo>
                  <a:cubicBezTo>
                    <a:pt x="20" y="96"/>
                    <a:pt x="14" y="99"/>
                    <a:pt x="10" y="10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59" y="39"/>
                    <a:pt x="56" y="33"/>
                    <a:pt x="56" y="25"/>
                  </a:cubicBezTo>
                  <a:cubicBezTo>
                    <a:pt x="56" y="11"/>
                    <a:pt x="68" y="0"/>
                    <a:pt x="82" y="0"/>
                  </a:cubicBezTo>
                  <a:cubicBezTo>
                    <a:pt x="96" y="0"/>
                    <a:pt x="107" y="11"/>
                    <a:pt x="107" y="26"/>
                  </a:cubicBezTo>
                  <a:cubicBezTo>
                    <a:pt x="107" y="33"/>
                    <a:pt x="104" y="39"/>
                    <a:pt x="100" y="44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6" y="103"/>
                    <a:pt x="156" y="103"/>
                    <a:pt x="156" y="10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4" y="99"/>
                    <a:pt x="139" y="96"/>
                    <a:pt x="133" y="96"/>
                  </a:cubicBezTo>
                  <a:cubicBezTo>
                    <a:pt x="121" y="96"/>
                    <a:pt x="111" y="106"/>
                    <a:pt x="111" y="118"/>
                  </a:cubicBezTo>
                  <a:cubicBezTo>
                    <a:pt x="111" y="130"/>
                    <a:pt x="120" y="140"/>
                    <a:pt x="133" y="140"/>
                  </a:cubicBezTo>
                  <a:cubicBezTo>
                    <a:pt x="139" y="140"/>
                    <a:pt x="144" y="138"/>
                    <a:pt x="148" y="134"/>
                  </a:cubicBezTo>
                  <a:cubicBezTo>
                    <a:pt x="156" y="134"/>
                    <a:pt x="156" y="134"/>
                    <a:pt x="156" y="134"/>
                  </a:cubicBezTo>
                  <a:cubicBezTo>
                    <a:pt x="156" y="186"/>
                    <a:pt x="156" y="186"/>
                    <a:pt x="156" y="186"/>
                  </a:cubicBezTo>
                  <a:cubicBezTo>
                    <a:pt x="96" y="186"/>
                    <a:pt x="96" y="186"/>
                    <a:pt x="96" y="186"/>
                  </a:cubicBezTo>
                  <a:cubicBezTo>
                    <a:pt x="96" y="180"/>
                    <a:pt x="96" y="180"/>
                    <a:pt x="96" y="180"/>
                  </a:cubicBezTo>
                  <a:cubicBezTo>
                    <a:pt x="100" y="176"/>
                    <a:pt x="103" y="171"/>
                    <a:pt x="103" y="165"/>
                  </a:cubicBezTo>
                  <a:cubicBezTo>
                    <a:pt x="103" y="153"/>
                    <a:pt x="93" y="143"/>
                    <a:pt x="81" y="143"/>
                  </a:cubicBezTo>
                  <a:cubicBezTo>
                    <a:pt x="69" y="143"/>
                    <a:pt x="59" y="152"/>
                    <a:pt x="59" y="165"/>
                  </a:cubicBezTo>
                  <a:cubicBezTo>
                    <a:pt x="59" y="171"/>
                    <a:pt x="62" y="176"/>
                    <a:pt x="66" y="180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1" y="133"/>
                    <a:pt x="1" y="133"/>
                    <a:pt x="1" y="133"/>
                  </a:cubicBezTo>
                  <a:lnTo>
                    <a:pt x="10" y="1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6" name="Rectangle 67"/>
            <p:cNvSpPr>
              <a:spLocks noChangeArrowheads="1"/>
            </p:cNvSpPr>
            <p:nvPr/>
          </p:nvSpPr>
          <p:spPr bwMode="auto">
            <a:xfrm>
              <a:off x="9606909" y="3507262"/>
              <a:ext cx="82830" cy="597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7" name="Freeform 68"/>
            <p:cNvSpPr/>
            <p:nvPr/>
          </p:nvSpPr>
          <p:spPr bwMode="auto">
            <a:xfrm>
              <a:off x="9563693" y="3185536"/>
              <a:ext cx="169261" cy="306801"/>
            </a:xfrm>
            <a:custGeom>
              <a:avLst/>
              <a:gdLst/>
              <a:ahLst/>
              <a:cxnLst>
                <a:cxn ang="0">
                  <a:pos x="104" y="124"/>
                </a:cxn>
                <a:cxn ang="0">
                  <a:pos x="92" y="87"/>
                </a:cxn>
                <a:cxn ang="0">
                  <a:pos x="66" y="17"/>
                </a:cxn>
                <a:cxn ang="0">
                  <a:pos x="71" y="9"/>
                </a:cxn>
                <a:cxn ang="0">
                  <a:pos x="62" y="0"/>
                </a:cxn>
                <a:cxn ang="0">
                  <a:pos x="56" y="3"/>
                </a:cxn>
                <a:cxn ang="0">
                  <a:pos x="56" y="99"/>
                </a:cxn>
                <a:cxn ang="0">
                  <a:pos x="66" y="113"/>
                </a:cxn>
                <a:cxn ang="0">
                  <a:pos x="52" y="127"/>
                </a:cxn>
                <a:cxn ang="0">
                  <a:pos x="38" y="113"/>
                </a:cxn>
                <a:cxn ang="0">
                  <a:pos x="48" y="99"/>
                </a:cxn>
                <a:cxn ang="0">
                  <a:pos x="48" y="3"/>
                </a:cxn>
                <a:cxn ang="0">
                  <a:pos x="42" y="0"/>
                </a:cxn>
                <a:cxn ang="0">
                  <a:pos x="33" y="9"/>
                </a:cxn>
                <a:cxn ang="0">
                  <a:pos x="38" y="17"/>
                </a:cxn>
                <a:cxn ang="0">
                  <a:pos x="9" y="90"/>
                </a:cxn>
                <a:cxn ang="0">
                  <a:pos x="0" y="124"/>
                </a:cxn>
                <a:cxn ang="0">
                  <a:pos x="16" y="167"/>
                </a:cxn>
                <a:cxn ang="0">
                  <a:pos x="12" y="205"/>
                </a:cxn>
                <a:cxn ang="0">
                  <a:pos x="91" y="205"/>
                </a:cxn>
                <a:cxn ang="0">
                  <a:pos x="87" y="167"/>
                </a:cxn>
                <a:cxn ang="0">
                  <a:pos x="104" y="124"/>
                </a:cxn>
              </a:cxnLst>
              <a:rect l="0" t="0" r="r" b="b"/>
              <a:pathLst>
                <a:path w="104" h="205">
                  <a:moveTo>
                    <a:pt x="104" y="124"/>
                  </a:moveTo>
                  <a:cubicBezTo>
                    <a:pt x="104" y="110"/>
                    <a:pt x="100" y="97"/>
                    <a:pt x="92" y="87"/>
                  </a:cubicBezTo>
                  <a:cubicBezTo>
                    <a:pt x="85" y="74"/>
                    <a:pt x="72" y="55"/>
                    <a:pt x="66" y="17"/>
                  </a:cubicBezTo>
                  <a:cubicBezTo>
                    <a:pt x="69" y="15"/>
                    <a:pt x="71" y="13"/>
                    <a:pt x="71" y="9"/>
                  </a:cubicBezTo>
                  <a:cubicBezTo>
                    <a:pt x="71" y="4"/>
                    <a:pt x="67" y="0"/>
                    <a:pt x="62" y="0"/>
                  </a:cubicBezTo>
                  <a:cubicBezTo>
                    <a:pt x="60" y="0"/>
                    <a:pt x="58" y="2"/>
                    <a:pt x="56" y="3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62" y="101"/>
                    <a:pt x="66" y="106"/>
                    <a:pt x="66" y="113"/>
                  </a:cubicBezTo>
                  <a:cubicBezTo>
                    <a:pt x="66" y="120"/>
                    <a:pt x="59" y="127"/>
                    <a:pt x="52" y="127"/>
                  </a:cubicBezTo>
                  <a:cubicBezTo>
                    <a:pt x="44" y="127"/>
                    <a:pt x="38" y="120"/>
                    <a:pt x="38" y="113"/>
                  </a:cubicBezTo>
                  <a:cubicBezTo>
                    <a:pt x="38" y="106"/>
                    <a:pt x="42" y="101"/>
                    <a:pt x="48" y="99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2"/>
                    <a:pt x="44" y="0"/>
                    <a:pt x="42" y="0"/>
                  </a:cubicBezTo>
                  <a:cubicBezTo>
                    <a:pt x="37" y="0"/>
                    <a:pt x="33" y="4"/>
                    <a:pt x="33" y="9"/>
                  </a:cubicBezTo>
                  <a:cubicBezTo>
                    <a:pt x="33" y="12"/>
                    <a:pt x="35" y="15"/>
                    <a:pt x="38" y="17"/>
                  </a:cubicBezTo>
                  <a:cubicBezTo>
                    <a:pt x="31" y="59"/>
                    <a:pt x="16" y="77"/>
                    <a:pt x="9" y="90"/>
                  </a:cubicBezTo>
                  <a:cubicBezTo>
                    <a:pt x="3" y="100"/>
                    <a:pt x="0" y="111"/>
                    <a:pt x="0" y="124"/>
                  </a:cubicBezTo>
                  <a:cubicBezTo>
                    <a:pt x="0" y="141"/>
                    <a:pt x="6" y="156"/>
                    <a:pt x="16" y="167"/>
                  </a:cubicBezTo>
                  <a:cubicBezTo>
                    <a:pt x="12" y="205"/>
                    <a:pt x="12" y="205"/>
                    <a:pt x="12" y="205"/>
                  </a:cubicBezTo>
                  <a:cubicBezTo>
                    <a:pt x="91" y="205"/>
                    <a:pt x="91" y="205"/>
                    <a:pt x="91" y="205"/>
                  </a:cubicBezTo>
                  <a:cubicBezTo>
                    <a:pt x="87" y="167"/>
                    <a:pt x="87" y="167"/>
                    <a:pt x="87" y="167"/>
                  </a:cubicBezTo>
                  <a:cubicBezTo>
                    <a:pt x="98" y="156"/>
                    <a:pt x="104" y="141"/>
                    <a:pt x="104" y="1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8" name="Freeform 69"/>
            <p:cNvSpPr>
              <a:spLocks noEditPoints="1"/>
            </p:cNvSpPr>
            <p:nvPr/>
          </p:nvSpPr>
          <p:spPr bwMode="auto">
            <a:xfrm>
              <a:off x="10019256" y="2142413"/>
              <a:ext cx="133248" cy="12272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41"/>
                </a:cxn>
                <a:cxn ang="0">
                  <a:pos x="41" y="82"/>
                </a:cxn>
                <a:cxn ang="0">
                  <a:pos x="82" y="41"/>
                </a:cxn>
                <a:cxn ang="0">
                  <a:pos x="41" y="0"/>
                </a:cxn>
                <a:cxn ang="0">
                  <a:pos x="41" y="61"/>
                </a:cxn>
                <a:cxn ang="0">
                  <a:pos x="22" y="41"/>
                </a:cxn>
                <a:cxn ang="0">
                  <a:pos x="41" y="21"/>
                </a:cxn>
                <a:cxn ang="0">
                  <a:pos x="61" y="41"/>
                </a:cxn>
                <a:cxn ang="0">
                  <a:pos x="41" y="61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cubicBezTo>
                    <a:pt x="19" y="0"/>
                    <a:pt x="0" y="18"/>
                    <a:pt x="0" y="41"/>
                  </a:cubicBezTo>
                  <a:cubicBezTo>
                    <a:pt x="0" y="64"/>
                    <a:pt x="19" y="82"/>
                    <a:pt x="41" y="82"/>
                  </a:cubicBezTo>
                  <a:cubicBezTo>
                    <a:pt x="64" y="82"/>
                    <a:pt x="82" y="64"/>
                    <a:pt x="82" y="41"/>
                  </a:cubicBezTo>
                  <a:cubicBezTo>
                    <a:pt x="82" y="18"/>
                    <a:pt x="64" y="0"/>
                    <a:pt x="41" y="0"/>
                  </a:cubicBezTo>
                  <a:close/>
                  <a:moveTo>
                    <a:pt x="41" y="61"/>
                  </a:moveTo>
                  <a:cubicBezTo>
                    <a:pt x="30" y="61"/>
                    <a:pt x="22" y="52"/>
                    <a:pt x="22" y="41"/>
                  </a:cubicBezTo>
                  <a:cubicBezTo>
                    <a:pt x="22" y="30"/>
                    <a:pt x="30" y="21"/>
                    <a:pt x="41" y="21"/>
                  </a:cubicBezTo>
                  <a:cubicBezTo>
                    <a:pt x="52" y="21"/>
                    <a:pt x="61" y="30"/>
                    <a:pt x="61" y="41"/>
                  </a:cubicBezTo>
                  <a:cubicBezTo>
                    <a:pt x="61" y="52"/>
                    <a:pt x="52" y="61"/>
                    <a:pt x="41" y="6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9" name="Freeform 70"/>
            <p:cNvSpPr>
              <a:spLocks noEditPoints="1"/>
            </p:cNvSpPr>
            <p:nvPr/>
          </p:nvSpPr>
          <p:spPr bwMode="auto">
            <a:xfrm>
              <a:off x="9868002" y="2142413"/>
              <a:ext cx="133248" cy="12272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41"/>
                </a:cxn>
                <a:cxn ang="0">
                  <a:pos x="41" y="82"/>
                </a:cxn>
                <a:cxn ang="0">
                  <a:pos x="82" y="41"/>
                </a:cxn>
                <a:cxn ang="0">
                  <a:pos x="41" y="0"/>
                </a:cxn>
                <a:cxn ang="0">
                  <a:pos x="41" y="61"/>
                </a:cxn>
                <a:cxn ang="0">
                  <a:pos x="21" y="41"/>
                </a:cxn>
                <a:cxn ang="0">
                  <a:pos x="41" y="21"/>
                </a:cxn>
                <a:cxn ang="0">
                  <a:pos x="61" y="41"/>
                </a:cxn>
                <a:cxn ang="0">
                  <a:pos x="41" y="61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cubicBezTo>
                    <a:pt x="18" y="0"/>
                    <a:pt x="0" y="18"/>
                    <a:pt x="0" y="41"/>
                  </a:cubicBezTo>
                  <a:cubicBezTo>
                    <a:pt x="0" y="64"/>
                    <a:pt x="18" y="82"/>
                    <a:pt x="41" y="82"/>
                  </a:cubicBezTo>
                  <a:cubicBezTo>
                    <a:pt x="63" y="82"/>
                    <a:pt x="82" y="64"/>
                    <a:pt x="82" y="41"/>
                  </a:cubicBezTo>
                  <a:cubicBezTo>
                    <a:pt x="82" y="18"/>
                    <a:pt x="63" y="0"/>
                    <a:pt x="41" y="0"/>
                  </a:cubicBezTo>
                  <a:close/>
                  <a:moveTo>
                    <a:pt x="41" y="61"/>
                  </a:moveTo>
                  <a:cubicBezTo>
                    <a:pt x="30" y="61"/>
                    <a:pt x="21" y="52"/>
                    <a:pt x="21" y="41"/>
                  </a:cubicBezTo>
                  <a:cubicBezTo>
                    <a:pt x="21" y="30"/>
                    <a:pt x="30" y="21"/>
                    <a:pt x="41" y="21"/>
                  </a:cubicBezTo>
                  <a:cubicBezTo>
                    <a:pt x="52" y="21"/>
                    <a:pt x="61" y="30"/>
                    <a:pt x="61" y="41"/>
                  </a:cubicBezTo>
                  <a:cubicBezTo>
                    <a:pt x="61" y="52"/>
                    <a:pt x="52" y="61"/>
                    <a:pt x="41" y="6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0" name="Freeform 71"/>
            <p:cNvSpPr>
              <a:spLocks noEditPoints="1"/>
            </p:cNvSpPr>
            <p:nvPr/>
          </p:nvSpPr>
          <p:spPr bwMode="auto">
            <a:xfrm>
              <a:off x="9889610" y="1983209"/>
              <a:ext cx="250290" cy="182422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75" y="74"/>
                </a:cxn>
                <a:cxn ang="0">
                  <a:pos x="75" y="73"/>
                </a:cxn>
                <a:cxn ang="0">
                  <a:pos x="0" y="1"/>
                </a:cxn>
                <a:cxn ang="0">
                  <a:pos x="0" y="49"/>
                </a:cxn>
                <a:cxn ang="0">
                  <a:pos x="75" y="122"/>
                </a:cxn>
                <a:cxn ang="0">
                  <a:pos x="150" y="49"/>
                </a:cxn>
                <a:cxn ang="0">
                  <a:pos x="154" y="0"/>
                </a:cxn>
                <a:cxn ang="0">
                  <a:pos x="76" y="104"/>
                </a:cxn>
                <a:cxn ang="0">
                  <a:pos x="66" y="94"/>
                </a:cxn>
                <a:cxn ang="0">
                  <a:pos x="76" y="83"/>
                </a:cxn>
                <a:cxn ang="0">
                  <a:pos x="87" y="94"/>
                </a:cxn>
                <a:cxn ang="0">
                  <a:pos x="76" y="104"/>
                </a:cxn>
              </a:cxnLst>
              <a:rect l="0" t="0" r="r" b="b"/>
              <a:pathLst>
                <a:path w="154" h="122">
                  <a:moveTo>
                    <a:pt x="154" y="0"/>
                  </a:moveTo>
                  <a:cubicBezTo>
                    <a:pt x="75" y="74"/>
                    <a:pt x="75" y="74"/>
                    <a:pt x="75" y="7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150" y="49"/>
                    <a:pt x="150" y="49"/>
                    <a:pt x="150" y="49"/>
                  </a:cubicBezTo>
                  <a:lnTo>
                    <a:pt x="154" y="0"/>
                  </a:lnTo>
                  <a:close/>
                  <a:moveTo>
                    <a:pt x="76" y="104"/>
                  </a:moveTo>
                  <a:cubicBezTo>
                    <a:pt x="70" y="104"/>
                    <a:pt x="66" y="99"/>
                    <a:pt x="66" y="94"/>
                  </a:cubicBezTo>
                  <a:cubicBezTo>
                    <a:pt x="66" y="88"/>
                    <a:pt x="70" y="83"/>
                    <a:pt x="76" y="83"/>
                  </a:cubicBezTo>
                  <a:cubicBezTo>
                    <a:pt x="82" y="83"/>
                    <a:pt x="87" y="88"/>
                    <a:pt x="87" y="94"/>
                  </a:cubicBezTo>
                  <a:cubicBezTo>
                    <a:pt x="87" y="99"/>
                    <a:pt x="82" y="104"/>
                    <a:pt x="76" y="10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1" name="Freeform 72"/>
            <p:cNvSpPr>
              <a:spLocks noEditPoints="1"/>
            </p:cNvSpPr>
            <p:nvPr/>
          </p:nvSpPr>
          <p:spPr bwMode="auto">
            <a:xfrm>
              <a:off x="6837515" y="4596819"/>
              <a:ext cx="237685" cy="237149"/>
            </a:xfrm>
            <a:custGeom>
              <a:avLst/>
              <a:gdLst/>
              <a:ahLst/>
              <a:cxnLst>
                <a:cxn ang="0">
                  <a:pos x="109" y="98"/>
                </a:cxn>
                <a:cxn ang="0">
                  <a:pos x="115" y="93"/>
                </a:cxn>
                <a:cxn ang="0">
                  <a:pos x="107" y="84"/>
                </a:cxn>
                <a:cxn ang="0">
                  <a:pos x="114" y="57"/>
                </a:cxn>
                <a:cxn ang="0">
                  <a:pos x="57" y="0"/>
                </a:cxn>
                <a:cxn ang="0">
                  <a:pos x="0" y="57"/>
                </a:cxn>
                <a:cxn ang="0">
                  <a:pos x="57" y="113"/>
                </a:cxn>
                <a:cxn ang="0">
                  <a:pos x="76" y="110"/>
                </a:cxn>
                <a:cxn ang="0">
                  <a:pos x="84" y="119"/>
                </a:cxn>
                <a:cxn ang="0">
                  <a:pos x="91" y="113"/>
                </a:cxn>
                <a:cxn ang="0">
                  <a:pos x="129" y="158"/>
                </a:cxn>
                <a:cxn ang="0">
                  <a:pos x="147" y="143"/>
                </a:cxn>
                <a:cxn ang="0">
                  <a:pos x="109" y="98"/>
                </a:cxn>
                <a:cxn ang="0">
                  <a:pos x="24" y="57"/>
                </a:cxn>
                <a:cxn ang="0">
                  <a:pos x="57" y="24"/>
                </a:cxn>
                <a:cxn ang="0">
                  <a:pos x="90" y="57"/>
                </a:cxn>
                <a:cxn ang="0">
                  <a:pos x="57" y="90"/>
                </a:cxn>
                <a:cxn ang="0">
                  <a:pos x="24" y="57"/>
                </a:cxn>
              </a:cxnLst>
              <a:rect l="0" t="0" r="r" b="b"/>
              <a:pathLst>
                <a:path w="147" h="158">
                  <a:moveTo>
                    <a:pt x="109" y="98"/>
                  </a:moveTo>
                  <a:cubicBezTo>
                    <a:pt x="115" y="93"/>
                    <a:pt x="115" y="93"/>
                    <a:pt x="115" y="93"/>
                  </a:cubicBezTo>
                  <a:cubicBezTo>
                    <a:pt x="107" y="84"/>
                    <a:pt x="107" y="84"/>
                    <a:pt x="107" y="84"/>
                  </a:cubicBezTo>
                  <a:cubicBezTo>
                    <a:pt x="111" y="76"/>
                    <a:pt x="114" y="67"/>
                    <a:pt x="114" y="57"/>
                  </a:cubicBezTo>
                  <a:cubicBezTo>
                    <a:pt x="114" y="26"/>
                    <a:pt x="88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88"/>
                    <a:pt x="26" y="113"/>
                    <a:pt x="57" y="113"/>
                  </a:cubicBezTo>
                  <a:cubicBezTo>
                    <a:pt x="64" y="113"/>
                    <a:pt x="70" y="112"/>
                    <a:pt x="76" y="110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47" y="143"/>
                    <a:pt x="147" y="143"/>
                    <a:pt x="147" y="143"/>
                  </a:cubicBezTo>
                  <a:lnTo>
                    <a:pt x="109" y="98"/>
                  </a:lnTo>
                  <a:close/>
                  <a:moveTo>
                    <a:pt x="24" y="57"/>
                  </a:moveTo>
                  <a:cubicBezTo>
                    <a:pt x="24" y="39"/>
                    <a:pt x="39" y="24"/>
                    <a:pt x="57" y="24"/>
                  </a:cubicBezTo>
                  <a:cubicBezTo>
                    <a:pt x="75" y="24"/>
                    <a:pt x="90" y="39"/>
                    <a:pt x="90" y="57"/>
                  </a:cubicBezTo>
                  <a:cubicBezTo>
                    <a:pt x="90" y="75"/>
                    <a:pt x="75" y="90"/>
                    <a:pt x="57" y="90"/>
                  </a:cubicBezTo>
                  <a:cubicBezTo>
                    <a:pt x="39" y="90"/>
                    <a:pt x="24" y="75"/>
                    <a:pt x="24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2" name="Freeform 73"/>
            <p:cNvSpPr/>
            <p:nvPr/>
          </p:nvSpPr>
          <p:spPr bwMode="auto">
            <a:xfrm>
              <a:off x="6738480" y="3394492"/>
              <a:ext cx="248489" cy="227198"/>
            </a:xfrm>
            <a:custGeom>
              <a:avLst/>
              <a:gdLst/>
              <a:ahLst/>
              <a:cxnLst>
                <a:cxn ang="0">
                  <a:pos x="69" y="95"/>
                </a:cxn>
                <a:cxn ang="0">
                  <a:pos x="112" y="137"/>
                </a:cxn>
                <a:cxn ang="0">
                  <a:pos x="138" y="112"/>
                </a:cxn>
                <a:cxn ang="0">
                  <a:pos x="95" y="69"/>
                </a:cxn>
                <a:cxn ang="0">
                  <a:pos x="138" y="25"/>
                </a:cxn>
                <a:cxn ang="0">
                  <a:pos x="112" y="0"/>
                </a:cxn>
                <a:cxn ang="0">
                  <a:pos x="69" y="44"/>
                </a:cxn>
                <a:cxn ang="0">
                  <a:pos x="26" y="0"/>
                </a:cxn>
                <a:cxn ang="0">
                  <a:pos x="0" y="25"/>
                </a:cxn>
                <a:cxn ang="0">
                  <a:pos x="44" y="69"/>
                </a:cxn>
                <a:cxn ang="0">
                  <a:pos x="0" y="112"/>
                </a:cxn>
                <a:cxn ang="0">
                  <a:pos x="26" y="137"/>
                </a:cxn>
                <a:cxn ang="0">
                  <a:pos x="69" y="95"/>
                </a:cxn>
              </a:cxnLst>
              <a:rect l="0" t="0" r="r" b="b"/>
              <a:pathLst>
                <a:path w="138" h="137">
                  <a:moveTo>
                    <a:pt x="69" y="95"/>
                  </a:moveTo>
                  <a:lnTo>
                    <a:pt x="112" y="137"/>
                  </a:lnTo>
                  <a:lnTo>
                    <a:pt x="138" y="112"/>
                  </a:lnTo>
                  <a:lnTo>
                    <a:pt x="95" y="69"/>
                  </a:lnTo>
                  <a:lnTo>
                    <a:pt x="138" y="25"/>
                  </a:lnTo>
                  <a:lnTo>
                    <a:pt x="112" y="0"/>
                  </a:lnTo>
                  <a:lnTo>
                    <a:pt x="69" y="44"/>
                  </a:lnTo>
                  <a:lnTo>
                    <a:pt x="26" y="0"/>
                  </a:lnTo>
                  <a:lnTo>
                    <a:pt x="0" y="25"/>
                  </a:lnTo>
                  <a:lnTo>
                    <a:pt x="44" y="69"/>
                  </a:lnTo>
                  <a:lnTo>
                    <a:pt x="0" y="112"/>
                  </a:lnTo>
                  <a:lnTo>
                    <a:pt x="26" y="137"/>
                  </a:lnTo>
                  <a:lnTo>
                    <a:pt x="69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3" name="Rectangle 74"/>
            <p:cNvSpPr>
              <a:spLocks noChangeArrowheads="1"/>
            </p:cNvSpPr>
            <p:nvPr/>
          </p:nvSpPr>
          <p:spPr bwMode="auto">
            <a:xfrm>
              <a:off x="7510957" y="4553701"/>
              <a:ext cx="241287" cy="2653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4" name="Freeform 75"/>
            <p:cNvSpPr/>
            <p:nvPr/>
          </p:nvSpPr>
          <p:spPr bwMode="auto">
            <a:xfrm>
              <a:off x="7545169" y="4440931"/>
              <a:ext cx="52219" cy="92869"/>
            </a:xfrm>
            <a:custGeom>
              <a:avLst/>
              <a:gdLst/>
              <a:ahLst/>
              <a:cxnLst>
                <a:cxn ang="0">
                  <a:pos x="14" y="62"/>
                </a:cxn>
                <a:cxn ang="0">
                  <a:pos x="33" y="62"/>
                </a:cxn>
                <a:cxn ang="0">
                  <a:pos x="33" y="0"/>
                </a:cxn>
                <a:cxn ang="0">
                  <a:pos x="18" y="0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6" y="12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4" y="26"/>
                </a:cxn>
                <a:cxn ang="0">
                  <a:pos x="14" y="62"/>
                </a:cxn>
              </a:cxnLst>
              <a:rect l="0" t="0" r="r" b="b"/>
              <a:pathLst>
                <a:path w="33" h="62">
                  <a:moveTo>
                    <a:pt x="14" y="62"/>
                  </a:moveTo>
                  <a:cubicBezTo>
                    <a:pt x="33" y="62"/>
                    <a:pt x="33" y="62"/>
                    <a:pt x="33" y="6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2"/>
                    <a:pt x="17" y="4"/>
                    <a:pt x="16" y="6"/>
                  </a:cubicBezTo>
                  <a:cubicBezTo>
                    <a:pt x="15" y="8"/>
                    <a:pt x="14" y="9"/>
                    <a:pt x="12" y="10"/>
                  </a:cubicBezTo>
                  <a:cubicBezTo>
                    <a:pt x="10" y="11"/>
                    <a:pt x="8" y="12"/>
                    <a:pt x="6" y="12"/>
                  </a:cubicBezTo>
                  <a:cubicBezTo>
                    <a:pt x="4" y="13"/>
                    <a:pt x="2" y="13"/>
                    <a:pt x="0" y="1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4" y="26"/>
                    <a:pt x="14" y="26"/>
                    <a:pt x="14" y="26"/>
                  </a:cubicBezTo>
                  <a:lnTo>
                    <a:pt x="14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5" name="Freeform 76"/>
            <p:cNvSpPr/>
            <p:nvPr/>
          </p:nvSpPr>
          <p:spPr bwMode="auto">
            <a:xfrm>
              <a:off x="7629799" y="4439273"/>
              <a:ext cx="86431" cy="94528"/>
            </a:xfrm>
            <a:custGeom>
              <a:avLst/>
              <a:gdLst/>
              <a:ahLst/>
              <a:cxnLst>
                <a:cxn ang="0">
                  <a:pos x="54" y="47"/>
                </a:cxn>
                <a:cxn ang="0">
                  <a:pos x="26" y="47"/>
                </a:cxn>
                <a:cxn ang="0">
                  <a:pos x="26" y="47"/>
                </a:cxn>
                <a:cxn ang="0">
                  <a:pos x="35" y="42"/>
                </a:cxn>
                <a:cxn ang="0">
                  <a:pos x="44" y="37"/>
                </a:cxn>
                <a:cxn ang="0">
                  <a:pos x="50" y="29"/>
                </a:cxn>
                <a:cxn ang="0">
                  <a:pos x="53" y="19"/>
                </a:cxn>
                <a:cxn ang="0">
                  <a:pos x="51" y="11"/>
                </a:cxn>
                <a:cxn ang="0">
                  <a:pos x="46" y="5"/>
                </a:cxn>
                <a:cxn ang="0">
                  <a:pos x="38" y="1"/>
                </a:cxn>
                <a:cxn ang="0">
                  <a:pos x="28" y="0"/>
                </a:cxn>
                <a:cxn ang="0">
                  <a:pos x="16" y="2"/>
                </a:cxn>
                <a:cxn ang="0">
                  <a:pos x="8" y="7"/>
                </a:cxn>
                <a:cxn ang="0">
                  <a:pos x="3" y="15"/>
                </a:cxn>
                <a:cxn ang="0">
                  <a:pos x="1" y="27"/>
                </a:cxn>
                <a:cxn ang="0">
                  <a:pos x="18" y="27"/>
                </a:cxn>
                <a:cxn ang="0">
                  <a:pos x="20" y="17"/>
                </a:cxn>
                <a:cxn ang="0">
                  <a:pos x="27" y="14"/>
                </a:cxn>
                <a:cxn ang="0">
                  <a:pos x="33" y="16"/>
                </a:cxn>
                <a:cxn ang="0">
                  <a:pos x="35" y="22"/>
                </a:cxn>
                <a:cxn ang="0">
                  <a:pos x="34" y="25"/>
                </a:cxn>
                <a:cxn ang="0">
                  <a:pos x="32" y="27"/>
                </a:cxn>
                <a:cxn ang="0">
                  <a:pos x="29" y="29"/>
                </a:cxn>
                <a:cxn ang="0">
                  <a:pos x="26" y="31"/>
                </a:cxn>
                <a:cxn ang="0">
                  <a:pos x="20" y="34"/>
                </a:cxn>
                <a:cxn ang="0">
                  <a:pos x="14" y="38"/>
                </a:cxn>
                <a:cxn ang="0">
                  <a:pos x="9" y="42"/>
                </a:cxn>
                <a:cxn ang="0">
                  <a:pos x="4" y="47"/>
                </a:cxn>
                <a:cxn ang="0">
                  <a:pos x="1" y="54"/>
                </a:cxn>
                <a:cxn ang="0">
                  <a:pos x="0" y="63"/>
                </a:cxn>
                <a:cxn ang="0">
                  <a:pos x="54" y="63"/>
                </a:cxn>
                <a:cxn ang="0">
                  <a:pos x="54" y="47"/>
                </a:cxn>
              </a:cxnLst>
              <a:rect l="0" t="0" r="r" b="b"/>
              <a:pathLst>
                <a:path w="54" h="63">
                  <a:moveTo>
                    <a:pt x="54" y="47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9" y="46"/>
                    <a:pt x="32" y="44"/>
                    <a:pt x="35" y="42"/>
                  </a:cubicBezTo>
                  <a:cubicBezTo>
                    <a:pt x="38" y="41"/>
                    <a:pt x="41" y="39"/>
                    <a:pt x="44" y="37"/>
                  </a:cubicBezTo>
                  <a:cubicBezTo>
                    <a:pt x="46" y="35"/>
                    <a:pt x="48" y="32"/>
                    <a:pt x="50" y="29"/>
                  </a:cubicBezTo>
                  <a:cubicBezTo>
                    <a:pt x="52" y="27"/>
                    <a:pt x="53" y="23"/>
                    <a:pt x="53" y="19"/>
                  </a:cubicBezTo>
                  <a:cubicBezTo>
                    <a:pt x="53" y="16"/>
                    <a:pt x="52" y="13"/>
                    <a:pt x="51" y="11"/>
                  </a:cubicBezTo>
                  <a:cubicBezTo>
                    <a:pt x="50" y="8"/>
                    <a:pt x="48" y="6"/>
                    <a:pt x="46" y="5"/>
                  </a:cubicBezTo>
                  <a:cubicBezTo>
                    <a:pt x="44" y="3"/>
                    <a:pt x="41" y="2"/>
                    <a:pt x="38" y="1"/>
                  </a:cubicBezTo>
                  <a:cubicBezTo>
                    <a:pt x="35" y="0"/>
                    <a:pt x="31" y="0"/>
                    <a:pt x="28" y="0"/>
                  </a:cubicBezTo>
                  <a:cubicBezTo>
                    <a:pt x="23" y="0"/>
                    <a:pt x="20" y="0"/>
                    <a:pt x="16" y="2"/>
                  </a:cubicBezTo>
                  <a:cubicBezTo>
                    <a:pt x="13" y="3"/>
                    <a:pt x="10" y="5"/>
                    <a:pt x="8" y="7"/>
                  </a:cubicBezTo>
                  <a:cubicBezTo>
                    <a:pt x="5" y="9"/>
                    <a:pt x="4" y="12"/>
                    <a:pt x="3" y="15"/>
                  </a:cubicBezTo>
                  <a:cubicBezTo>
                    <a:pt x="1" y="19"/>
                    <a:pt x="1" y="22"/>
                    <a:pt x="1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3"/>
                    <a:pt x="19" y="20"/>
                    <a:pt x="20" y="17"/>
                  </a:cubicBezTo>
                  <a:cubicBezTo>
                    <a:pt x="21" y="15"/>
                    <a:pt x="24" y="14"/>
                    <a:pt x="27" y="14"/>
                  </a:cubicBezTo>
                  <a:cubicBezTo>
                    <a:pt x="29" y="14"/>
                    <a:pt x="31" y="15"/>
                    <a:pt x="33" y="16"/>
                  </a:cubicBezTo>
                  <a:cubicBezTo>
                    <a:pt x="34" y="17"/>
                    <a:pt x="35" y="19"/>
                    <a:pt x="35" y="22"/>
                  </a:cubicBezTo>
                  <a:cubicBezTo>
                    <a:pt x="35" y="23"/>
                    <a:pt x="35" y="24"/>
                    <a:pt x="34" y="25"/>
                  </a:cubicBezTo>
                  <a:cubicBezTo>
                    <a:pt x="33" y="25"/>
                    <a:pt x="33" y="26"/>
                    <a:pt x="32" y="27"/>
                  </a:cubicBezTo>
                  <a:cubicBezTo>
                    <a:pt x="31" y="28"/>
                    <a:pt x="30" y="28"/>
                    <a:pt x="29" y="29"/>
                  </a:cubicBezTo>
                  <a:cubicBezTo>
                    <a:pt x="28" y="30"/>
                    <a:pt x="27" y="30"/>
                    <a:pt x="26" y="31"/>
                  </a:cubicBezTo>
                  <a:cubicBezTo>
                    <a:pt x="24" y="32"/>
                    <a:pt x="22" y="33"/>
                    <a:pt x="20" y="34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2" y="39"/>
                    <a:pt x="11" y="41"/>
                    <a:pt x="9" y="42"/>
                  </a:cubicBezTo>
                  <a:cubicBezTo>
                    <a:pt x="7" y="44"/>
                    <a:pt x="6" y="45"/>
                    <a:pt x="4" y="47"/>
                  </a:cubicBezTo>
                  <a:cubicBezTo>
                    <a:pt x="3" y="49"/>
                    <a:pt x="2" y="52"/>
                    <a:pt x="1" y="54"/>
                  </a:cubicBezTo>
                  <a:cubicBezTo>
                    <a:pt x="0" y="57"/>
                    <a:pt x="0" y="60"/>
                    <a:pt x="0" y="63"/>
                  </a:cubicBezTo>
                  <a:cubicBezTo>
                    <a:pt x="54" y="63"/>
                    <a:pt x="54" y="63"/>
                    <a:pt x="54" y="63"/>
                  </a:cubicBezTo>
                  <a:lnTo>
                    <a:pt x="54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6" name="Freeform 77"/>
            <p:cNvSpPr>
              <a:spLocks noEditPoints="1"/>
            </p:cNvSpPr>
            <p:nvPr/>
          </p:nvSpPr>
          <p:spPr bwMode="auto">
            <a:xfrm>
              <a:off x="7581182" y="4600136"/>
              <a:ext cx="84630" cy="94528"/>
            </a:xfrm>
            <a:custGeom>
              <a:avLst/>
              <a:gdLst/>
              <a:ahLst/>
              <a:cxnLst>
                <a:cxn ang="0">
                  <a:pos x="46" y="26"/>
                </a:cxn>
                <a:cxn ang="0">
                  <a:pos x="39" y="22"/>
                </a:cxn>
                <a:cxn ang="0">
                  <a:pos x="31" y="20"/>
                </a:cxn>
                <a:cxn ang="0">
                  <a:pos x="23" y="21"/>
                </a:cxn>
                <a:cxn ang="0">
                  <a:pos x="17" y="25"/>
                </a:cxn>
                <a:cxn ang="0">
                  <a:pos x="18" y="21"/>
                </a:cxn>
                <a:cxn ang="0">
                  <a:pos x="20" y="17"/>
                </a:cxn>
                <a:cxn ang="0">
                  <a:pos x="23" y="14"/>
                </a:cxn>
                <a:cxn ang="0">
                  <a:pos x="28" y="13"/>
                </a:cxn>
                <a:cxn ang="0">
                  <a:pos x="32" y="14"/>
                </a:cxn>
                <a:cxn ang="0">
                  <a:pos x="35" y="17"/>
                </a:cxn>
                <a:cxn ang="0">
                  <a:pos x="51" y="17"/>
                </a:cxn>
                <a:cxn ang="0">
                  <a:pos x="44" y="4"/>
                </a:cxn>
                <a:cxn ang="0">
                  <a:pos x="28" y="0"/>
                </a:cxn>
                <a:cxn ang="0">
                  <a:pos x="16" y="2"/>
                </a:cxn>
                <a:cxn ang="0">
                  <a:pos x="7" y="9"/>
                </a:cxn>
                <a:cxn ang="0">
                  <a:pos x="2" y="20"/>
                </a:cxn>
                <a:cxn ang="0">
                  <a:pos x="0" y="34"/>
                </a:cxn>
                <a:cxn ang="0">
                  <a:pos x="1" y="45"/>
                </a:cxn>
                <a:cxn ang="0">
                  <a:pos x="6" y="54"/>
                </a:cxn>
                <a:cxn ang="0">
                  <a:pos x="14" y="61"/>
                </a:cxn>
                <a:cxn ang="0">
                  <a:pos x="26" y="63"/>
                </a:cxn>
                <a:cxn ang="0">
                  <a:pos x="37" y="62"/>
                </a:cxn>
                <a:cxn ang="0">
                  <a:pos x="45" y="57"/>
                </a:cxn>
                <a:cxn ang="0">
                  <a:pos x="50" y="50"/>
                </a:cxn>
                <a:cxn ang="0">
                  <a:pos x="52" y="40"/>
                </a:cxn>
                <a:cxn ang="0">
                  <a:pos x="50" y="32"/>
                </a:cxn>
                <a:cxn ang="0">
                  <a:pos x="46" y="26"/>
                </a:cxn>
                <a:cxn ang="0">
                  <a:pos x="33" y="47"/>
                </a:cxn>
                <a:cxn ang="0">
                  <a:pos x="26" y="49"/>
                </a:cxn>
                <a:cxn ang="0">
                  <a:pos x="20" y="47"/>
                </a:cxn>
                <a:cxn ang="0">
                  <a:pos x="18" y="40"/>
                </a:cxn>
                <a:cxn ang="0">
                  <a:pos x="20" y="35"/>
                </a:cxn>
                <a:cxn ang="0">
                  <a:pos x="26" y="32"/>
                </a:cxn>
                <a:cxn ang="0">
                  <a:pos x="33" y="35"/>
                </a:cxn>
                <a:cxn ang="0">
                  <a:pos x="36" y="40"/>
                </a:cxn>
                <a:cxn ang="0">
                  <a:pos x="33" y="47"/>
                </a:cxn>
              </a:cxnLst>
              <a:rect l="0" t="0" r="r" b="b"/>
              <a:pathLst>
                <a:path w="52" h="63">
                  <a:moveTo>
                    <a:pt x="46" y="26"/>
                  </a:moveTo>
                  <a:cubicBezTo>
                    <a:pt x="44" y="24"/>
                    <a:pt x="42" y="23"/>
                    <a:pt x="39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28" y="20"/>
                    <a:pt x="26" y="21"/>
                    <a:pt x="23" y="21"/>
                  </a:cubicBezTo>
                  <a:cubicBezTo>
                    <a:pt x="21" y="22"/>
                    <a:pt x="19" y="23"/>
                    <a:pt x="17" y="25"/>
                  </a:cubicBezTo>
                  <a:cubicBezTo>
                    <a:pt x="17" y="24"/>
                    <a:pt x="17" y="22"/>
                    <a:pt x="18" y="21"/>
                  </a:cubicBezTo>
                  <a:cubicBezTo>
                    <a:pt x="18" y="19"/>
                    <a:pt x="19" y="18"/>
                    <a:pt x="20" y="17"/>
                  </a:cubicBezTo>
                  <a:cubicBezTo>
                    <a:pt x="21" y="15"/>
                    <a:pt x="22" y="14"/>
                    <a:pt x="23" y="14"/>
                  </a:cubicBezTo>
                  <a:cubicBezTo>
                    <a:pt x="24" y="13"/>
                    <a:pt x="26" y="13"/>
                    <a:pt x="28" y="13"/>
                  </a:cubicBezTo>
                  <a:cubicBezTo>
                    <a:pt x="30" y="13"/>
                    <a:pt x="31" y="13"/>
                    <a:pt x="32" y="14"/>
                  </a:cubicBezTo>
                  <a:cubicBezTo>
                    <a:pt x="34" y="15"/>
                    <a:pt x="35" y="16"/>
                    <a:pt x="35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0" y="11"/>
                    <a:pt x="48" y="6"/>
                    <a:pt x="44" y="4"/>
                  </a:cubicBezTo>
                  <a:cubicBezTo>
                    <a:pt x="40" y="1"/>
                    <a:pt x="35" y="0"/>
                    <a:pt x="28" y="0"/>
                  </a:cubicBezTo>
                  <a:cubicBezTo>
                    <a:pt x="23" y="0"/>
                    <a:pt x="19" y="1"/>
                    <a:pt x="16" y="2"/>
                  </a:cubicBezTo>
                  <a:cubicBezTo>
                    <a:pt x="12" y="4"/>
                    <a:pt x="9" y="6"/>
                    <a:pt x="7" y="9"/>
                  </a:cubicBezTo>
                  <a:cubicBezTo>
                    <a:pt x="5" y="12"/>
                    <a:pt x="3" y="16"/>
                    <a:pt x="2" y="20"/>
                  </a:cubicBezTo>
                  <a:cubicBezTo>
                    <a:pt x="1" y="24"/>
                    <a:pt x="0" y="29"/>
                    <a:pt x="0" y="34"/>
                  </a:cubicBezTo>
                  <a:cubicBezTo>
                    <a:pt x="0" y="37"/>
                    <a:pt x="0" y="41"/>
                    <a:pt x="1" y="45"/>
                  </a:cubicBezTo>
                  <a:cubicBezTo>
                    <a:pt x="2" y="48"/>
                    <a:pt x="4" y="51"/>
                    <a:pt x="6" y="54"/>
                  </a:cubicBezTo>
                  <a:cubicBezTo>
                    <a:pt x="8" y="57"/>
                    <a:pt x="11" y="59"/>
                    <a:pt x="14" y="61"/>
                  </a:cubicBezTo>
                  <a:cubicBezTo>
                    <a:pt x="18" y="62"/>
                    <a:pt x="22" y="63"/>
                    <a:pt x="26" y="63"/>
                  </a:cubicBezTo>
                  <a:cubicBezTo>
                    <a:pt x="30" y="63"/>
                    <a:pt x="34" y="63"/>
                    <a:pt x="37" y="62"/>
                  </a:cubicBezTo>
                  <a:cubicBezTo>
                    <a:pt x="40" y="61"/>
                    <a:pt x="42" y="59"/>
                    <a:pt x="45" y="57"/>
                  </a:cubicBezTo>
                  <a:cubicBezTo>
                    <a:pt x="47" y="55"/>
                    <a:pt x="49" y="53"/>
                    <a:pt x="50" y="50"/>
                  </a:cubicBezTo>
                  <a:cubicBezTo>
                    <a:pt x="51" y="47"/>
                    <a:pt x="52" y="44"/>
                    <a:pt x="52" y="40"/>
                  </a:cubicBezTo>
                  <a:cubicBezTo>
                    <a:pt x="52" y="37"/>
                    <a:pt x="51" y="34"/>
                    <a:pt x="50" y="32"/>
                  </a:cubicBezTo>
                  <a:cubicBezTo>
                    <a:pt x="49" y="30"/>
                    <a:pt x="48" y="28"/>
                    <a:pt x="46" y="26"/>
                  </a:cubicBezTo>
                  <a:close/>
                  <a:moveTo>
                    <a:pt x="33" y="47"/>
                  </a:moveTo>
                  <a:cubicBezTo>
                    <a:pt x="31" y="48"/>
                    <a:pt x="29" y="49"/>
                    <a:pt x="26" y="49"/>
                  </a:cubicBezTo>
                  <a:cubicBezTo>
                    <a:pt x="24" y="49"/>
                    <a:pt x="22" y="48"/>
                    <a:pt x="20" y="47"/>
                  </a:cubicBezTo>
                  <a:cubicBezTo>
                    <a:pt x="19" y="45"/>
                    <a:pt x="18" y="43"/>
                    <a:pt x="18" y="40"/>
                  </a:cubicBezTo>
                  <a:cubicBezTo>
                    <a:pt x="18" y="38"/>
                    <a:pt x="19" y="36"/>
                    <a:pt x="20" y="35"/>
                  </a:cubicBezTo>
                  <a:cubicBezTo>
                    <a:pt x="22" y="33"/>
                    <a:pt x="24" y="32"/>
                    <a:pt x="26" y="32"/>
                  </a:cubicBezTo>
                  <a:cubicBezTo>
                    <a:pt x="29" y="32"/>
                    <a:pt x="31" y="33"/>
                    <a:pt x="33" y="35"/>
                  </a:cubicBezTo>
                  <a:cubicBezTo>
                    <a:pt x="35" y="36"/>
                    <a:pt x="36" y="38"/>
                    <a:pt x="36" y="40"/>
                  </a:cubicBezTo>
                  <a:cubicBezTo>
                    <a:pt x="36" y="43"/>
                    <a:pt x="35" y="45"/>
                    <a:pt x="33" y="4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7" name="Freeform 78"/>
            <p:cNvSpPr>
              <a:spLocks noEditPoints="1"/>
            </p:cNvSpPr>
            <p:nvPr/>
          </p:nvSpPr>
          <p:spPr bwMode="auto">
            <a:xfrm>
              <a:off x="10116491" y="3560330"/>
              <a:ext cx="212476" cy="296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8"/>
                </a:cxn>
                <a:cxn ang="0">
                  <a:pos x="131" y="198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68" y="188"/>
                </a:cxn>
                <a:cxn ang="0">
                  <a:pos x="62" y="182"/>
                </a:cxn>
                <a:cxn ang="0">
                  <a:pos x="68" y="175"/>
                </a:cxn>
                <a:cxn ang="0">
                  <a:pos x="75" y="182"/>
                </a:cxn>
                <a:cxn ang="0">
                  <a:pos x="68" y="188"/>
                </a:cxn>
                <a:cxn ang="0">
                  <a:pos x="112" y="165"/>
                </a:cxn>
                <a:cxn ang="0">
                  <a:pos x="19" y="165"/>
                </a:cxn>
                <a:cxn ang="0">
                  <a:pos x="19" y="19"/>
                </a:cxn>
                <a:cxn ang="0">
                  <a:pos x="112" y="19"/>
                </a:cxn>
                <a:cxn ang="0">
                  <a:pos x="112" y="165"/>
                </a:cxn>
              </a:cxnLst>
              <a:rect l="0" t="0" r="r" b="b"/>
              <a:pathLst>
                <a:path w="131" h="198">
                  <a:moveTo>
                    <a:pt x="0" y="0"/>
                  </a:moveTo>
                  <a:cubicBezTo>
                    <a:pt x="0" y="198"/>
                    <a:pt x="0" y="198"/>
                    <a:pt x="0" y="198"/>
                  </a:cubicBezTo>
                  <a:cubicBezTo>
                    <a:pt x="131" y="198"/>
                    <a:pt x="131" y="198"/>
                    <a:pt x="131" y="198"/>
                  </a:cubicBezTo>
                  <a:cubicBezTo>
                    <a:pt x="131" y="0"/>
                    <a:pt x="131" y="0"/>
                    <a:pt x="131" y="0"/>
                  </a:cubicBezTo>
                  <a:lnTo>
                    <a:pt x="0" y="0"/>
                  </a:lnTo>
                  <a:close/>
                  <a:moveTo>
                    <a:pt x="68" y="188"/>
                  </a:moveTo>
                  <a:cubicBezTo>
                    <a:pt x="65" y="188"/>
                    <a:pt x="62" y="185"/>
                    <a:pt x="62" y="182"/>
                  </a:cubicBezTo>
                  <a:cubicBezTo>
                    <a:pt x="62" y="178"/>
                    <a:pt x="65" y="175"/>
                    <a:pt x="68" y="175"/>
                  </a:cubicBezTo>
                  <a:cubicBezTo>
                    <a:pt x="72" y="175"/>
                    <a:pt x="75" y="178"/>
                    <a:pt x="75" y="182"/>
                  </a:cubicBezTo>
                  <a:cubicBezTo>
                    <a:pt x="75" y="185"/>
                    <a:pt x="72" y="188"/>
                    <a:pt x="68" y="188"/>
                  </a:cubicBezTo>
                  <a:close/>
                  <a:moveTo>
                    <a:pt x="112" y="165"/>
                  </a:moveTo>
                  <a:cubicBezTo>
                    <a:pt x="19" y="165"/>
                    <a:pt x="19" y="165"/>
                    <a:pt x="19" y="165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12" y="19"/>
                    <a:pt x="112" y="19"/>
                    <a:pt x="112" y="19"/>
                  </a:cubicBezTo>
                  <a:lnTo>
                    <a:pt x="112" y="1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7122017" y="5119209"/>
              <a:ext cx="372734" cy="247099"/>
            </a:xfrm>
            <a:custGeom>
              <a:avLst/>
              <a:gdLst/>
              <a:ahLst/>
              <a:cxnLst>
                <a:cxn ang="0">
                  <a:pos x="207" y="132"/>
                </a:cxn>
                <a:cxn ang="0">
                  <a:pos x="207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85" y="132"/>
                </a:cxn>
                <a:cxn ang="0">
                  <a:pos x="85" y="141"/>
                </a:cxn>
                <a:cxn ang="0">
                  <a:pos x="40" y="141"/>
                </a:cxn>
                <a:cxn ang="0">
                  <a:pos x="40" y="149"/>
                </a:cxn>
                <a:cxn ang="0">
                  <a:pos x="163" y="149"/>
                </a:cxn>
                <a:cxn ang="0">
                  <a:pos x="163" y="141"/>
                </a:cxn>
                <a:cxn ang="0">
                  <a:pos x="121" y="141"/>
                </a:cxn>
                <a:cxn ang="0">
                  <a:pos x="121" y="132"/>
                </a:cxn>
                <a:cxn ang="0">
                  <a:pos x="207" y="132"/>
                </a:cxn>
                <a:cxn ang="0">
                  <a:pos x="15" y="15"/>
                </a:cxn>
                <a:cxn ang="0">
                  <a:pos x="191" y="15"/>
                </a:cxn>
                <a:cxn ang="0">
                  <a:pos x="191" y="113"/>
                </a:cxn>
                <a:cxn ang="0">
                  <a:pos x="15" y="113"/>
                </a:cxn>
                <a:cxn ang="0">
                  <a:pos x="15" y="15"/>
                </a:cxn>
              </a:cxnLst>
              <a:rect l="0" t="0" r="r" b="b"/>
              <a:pathLst>
                <a:path w="207" h="149">
                  <a:moveTo>
                    <a:pt x="207" y="132"/>
                  </a:moveTo>
                  <a:lnTo>
                    <a:pt x="207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85" y="132"/>
                  </a:lnTo>
                  <a:lnTo>
                    <a:pt x="85" y="141"/>
                  </a:lnTo>
                  <a:lnTo>
                    <a:pt x="40" y="141"/>
                  </a:lnTo>
                  <a:lnTo>
                    <a:pt x="40" y="149"/>
                  </a:lnTo>
                  <a:lnTo>
                    <a:pt x="163" y="149"/>
                  </a:lnTo>
                  <a:lnTo>
                    <a:pt x="163" y="141"/>
                  </a:lnTo>
                  <a:lnTo>
                    <a:pt x="121" y="141"/>
                  </a:lnTo>
                  <a:lnTo>
                    <a:pt x="121" y="132"/>
                  </a:lnTo>
                  <a:lnTo>
                    <a:pt x="207" y="132"/>
                  </a:lnTo>
                  <a:close/>
                  <a:moveTo>
                    <a:pt x="15" y="15"/>
                  </a:moveTo>
                  <a:lnTo>
                    <a:pt x="191" y="15"/>
                  </a:lnTo>
                  <a:lnTo>
                    <a:pt x="191" y="113"/>
                  </a:lnTo>
                  <a:lnTo>
                    <a:pt x="15" y="113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9" name="Freeform 80"/>
            <p:cNvSpPr>
              <a:spLocks noEditPoints="1"/>
            </p:cNvSpPr>
            <p:nvPr/>
          </p:nvSpPr>
          <p:spPr bwMode="auto">
            <a:xfrm>
              <a:off x="9149544" y="2661487"/>
              <a:ext cx="392541" cy="29851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112" y="0"/>
                </a:cxn>
                <a:cxn ang="0">
                  <a:pos x="107" y="0"/>
                </a:cxn>
                <a:cxn ang="0">
                  <a:pos x="24" y="0"/>
                </a:cxn>
                <a:cxn ang="0">
                  <a:pos x="0" y="1"/>
                </a:cxn>
                <a:cxn ang="0">
                  <a:pos x="0" y="18"/>
                </a:cxn>
                <a:cxn ang="0">
                  <a:pos x="218" y="18"/>
                </a:cxn>
                <a:cxn ang="0">
                  <a:pos x="218" y="1"/>
                </a:cxn>
                <a:cxn ang="0">
                  <a:pos x="194" y="0"/>
                </a:cxn>
                <a:cxn ang="0">
                  <a:pos x="23" y="11"/>
                </a:cxn>
                <a:cxn ang="0">
                  <a:pos x="11" y="11"/>
                </a:cxn>
                <a:cxn ang="0">
                  <a:pos x="11" y="7"/>
                </a:cxn>
                <a:cxn ang="0">
                  <a:pos x="23" y="7"/>
                </a:cxn>
                <a:cxn ang="0">
                  <a:pos x="23" y="11"/>
                </a:cxn>
                <a:cxn ang="0">
                  <a:pos x="133" y="11"/>
                </a:cxn>
                <a:cxn ang="0">
                  <a:pos x="83" y="11"/>
                </a:cxn>
                <a:cxn ang="0">
                  <a:pos x="83" y="7"/>
                </a:cxn>
                <a:cxn ang="0">
                  <a:pos x="133" y="7"/>
                </a:cxn>
                <a:cxn ang="0">
                  <a:pos x="133" y="11"/>
                </a:cxn>
              </a:cxnLst>
              <a:rect l="0" t="0" r="r" b="b"/>
              <a:pathLst>
                <a:path w="218" h="18">
                  <a:moveTo>
                    <a:pt x="194" y="0"/>
                  </a:moveTo>
                  <a:lnTo>
                    <a:pt x="112" y="0"/>
                  </a:lnTo>
                  <a:lnTo>
                    <a:pt x="107" y="0"/>
                  </a:lnTo>
                  <a:lnTo>
                    <a:pt x="24" y="0"/>
                  </a:lnTo>
                  <a:lnTo>
                    <a:pt x="0" y="1"/>
                  </a:lnTo>
                  <a:lnTo>
                    <a:pt x="0" y="18"/>
                  </a:lnTo>
                  <a:lnTo>
                    <a:pt x="218" y="18"/>
                  </a:lnTo>
                  <a:lnTo>
                    <a:pt x="218" y="1"/>
                  </a:lnTo>
                  <a:lnTo>
                    <a:pt x="194" y="0"/>
                  </a:lnTo>
                  <a:close/>
                  <a:moveTo>
                    <a:pt x="23" y="11"/>
                  </a:moveTo>
                  <a:lnTo>
                    <a:pt x="11" y="11"/>
                  </a:lnTo>
                  <a:lnTo>
                    <a:pt x="11" y="7"/>
                  </a:lnTo>
                  <a:lnTo>
                    <a:pt x="23" y="7"/>
                  </a:lnTo>
                  <a:lnTo>
                    <a:pt x="23" y="11"/>
                  </a:lnTo>
                  <a:close/>
                  <a:moveTo>
                    <a:pt x="133" y="11"/>
                  </a:moveTo>
                  <a:lnTo>
                    <a:pt x="83" y="11"/>
                  </a:lnTo>
                  <a:lnTo>
                    <a:pt x="83" y="7"/>
                  </a:lnTo>
                  <a:lnTo>
                    <a:pt x="133" y="7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0" name="Freeform 81"/>
            <p:cNvSpPr>
              <a:spLocks noEditPoints="1"/>
            </p:cNvSpPr>
            <p:nvPr/>
          </p:nvSpPr>
          <p:spPr bwMode="auto">
            <a:xfrm>
              <a:off x="9192760" y="2467456"/>
              <a:ext cx="306110" cy="185739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70" y="112"/>
                </a:cxn>
                <a:cxn ang="0">
                  <a:pos x="170" y="0"/>
                </a:cxn>
                <a:cxn ang="0">
                  <a:pos x="8" y="34"/>
                </a:cxn>
                <a:cxn ang="0">
                  <a:pos x="5" y="34"/>
                </a:cxn>
                <a:cxn ang="0">
                  <a:pos x="5" y="22"/>
                </a:cxn>
                <a:cxn ang="0">
                  <a:pos x="8" y="22"/>
                </a:cxn>
                <a:cxn ang="0">
                  <a:pos x="8" y="34"/>
                </a:cxn>
                <a:cxn ang="0">
                  <a:pos x="157" y="99"/>
                </a:cxn>
                <a:cxn ang="0">
                  <a:pos x="13" y="99"/>
                </a:cxn>
                <a:cxn ang="0">
                  <a:pos x="13" y="12"/>
                </a:cxn>
                <a:cxn ang="0">
                  <a:pos x="157" y="12"/>
                </a:cxn>
                <a:cxn ang="0">
                  <a:pos x="157" y="99"/>
                </a:cxn>
                <a:cxn ang="0">
                  <a:pos x="166" y="34"/>
                </a:cxn>
                <a:cxn ang="0">
                  <a:pos x="163" y="34"/>
                </a:cxn>
                <a:cxn ang="0">
                  <a:pos x="163" y="22"/>
                </a:cxn>
                <a:cxn ang="0">
                  <a:pos x="166" y="22"/>
                </a:cxn>
                <a:cxn ang="0">
                  <a:pos x="166" y="34"/>
                </a:cxn>
              </a:cxnLst>
              <a:rect l="0" t="0" r="r" b="b"/>
              <a:pathLst>
                <a:path w="170" h="112">
                  <a:moveTo>
                    <a:pt x="170" y="0"/>
                  </a:moveTo>
                  <a:lnTo>
                    <a:pt x="0" y="0"/>
                  </a:lnTo>
                  <a:lnTo>
                    <a:pt x="0" y="112"/>
                  </a:lnTo>
                  <a:lnTo>
                    <a:pt x="170" y="112"/>
                  </a:lnTo>
                  <a:lnTo>
                    <a:pt x="170" y="0"/>
                  </a:lnTo>
                  <a:close/>
                  <a:moveTo>
                    <a:pt x="8" y="34"/>
                  </a:moveTo>
                  <a:lnTo>
                    <a:pt x="5" y="34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8" y="34"/>
                  </a:lnTo>
                  <a:close/>
                  <a:moveTo>
                    <a:pt x="157" y="99"/>
                  </a:moveTo>
                  <a:lnTo>
                    <a:pt x="13" y="99"/>
                  </a:lnTo>
                  <a:lnTo>
                    <a:pt x="13" y="12"/>
                  </a:lnTo>
                  <a:lnTo>
                    <a:pt x="157" y="12"/>
                  </a:lnTo>
                  <a:lnTo>
                    <a:pt x="157" y="99"/>
                  </a:lnTo>
                  <a:close/>
                  <a:moveTo>
                    <a:pt x="166" y="34"/>
                  </a:moveTo>
                  <a:lnTo>
                    <a:pt x="163" y="34"/>
                  </a:lnTo>
                  <a:lnTo>
                    <a:pt x="163" y="22"/>
                  </a:lnTo>
                  <a:lnTo>
                    <a:pt x="166" y="22"/>
                  </a:lnTo>
                  <a:lnTo>
                    <a:pt x="166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1" name="Freeform 82"/>
            <p:cNvSpPr/>
            <p:nvPr/>
          </p:nvSpPr>
          <p:spPr bwMode="auto">
            <a:xfrm>
              <a:off x="9538484" y="1890339"/>
              <a:ext cx="84630" cy="6799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23"/>
                </a:cxn>
                <a:cxn ang="0">
                  <a:pos x="11" y="41"/>
                </a:cxn>
                <a:cxn ang="0">
                  <a:pos x="11" y="33"/>
                </a:cxn>
                <a:cxn ang="0">
                  <a:pos x="32" y="33"/>
                </a:cxn>
                <a:cxn ang="0">
                  <a:pos x="47" y="9"/>
                </a:cxn>
                <a:cxn ang="0">
                  <a:pos x="11" y="9"/>
                </a:cxn>
                <a:cxn ang="0">
                  <a:pos x="11" y="0"/>
                </a:cxn>
              </a:cxnLst>
              <a:rect l="0" t="0" r="r" b="b"/>
              <a:pathLst>
                <a:path w="47" h="41">
                  <a:moveTo>
                    <a:pt x="11" y="0"/>
                  </a:moveTo>
                  <a:lnTo>
                    <a:pt x="0" y="23"/>
                  </a:lnTo>
                  <a:lnTo>
                    <a:pt x="11" y="41"/>
                  </a:lnTo>
                  <a:lnTo>
                    <a:pt x="11" y="33"/>
                  </a:lnTo>
                  <a:lnTo>
                    <a:pt x="32" y="33"/>
                  </a:lnTo>
                  <a:lnTo>
                    <a:pt x="47" y="9"/>
                  </a:lnTo>
                  <a:lnTo>
                    <a:pt x="11" y="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2" name="Freeform 83"/>
            <p:cNvSpPr>
              <a:spLocks noEditPoints="1"/>
            </p:cNvSpPr>
            <p:nvPr/>
          </p:nvSpPr>
          <p:spPr bwMode="auto">
            <a:xfrm>
              <a:off x="9457455" y="1903606"/>
              <a:ext cx="90032" cy="53068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18"/>
                </a:cxn>
                <a:cxn ang="0">
                  <a:pos x="9" y="35"/>
                </a:cxn>
                <a:cxn ang="0">
                  <a:pos x="20" y="36"/>
                </a:cxn>
                <a:cxn ang="0">
                  <a:pos x="20" y="36"/>
                </a:cxn>
                <a:cxn ang="0">
                  <a:pos x="50" y="35"/>
                </a:cxn>
                <a:cxn ang="0">
                  <a:pos x="55" y="35"/>
                </a:cxn>
                <a:cxn ang="0">
                  <a:pos x="45" y="16"/>
                </a:cxn>
                <a:cxn ang="0">
                  <a:pos x="54" y="0"/>
                </a:cxn>
                <a:cxn ang="0">
                  <a:pos x="45" y="29"/>
                </a:cxn>
                <a:cxn ang="0">
                  <a:pos x="20" y="30"/>
                </a:cxn>
                <a:cxn ang="0">
                  <a:pos x="12" y="29"/>
                </a:cxn>
                <a:cxn ang="0">
                  <a:pos x="11" y="29"/>
                </a:cxn>
                <a:cxn ang="0">
                  <a:pos x="6" y="18"/>
                </a:cxn>
                <a:cxn ang="0">
                  <a:pos x="10" y="6"/>
                </a:cxn>
                <a:cxn ang="0">
                  <a:pos x="44" y="6"/>
                </a:cxn>
                <a:cxn ang="0">
                  <a:pos x="38" y="16"/>
                </a:cxn>
                <a:cxn ang="0">
                  <a:pos x="45" y="29"/>
                </a:cxn>
              </a:cxnLst>
              <a:rect l="0" t="0" r="r" b="b"/>
              <a:pathLst>
                <a:path w="55" h="36">
                  <a:moveTo>
                    <a:pt x="54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0" y="2"/>
                    <a:pt x="0" y="18"/>
                  </a:cubicBezTo>
                  <a:cubicBezTo>
                    <a:pt x="0" y="26"/>
                    <a:pt x="3" y="32"/>
                    <a:pt x="9" y="35"/>
                  </a:cubicBezTo>
                  <a:cubicBezTo>
                    <a:pt x="10" y="36"/>
                    <a:pt x="13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31" y="36"/>
                    <a:pt x="50" y="35"/>
                    <a:pt x="50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45" y="16"/>
                    <a:pt x="45" y="16"/>
                    <a:pt x="45" y="16"/>
                  </a:cubicBezTo>
                  <a:lnTo>
                    <a:pt x="54" y="0"/>
                  </a:lnTo>
                  <a:close/>
                  <a:moveTo>
                    <a:pt x="45" y="29"/>
                  </a:moveTo>
                  <a:cubicBezTo>
                    <a:pt x="39" y="29"/>
                    <a:pt x="28" y="30"/>
                    <a:pt x="20" y="30"/>
                  </a:cubicBezTo>
                  <a:cubicBezTo>
                    <a:pt x="15" y="30"/>
                    <a:pt x="13" y="30"/>
                    <a:pt x="12" y="29"/>
                  </a:cubicBezTo>
                  <a:cubicBezTo>
                    <a:pt x="12" y="29"/>
                    <a:pt x="12" y="29"/>
                    <a:pt x="11" y="29"/>
                  </a:cubicBezTo>
                  <a:cubicBezTo>
                    <a:pt x="10" y="29"/>
                    <a:pt x="6" y="27"/>
                    <a:pt x="6" y="18"/>
                  </a:cubicBezTo>
                  <a:cubicBezTo>
                    <a:pt x="6" y="8"/>
                    <a:pt x="10" y="6"/>
                    <a:pt x="10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38" y="16"/>
                    <a:pt x="38" y="16"/>
                    <a:pt x="38" y="16"/>
                  </a:cubicBezTo>
                  <a:lnTo>
                    <a:pt x="45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3" name="Freeform 84"/>
            <p:cNvSpPr/>
            <p:nvPr/>
          </p:nvSpPr>
          <p:spPr bwMode="auto">
            <a:xfrm>
              <a:off x="9428645" y="1842246"/>
              <a:ext cx="72026" cy="79602"/>
            </a:xfrm>
            <a:custGeom>
              <a:avLst/>
              <a:gdLst/>
              <a:ahLst/>
              <a:cxnLst>
                <a:cxn ang="0">
                  <a:pos x="40" y="22"/>
                </a:cxn>
                <a:cxn ang="0">
                  <a:pos x="25" y="0"/>
                </a:cxn>
                <a:cxn ang="0">
                  <a:pos x="5" y="0"/>
                </a:cxn>
                <a:cxn ang="0">
                  <a:pos x="11" y="4"/>
                </a:cxn>
                <a:cxn ang="0">
                  <a:pos x="0" y="22"/>
                </a:cxn>
                <a:cxn ang="0">
                  <a:pos x="14" y="48"/>
                </a:cxn>
                <a:cxn ang="0">
                  <a:pos x="32" y="17"/>
                </a:cxn>
                <a:cxn ang="0">
                  <a:pos x="40" y="22"/>
                </a:cxn>
              </a:cxnLst>
              <a:rect l="0" t="0" r="r" b="b"/>
              <a:pathLst>
                <a:path w="40" h="48">
                  <a:moveTo>
                    <a:pt x="40" y="22"/>
                  </a:moveTo>
                  <a:lnTo>
                    <a:pt x="25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0" y="22"/>
                  </a:lnTo>
                  <a:lnTo>
                    <a:pt x="14" y="48"/>
                  </a:lnTo>
                  <a:lnTo>
                    <a:pt x="32" y="17"/>
                  </a:lnTo>
                  <a:lnTo>
                    <a:pt x="4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4" name="Freeform 85"/>
            <p:cNvSpPr>
              <a:spLocks noEditPoints="1"/>
            </p:cNvSpPr>
            <p:nvPr/>
          </p:nvSpPr>
          <p:spPr bwMode="auto">
            <a:xfrm>
              <a:off x="9443050" y="1772594"/>
              <a:ext cx="93634" cy="89553"/>
            </a:xfrm>
            <a:custGeom>
              <a:avLst/>
              <a:gdLst/>
              <a:ahLst/>
              <a:cxnLst>
                <a:cxn ang="0">
                  <a:pos x="31" y="59"/>
                </a:cxn>
                <a:cxn ang="0">
                  <a:pos x="53" y="21"/>
                </a:cxn>
                <a:cxn ang="0">
                  <a:pos x="54" y="21"/>
                </a:cxn>
                <a:cxn ang="0">
                  <a:pos x="43" y="3"/>
                </a:cxn>
                <a:cxn ang="0">
                  <a:pos x="32" y="0"/>
                </a:cxn>
                <a:cxn ang="0">
                  <a:pos x="24" y="2"/>
                </a:cxn>
                <a:cxn ang="0">
                  <a:pos x="2" y="38"/>
                </a:cxn>
                <a:cxn ang="0">
                  <a:pos x="0" y="42"/>
                </a:cxn>
                <a:cxn ang="0">
                  <a:pos x="22" y="43"/>
                </a:cxn>
                <a:cxn ang="0">
                  <a:pos x="31" y="59"/>
                </a:cxn>
                <a:cxn ang="0">
                  <a:pos x="27" y="8"/>
                </a:cxn>
                <a:cxn ang="0">
                  <a:pos x="28" y="7"/>
                </a:cxn>
                <a:cxn ang="0">
                  <a:pos x="32" y="6"/>
                </a:cxn>
                <a:cxn ang="0">
                  <a:pos x="40" y="8"/>
                </a:cxn>
                <a:cxn ang="0">
                  <a:pos x="48" y="18"/>
                </a:cxn>
                <a:cxn ang="0">
                  <a:pos x="31" y="47"/>
                </a:cxn>
                <a:cxn ang="0">
                  <a:pos x="25" y="37"/>
                </a:cxn>
                <a:cxn ang="0">
                  <a:pos x="10" y="36"/>
                </a:cxn>
                <a:cxn ang="0">
                  <a:pos x="27" y="8"/>
                </a:cxn>
              </a:cxnLst>
              <a:rect l="0" t="0" r="r" b="b"/>
              <a:pathLst>
                <a:path w="57" h="59">
                  <a:moveTo>
                    <a:pt x="31" y="59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7" y="11"/>
                    <a:pt x="43" y="3"/>
                  </a:cubicBezTo>
                  <a:cubicBezTo>
                    <a:pt x="39" y="1"/>
                    <a:pt x="36" y="0"/>
                    <a:pt x="32" y="0"/>
                  </a:cubicBezTo>
                  <a:cubicBezTo>
                    <a:pt x="28" y="0"/>
                    <a:pt x="25" y="1"/>
                    <a:pt x="24" y="2"/>
                  </a:cubicBezTo>
                  <a:cubicBezTo>
                    <a:pt x="22" y="3"/>
                    <a:pt x="19" y="9"/>
                    <a:pt x="2" y="3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2" y="43"/>
                    <a:pt x="22" y="43"/>
                    <a:pt x="22" y="43"/>
                  </a:cubicBezTo>
                  <a:lnTo>
                    <a:pt x="31" y="59"/>
                  </a:lnTo>
                  <a:close/>
                  <a:moveTo>
                    <a:pt x="27" y="8"/>
                  </a:moveTo>
                  <a:cubicBezTo>
                    <a:pt x="27" y="8"/>
                    <a:pt x="27" y="7"/>
                    <a:pt x="28" y="7"/>
                  </a:cubicBezTo>
                  <a:cubicBezTo>
                    <a:pt x="28" y="7"/>
                    <a:pt x="30" y="6"/>
                    <a:pt x="32" y="6"/>
                  </a:cubicBezTo>
                  <a:cubicBezTo>
                    <a:pt x="34" y="6"/>
                    <a:pt x="37" y="6"/>
                    <a:pt x="40" y="8"/>
                  </a:cubicBezTo>
                  <a:cubicBezTo>
                    <a:pt x="49" y="13"/>
                    <a:pt x="48" y="18"/>
                    <a:pt x="48" y="18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7" y="25"/>
                    <a:pt x="25" y="11"/>
                    <a:pt x="2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5" name="Freeform 86"/>
            <p:cNvSpPr/>
            <p:nvPr/>
          </p:nvSpPr>
          <p:spPr bwMode="auto">
            <a:xfrm>
              <a:off x="9524079" y="1774253"/>
              <a:ext cx="82830" cy="59702"/>
            </a:xfrm>
            <a:custGeom>
              <a:avLst/>
              <a:gdLst/>
              <a:ahLst/>
              <a:cxnLst>
                <a:cxn ang="0">
                  <a:pos x="10" y="36"/>
                </a:cxn>
                <a:cxn ang="0">
                  <a:pos x="36" y="34"/>
                </a:cxn>
                <a:cxn ang="0">
                  <a:pos x="46" y="16"/>
                </a:cxn>
                <a:cxn ang="0">
                  <a:pos x="39" y="19"/>
                </a:cxn>
                <a:cxn ang="0">
                  <a:pos x="28" y="0"/>
                </a:cxn>
                <a:cxn ang="0">
                  <a:pos x="0" y="1"/>
                </a:cxn>
                <a:cxn ang="0">
                  <a:pos x="18" y="32"/>
                </a:cxn>
                <a:cxn ang="0">
                  <a:pos x="10" y="36"/>
                </a:cxn>
              </a:cxnLst>
              <a:rect l="0" t="0" r="r" b="b"/>
              <a:pathLst>
                <a:path w="46" h="36">
                  <a:moveTo>
                    <a:pt x="10" y="36"/>
                  </a:moveTo>
                  <a:lnTo>
                    <a:pt x="36" y="34"/>
                  </a:lnTo>
                  <a:lnTo>
                    <a:pt x="46" y="16"/>
                  </a:lnTo>
                  <a:lnTo>
                    <a:pt x="39" y="19"/>
                  </a:lnTo>
                  <a:lnTo>
                    <a:pt x="28" y="0"/>
                  </a:lnTo>
                  <a:lnTo>
                    <a:pt x="0" y="1"/>
                  </a:lnTo>
                  <a:lnTo>
                    <a:pt x="18" y="32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6" name="Freeform 87"/>
            <p:cNvSpPr>
              <a:spLocks noEditPoints="1"/>
            </p:cNvSpPr>
            <p:nvPr/>
          </p:nvSpPr>
          <p:spPr bwMode="auto">
            <a:xfrm>
              <a:off x="9560092" y="1809079"/>
              <a:ext cx="88232" cy="89553"/>
            </a:xfrm>
            <a:custGeom>
              <a:avLst/>
              <a:gdLst/>
              <a:ahLst/>
              <a:cxnLst>
                <a:cxn ang="0">
                  <a:pos x="53" y="40"/>
                </a:cxn>
                <a:cxn ang="0">
                  <a:pos x="32" y="4"/>
                </a:cxn>
                <a:cxn ang="0">
                  <a:pos x="29" y="0"/>
                </a:cxn>
                <a:cxn ang="0">
                  <a:pos x="19" y="18"/>
                </a:cxn>
                <a:cxn ang="0">
                  <a:pos x="0" y="19"/>
                </a:cxn>
                <a:cxn ang="0">
                  <a:pos x="22" y="56"/>
                </a:cxn>
                <a:cxn ang="0">
                  <a:pos x="22" y="57"/>
                </a:cxn>
                <a:cxn ang="0">
                  <a:pos x="31" y="60"/>
                </a:cxn>
                <a:cxn ang="0">
                  <a:pos x="43" y="56"/>
                </a:cxn>
                <a:cxn ang="0">
                  <a:pos x="53" y="40"/>
                </a:cxn>
                <a:cxn ang="0">
                  <a:pos x="40" y="51"/>
                </a:cxn>
                <a:cxn ang="0">
                  <a:pos x="31" y="54"/>
                </a:cxn>
                <a:cxn ang="0">
                  <a:pos x="27" y="53"/>
                </a:cxn>
                <a:cxn ang="0">
                  <a:pos x="10" y="25"/>
                </a:cxn>
                <a:cxn ang="0">
                  <a:pos x="22" y="24"/>
                </a:cxn>
                <a:cxn ang="0">
                  <a:pos x="30" y="11"/>
                </a:cxn>
                <a:cxn ang="0">
                  <a:pos x="47" y="40"/>
                </a:cxn>
                <a:cxn ang="0">
                  <a:pos x="47" y="41"/>
                </a:cxn>
                <a:cxn ang="0">
                  <a:pos x="40" y="51"/>
                </a:cxn>
              </a:cxnLst>
              <a:rect l="0" t="0" r="r" b="b"/>
              <a:pathLst>
                <a:path w="54" h="60">
                  <a:moveTo>
                    <a:pt x="53" y="40"/>
                  </a:moveTo>
                  <a:cubicBezTo>
                    <a:pt x="53" y="38"/>
                    <a:pt x="51" y="34"/>
                    <a:pt x="32" y="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3" y="57"/>
                    <a:pt x="25" y="60"/>
                    <a:pt x="31" y="60"/>
                  </a:cubicBezTo>
                  <a:cubicBezTo>
                    <a:pt x="34" y="60"/>
                    <a:pt x="38" y="59"/>
                    <a:pt x="43" y="56"/>
                  </a:cubicBezTo>
                  <a:cubicBezTo>
                    <a:pt x="50" y="52"/>
                    <a:pt x="54" y="46"/>
                    <a:pt x="53" y="40"/>
                  </a:cubicBezTo>
                  <a:close/>
                  <a:moveTo>
                    <a:pt x="40" y="51"/>
                  </a:moveTo>
                  <a:cubicBezTo>
                    <a:pt x="36" y="53"/>
                    <a:pt x="33" y="54"/>
                    <a:pt x="31" y="54"/>
                  </a:cubicBezTo>
                  <a:cubicBezTo>
                    <a:pt x="29" y="54"/>
                    <a:pt x="27" y="53"/>
                    <a:pt x="27" y="53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7" y="23"/>
                    <a:pt x="45" y="37"/>
                    <a:pt x="47" y="40"/>
                  </a:cubicBezTo>
                  <a:cubicBezTo>
                    <a:pt x="47" y="40"/>
                    <a:pt x="47" y="40"/>
                    <a:pt x="47" y="41"/>
                  </a:cubicBezTo>
                  <a:cubicBezTo>
                    <a:pt x="47" y="42"/>
                    <a:pt x="48" y="46"/>
                    <a:pt x="40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7478545" y="3994826"/>
              <a:ext cx="369132" cy="97845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13" y="17"/>
                </a:cxn>
                <a:cxn ang="0">
                  <a:pos x="92" y="17"/>
                </a:cxn>
                <a:cxn ang="0">
                  <a:pos x="92" y="0"/>
                </a:cxn>
                <a:cxn ang="0">
                  <a:pos x="0" y="0"/>
                </a:cxn>
                <a:cxn ang="0">
                  <a:pos x="0" y="59"/>
                </a:cxn>
                <a:cxn ang="0">
                  <a:pos x="92" y="59"/>
                </a:cxn>
                <a:cxn ang="0">
                  <a:pos x="92" y="42"/>
                </a:cxn>
                <a:cxn ang="0">
                  <a:pos x="113" y="42"/>
                </a:cxn>
                <a:cxn ang="0">
                  <a:pos x="113" y="59"/>
                </a:cxn>
                <a:cxn ang="0">
                  <a:pos x="205" y="59"/>
                </a:cxn>
                <a:cxn ang="0">
                  <a:pos x="205" y="0"/>
                </a:cxn>
                <a:cxn ang="0">
                  <a:pos x="113" y="0"/>
                </a:cxn>
                <a:cxn ang="0">
                  <a:pos x="83" y="50"/>
                </a:cxn>
                <a:cxn ang="0">
                  <a:pos x="10" y="50"/>
                </a:cxn>
                <a:cxn ang="0">
                  <a:pos x="10" y="10"/>
                </a:cxn>
                <a:cxn ang="0">
                  <a:pos x="83" y="10"/>
                </a:cxn>
                <a:cxn ang="0">
                  <a:pos x="83" y="50"/>
                </a:cxn>
                <a:cxn ang="0">
                  <a:pos x="196" y="50"/>
                </a:cxn>
                <a:cxn ang="0">
                  <a:pos x="123" y="50"/>
                </a:cxn>
                <a:cxn ang="0">
                  <a:pos x="123" y="10"/>
                </a:cxn>
                <a:cxn ang="0">
                  <a:pos x="196" y="10"/>
                </a:cxn>
                <a:cxn ang="0">
                  <a:pos x="196" y="50"/>
                </a:cxn>
              </a:cxnLst>
              <a:rect l="0" t="0" r="r" b="b"/>
              <a:pathLst>
                <a:path w="205" h="59">
                  <a:moveTo>
                    <a:pt x="113" y="0"/>
                  </a:moveTo>
                  <a:lnTo>
                    <a:pt x="113" y="17"/>
                  </a:lnTo>
                  <a:lnTo>
                    <a:pt x="92" y="17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92" y="59"/>
                  </a:lnTo>
                  <a:lnTo>
                    <a:pt x="92" y="42"/>
                  </a:lnTo>
                  <a:lnTo>
                    <a:pt x="113" y="42"/>
                  </a:lnTo>
                  <a:lnTo>
                    <a:pt x="113" y="59"/>
                  </a:lnTo>
                  <a:lnTo>
                    <a:pt x="205" y="59"/>
                  </a:lnTo>
                  <a:lnTo>
                    <a:pt x="205" y="0"/>
                  </a:lnTo>
                  <a:lnTo>
                    <a:pt x="113" y="0"/>
                  </a:lnTo>
                  <a:close/>
                  <a:moveTo>
                    <a:pt x="83" y="50"/>
                  </a:moveTo>
                  <a:lnTo>
                    <a:pt x="10" y="50"/>
                  </a:lnTo>
                  <a:lnTo>
                    <a:pt x="10" y="10"/>
                  </a:lnTo>
                  <a:lnTo>
                    <a:pt x="83" y="10"/>
                  </a:lnTo>
                  <a:lnTo>
                    <a:pt x="83" y="50"/>
                  </a:lnTo>
                  <a:close/>
                  <a:moveTo>
                    <a:pt x="196" y="50"/>
                  </a:moveTo>
                  <a:lnTo>
                    <a:pt x="123" y="50"/>
                  </a:lnTo>
                  <a:lnTo>
                    <a:pt x="123" y="10"/>
                  </a:lnTo>
                  <a:lnTo>
                    <a:pt x="196" y="10"/>
                  </a:lnTo>
                  <a:lnTo>
                    <a:pt x="196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8" name="Freeform 89"/>
            <p:cNvSpPr/>
            <p:nvPr/>
          </p:nvSpPr>
          <p:spPr bwMode="auto">
            <a:xfrm>
              <a:off x="7478545" y="3885373"/>
              <a:ext cx="84630" cy="102820"/>
            </a:xfrm>
            <a:custGeom>
              <a:avLst/>
              <a:gdLst/>
              <a:ahLst/>
              <a:cxnLst>
                <a:cxn ang="0">
                  <a:pos x="24" y="21"/>
                </a:cxn>
                <a:cxn ang="0">
                  <a:pos x="42" y="29"/>
                </a:cxn>
                <a:cxn ang="0">
                  <a:pos x="47" y="20"/>
                </a:cxn>
                <a:cxn ang="0">
                  <a:pos x="14" y="0"/>
                </a:cxn>
                <a:cxn ang="0">
                  <a:pos x="0" y="62"/>
                </a:cxn>
                <a:cxn ang="0">
                  <a:pos x="24" y="62"/>
                </a:cxn>
                <a:cxn ang="0">
                  <a:pos x="24" y="21"/>
                </a:cxn>
              </a:cxnLst>
              <a:rect l="0" t="0" r="r" b="b"/>
              <a:pathLst>
                <a:path w="47" h="62">
                  <a:moveTo>
                    <a:pt x="24" y="21"/>
                  </a:moveTo>
                  <a:lnTo>
                    <a:pt x="42" y="29"/>
                  </a:lnTo>
                  <a:lnTo>
                    <a:pt x="47" y="20"/>
                  </a:lnTo>
                  <a:lnTo>
                    <a:pt x="14" y="0"/>
                  </a:lnTo>
                  <a:lnTo>
                    <a:pt x="0" y="62"/>
                  </a:lnTo>
                  <a:lnTo>
                    <a:pt x="24" y="62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9" name="Freeform 90"/>
            <p:cNvSpPr/>
            <p:nvPr/>
          </p:nvSpPr>
          <p:spPr bwMode="auto">
            <a:xfrm>
              <a:off x="7764848" y="3883715"/>
              <a:ext cx="81029" cy="101161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21" y="61"/>
                </a:cxn>
                <a:cxn ang="0">
                  <a:pos x="45" y="61"/>
                </a:cxn>
                <a:cxn ang="0">
                  <a:pos x="31" y="0"/>
                </a:cxn>
                <a:cxn ang="0">
                  <a:pos x="0" y="20"/>
                </a:cxn>
                <a:cxn ang="0">
                  <a:pos x="3" y="28"/>
                </a:cxn>
                <a:cxn ang="0">
                  <a:pos x="21" y="21"/>
                </a:cxn>
              </a:cxnLst>
              <a:rect l="0" t="0" r="r" b="b"/>
              <a:pathLst>
                <a:path w="45" h="61">
                  <a:moveTo>
                    <a:pt x="21" y="21"/>
                  </a:moveTo>
                  <a:lnTo>
                    <a:pt x="21" y="61"/>
                  </a:lnTo>
                  <a:lnTo>
                    <a:pt x="45" y="61"/>
                  </a:lnTo>
                  <a:lnTo>
                    <a:pt x="31" y="0"/>
                  </a:lnTo>
                  <a:lnTo>
                    <a:pt x="0" y="20"/>
                  </a:lnTo>
                  <a:lnTo>
                    <a:pt x="3" y="28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11063631" y="3220362"/>
              <a:ext cx="374534" cy="298509"/>
            </a:xfrm>
            <a:custGeom>
              <a:avLst/>
              <a:gdLst/>
              <a:ahLst/>
              <a:cxnLst>
                <a:cxn ang="0">
                  <a:pos x="181" y="100"/>
                </a:cxn>
                <a:cxn ang="0">
                  <a:pos x="142" y="92"/>
                </a:cxn>
                <a:cxn ang="0">
                  <a:pos x="162" y="52"/>
                </a:cxn>
                <a:cxn ang="0">
                  <a:pos x="192" y="19"/>
                </a:cxn>
                <a:cxn ang="0">
                  <a:pos x="148" y="39"/>
                </a:cxn>
                <a:cxn ang="0">
                  <a:pos x="130" y="79"/>
                </a:cxn>
                <a:cxn ang="0">
                  <a:pos x="99" y="47"/>
                </a:cxn>
                <a:cxn ang="0">
                  <a:pos x="76" y="5"/>
                </a:cxn>
                <a:cxn ang="0">
                  <a:pos x="91" y="51"/>
                </a:cxn>
                <a:cxn ang="0">
                  <a:pos x="96" y="95"/>
                </a:cxn>
                <a:cxn ang="0">
                  <a:pos x="49" y="82"/>
                </a:cxn>
                <a:cxn ang="0">
                  <a:pos x="5" y="102"/>
                </a:cxn>
                <a:cxn ang="0">
                  <a:pos x="50" y="100"/>
                </a:cxn>
                <a:cxn ang="0">
                  <a:pos x="97" y="113"/>
                </a:cxn>
                <a:cxn ang="0">
                  <a:pos x="74" y="148"/>
                </a:cxn>
                <a:cxn ang="0">
                  <a:pos x="42" y="180"/>
                </a:cxn>
                <a:cxn ang="0">
                  <a:pos x="85" y="160"/>
                </a:cxn>
                <a:cxn ang="0">
                  <a:pos x="105" y="123"/>
                </a:cxn>
                <a:cxn ang="0">
                  <a:pos x="138" y="151"/>
                </a:cxn>
                <a:cxn ang="0">
                  <a:pos x="161" y="193"/>
                </a:cxn>
                <a:cxn ang="0">
                  <a:pos x="145" y="148"/>
                </a:cxn>
                <a:cxn ang="0">
                  <a:pos x="144" y="106"/>
                </a:cxn>
                <a:cxn ang="0">
                  <a:pos x="182" y="118"/>
                </a:cxn>
                <a:cxn ang="0">
                  <a:pos x="226" y="98"/>
                </a:cxn>
                <a:cxn ang="0">
                  <a:pos x="163" y="15"/>
                </a:cxn>
                <a:cxn ang="0">
                  <a:pos x="177" y="44"/>
                </a:cxn>
                <a:cxn ang="0">
                  <a:pos x="163" y="15"/>
                </a:cxn>
                <a:cxn ang="0">
                  <a:pos x="13" y="99"/>
                </a:cxn>
                <a:cxn ang="0">
                  <a:pos x="42" y="85"/>
                </a:cxn>
                <a:cxn ang="0">
                  <a:pos x="70" y="184"/>
                </a:cxn>
                <a:cxn ang="0">
                  <a:pos x="57" y="156"/>
                </a:cxn>
                <a:cxn ang="0">
                  <a:pos x="70" y="184"/>
                </a:cxn>
                <a:cxn ang="0">
                  <a:pos x="79" y="13"/>
                </a:cxn>
                <a:cxn ang="0">
                  <a:pos x="93" y="41"/>
                </a:cxn>
                <a:cxn ang="0">
                  <a:pos x="166" y="164"/>
                </a:cxn>
                <a:cxn ang="0">
                  <a:pos x="137" y="178"/>
                </a:cxn>
                <a:cxn ang="0">
                  <a:pos x="166" y="164"/>
                </a:cxn>
                <a:cxn ang="0">
                  <a:pos x="189" y="114"/>
                </a:cxn>
                <a:cxn ang="0">
                  <a:pos x="218" y="101"/>
                </a:cxn>
              </a:cxnLst>
              <a:rect l="0" t="0" r="r" b="b"/>
              <a:pathLst>
                <a:path w="231" h="199">
                  <a:moveTo>
                    <a:pt x="194" y="86"/>
                  </a:moveTo>
                  <a:cubicBezTo>
                    <a:pt x="188" y="89"/>
                    <a:pt x="183" y="94"/>
                    <a:pt x="181" y="100"/>
                  </a:cubicBezTo>
                  <a:cubicBezTo>
                    <a:pt x="144" y="97"/>
                    <a:pt x="144" y="97"/>
                    <a:pt x="144" y="97"/>
                  </a:cubicBezTo>
                  <a:cubicBezTo>
                    <a:pt x="144" y="96"/>
                    <a:pt x="143" y="94"/>
                    <a:pt x="142" y="92"/>
                  </a:cubicBezTo>
                  <a:cubicBezTo>
                    <a:pt x="141" y="89"/>
                    <a:pt x="139" y="86"/>
                    <a:pt x="136" y="84"/>
                  </a:cubicBezTo>
                  <a:cubicBezTo>
                    <a:pt x="162" y="52"/>
                    <a:pt x="162" y="52"/>
                    <a:pt x="162" y="52"/>
                  </a:cubicBezTo>
                  <a:cubicBezTo>
                    <a:pt x="168" y="54"/>
                    <a:pt x="174" y="54"/>
                    <a:pt x="180" y="51"/>
                  </a:cubicBezTo>
                  <a:cubicBezTo>
                    <a:pt x="192" y="46"/>
                    <a:pt x="197" y="31"/>
                    <a:pt x="192" y="19"/>
                  </a:cubicBezTo>
                  <a:cubicBezTo>
                    <a:pt x="186" y="7"/>
                    <a:pt x="172" y="2"/>
                    <a:pt x="160" y="8"/>
                  </a:cubicBezTo>
                  <a:cubicBezTo>
                    <a:pt x="148" y="13"/>
                    <a:pt x="143" y="27"/>
                    <a:pt x="148" y="39"/>
                  </a:cubicBezTo>
                  <a:cubicBezTo>
                    <a:pt x="150" y="43"/>
                    <a:pt x="152" y="46"/>
                    <a:pt x="155" y="48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24" y="77"/>
                    <a:pt x="119" y="77"/>
                    <a:pt x="113" y="78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109" y="41"/>
                    <a:pt x="113" y="28"/>
                    <a:pt x="108" y="17"/>
                  </a:cubicBezTo>
                  <a:cubicBezTo>
                    <a:pt x="102" y="5"/>
                    <a:pt x="88" y="0"/>
                    <a:pt x="76" y="5"/>
                  </a:cubicBezTo>
                  <a:cubicBezTo>
                    <a:pt x="64" y="11"/>
                    <a:pt x="59" y="25"/>
                    <a:pt x="64" y="37"/>
                  </a:cubicBezTo>
                  <a:cubicBezTo>
                    <a:pt x="69" y="48"/>
                    <a:pt x="80" y="53"/>
                    <a:pt x="91" y="51"/>
                  </a:cubicBezTo>
                  <a:cubicBezTo>
                    <a:pt x="105" y="82"/>
                    <a:pt x="105" y="82"/>
                    <a:pt x="105" y="82"/>
                  </a:cubicBezTo>
                  <a:cubicBezTo>
                    <a:pt x="101" y="85"/>
                    <a:pt x="97" y="89"/>
                    <a:pt x="96" y="95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89"/>
                    <a:pt x="51" y="85"/>
                    <a:pt x="49" y="82"/>
                  </a:cubicBezTo>
                  <a:cubicBezTo>
                    <a:pt x="44" y="70"/>
                    <a:pt x="29" y="65"/>
                    <a:pt x="17" y="70"/>
                  </a:cubicBezTo>
                  <a:cubicBezTo>
                    <a:pt x="5" y="76"/>
                    <a:pt x="0" y="90"/>
                    <a:pt x="5" y="102"/>
                  </a:cubicBezTo>
                  <a:cubicBezTo>
                    <a:pt x="11" y="114"/>
                    <a:pt x="25" y="119"/>
                    <a:pt x="37" y="114"/>
                  </a:cubicBezTo>
                  <a:cubicBezTo>
                    <a:pt x="44" y="111"/>
                    <a:pt x="48" y="106"/>
                    <a:pt x="50" y="100"/>
                  </a:cubicBezTo>
                  <a:cubicBezTo>
                    <a:pt x="94" y="103"/>
                    <a:pt x="94" y="103"/>
                    <a:pt x="94" y="103"/>
                  </a:cubicBezTo>
                  <a:cubicBezTo>
                    <a:pt x="95" y="106"/>
                    <a:pt x="95" y="110"/>
                    <a:pt x="97" y="113"/>
                  </a:cubicBezTo>
                  <a:cubicBezTo>
                    <a:pt x="97" y="114"/>
                    <a:pt x="98" y="116"/>
                    <a:pt x="99" y="11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68" y="145"/>
                    <a:pt x="60" y="145"/>
                    <a:pt x="53" y="148"/>
                  </a:cubicBezTo>
                  <a:cubicBezTo>
                    <a:pt x="41" y="154"/>
                    <a:pt x="36" y="168"/>
                    <a:pt x="42" y="180"/>
                  </a:cubicBezTo>
                  <a:cubicBezTo>
                    <a:pt x="47" y="192"/>
                    <a:pt x="61" y="197"/>
                    <a:pt x="73" y="192"/>
                  </a:cubicBezTo>
                  <a:cubicBezTo>
                    <a:pt x="86" y="186"/>
                    <a:pt x="91" y="172"/>
                    <a:pt x="85" y="160"/>
                  </a:cubicBezTo>
                  <a:cubicBezTo>
                    <a:pt x="84" y="157"/>
                    <a:pt x="83" y="155"/>
                    <a:pt x="81" y="15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11" y="127"/>
                    <a:pt x="119" y="128"/>
                    <a:pt x="126" y="126"/>
                  </a:cubicBezTo>
                  <a:cubicBezTo>
                    <a:pt x="138" y="151"/>
                    <a:pt x="138" y="151"/>
                    <a:pt x="138" y="151"/>
                  </a:cubicBezTo>
                  <a:cubicBezTo>
                    <a:pt x="128" y="158"/>
                    <a:pt x="124" y="170"/>
                    <a:pt x="129" y="181"/>
                  </a:cubicBezTo>
                  <a:cubicBezTo>
                    <a:pt x="135" y="193"/>
                    <a:pt x="149" y="199"/>
                    <a:pt x="161" y="193"/>
                  </a:cubicBezTo>
                  <a:cubicBezTo>
                    <a:pt x="173" y="187"/>
                    <a:pt x="179" y="173"/>
                    <a:pt x="173" y="161"/>
                  </a:cubicBezTo>
                  <a:cubicBezTo>
                    <a:pt x="168" y="150"/>
                    <a:pt x="156" y="145"/>
                    <a:pt x="145" y="148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9" y="119"/>
                    <a:pt x="143" y="113"/>
                    <a:pt x="144" y="106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11"/>
                    <a:pt x="180" y="115"/>
                    <a:pt x="182" y="118"/>
                  </a:cubicBezTo>
                  <a:cubicBezTo>
                    <a:pt x="188" y="130"/>
                    <a:pt x="202" y="135"/>
                    <a:pt x="214" y="130"/>
                  </a:cubicBezTo>
                  <a:cubicBezTo>
                    <a:pt x="226" y="124"/>
                    <a:pt x="231" y="110"/>
                    <a:pt x="226" y="98"/>
                  </a:cubicBezTo>
                  <a:cubicBezTo>
                    <a:pt x="220" y="86"/>
                    <a:pt x="206" y="80"/>
                    <a:pt x="194" y="86"/>
                  </a:cubicBezTo>
                  <a:close/>
                  <a:moveTo>
                    <a:pt x="163" y="15"/>
                  </a:moveTo>
                  <a:cubicBezTo>
                    <a:pt x="171" y="11"/>
                    <a:pt x="181" y="15"/>
                    <a:pt x="184" y="23"/>
                  </a:cubicBezTo>
                  <a:cubicBezTo>
                    <a:pt x="188" y="31"/>
                    <a:pt x="185" y="40"/>
                    <a:pt x="177" y="44"/>
                  </a:cubicBezTo>
                  <a:cubicBezTo>
                    <a:pt x="169" y="47"/>
                    <a:pt x="159" y="44"/>
                    <a:pt x="156" y="36"/>
                  </a:cubicBezTo>
                  <a:cubicBezTo>
                    <a:pt x="152" y="28"/>
                    <a:pt x="156" y="19"/>
                    <a:pt x="163" y="15"/>
                  </a:cubicBezTo>
                  <a:close/>
                  <a:moveTo>
                    <a:pt x="34" y="106"/>
                  </a:moveTo>
                  <a:cubicBezTo>
                    <a:pt x="26" y="110"/>
                    <a:pt x="17" y="107"/>
                    <a:pt x="13" y="99"/>
                  </a:cubicBezTo>
                  <a:cubicBezTo>
                    <a:pt x="9" y="91"/>
                    <a:pt x="13" y="81"/>
                    <a:pt x="21" y="78"/>
                  </a:cubicBezTo>
                  <a:cubicBezTo>
                    <a:pt x="29" y="74"/>
                    <a:pt x="38" y="77"/>
                    <a:pt x="42" y="85"/>
                  </a:cubicBezTo>
                  <a:cubicBezTo>
                    <a:pt x="45" y="93"/>
                    <a:pt x="42" y="103"/>
                    <a:pt x="34" y="106"/>
                  </a:cubicBezTo>
                  <a:close/>
                  <a:moveTo>
                    <a:pt x="70" y="184"/>
                  </a:moveTo>
                  <a:cubicBezTo>
                    <a:pt x="62" y="188"/>
                    <a:pt x="53" y="184"/>
                    <a:pt x="49" y="176"/>
                  </a:cubicBezTo>
                  <a:cubicBezTo>
                    <a:pt x="45" y="169"/>
                    <a:pt x="49" y="159"/>
                    <a:pt x="57" y="156"/>
                  </a:cubicBezTo>
                  <a:cubicBezTo>
                    <a:pt x="65" y="152"/>
                    <a:pt x="74" y="155"/>
                    <a:pt x="78" y="163"/>
                  </a:cubicBezTo>
                  <a:cubicBezTo>
                    <a:pt x="81" y="171"/>
                    <a:pt x="78" y="181"/>
                    <a:pt x="70" y="184"/>
                  </a:cubicBezTo>
                  <a:close/>
                  <a:moveTo>
                    <a:pt x="72" y="34"/>
                  </a:moveTo>
                  <a:cubicBezTo>
                    <a:pt x="68" y="26"/>
                    <a:pt x="71" y="16"/>
                    <a:pt x="79" y="13"/>
                  </a:cubicBezTo>
                  <a:cubicBezTo>
                    <a:pt x="87" y="9"/>
                    <a:pt x="97" y="13"/>
                    <a:pt x="100" y="20"/>
                  </a:cubicBezTo>
                  <a:cubicBezTo>
                    <a:pt x="104" y="28"/>
                    <a:pt x="100" y="38"/>
                    <a:pt x="93" y="41"/>
                  </a:cubicBezTo>
                  <a:cubicBezTo>
                    <a:pt x="85" y="45"/>
                    <a:pt x="75" y="42"/>
                    <a:pt x="72" y="34"/>
                  </a:cubicBezTo>
                  <a:close/>
                  <a:moveTo>
                    <a:pt x="166" y="164"/>
                  </a:moveTo>
                  <a:cubicBezTo>
                    <a:pt x="169" y="172"/>
                    <a:pt x="166" y="182"/>
                    <a:pt x="158" y="185"/>
                  </a:cubicBezTo>
                  <a:cubicBezTo>
                    <a:pt x="150" y="189"/>
                    <a:pt x="141" y="186"/>
                    <a:pt x="137" y="178"/>
                  </a:cubicBezTo>
                  <a:cubicBezTo>
                    <a:pt x="133" y="170"/>
                    <a:pt x="137" y="160"/>
                    <a:pt x="145" y="157"/>
                  </a:cubicBezTo>
                  <a:cubicBezTo>
                    <a:pt x="153" y="153"/>
                    <a:pt x="162" y="157"/>
                    <a:pt x="166" y="164"/>
                  </a:cubicBezTo>
                  <a:close/>
                  <a:moveTo>
                    <a:pt x="210" y="122"/>
                  </a:moveTo>
                  <a:cubicBezTo>
                    <a:pt x="203" y="126"/>
                    <a:pt x="193" y="122"/>
                    <a:pt x="189" y="114"/>
                  </a:cubicBezTo>
                  <a:cubicBezTo>
                    <a:pt x="186" y="107"/>
                    <a:pt x="189" y="97"/>
                    <a:pt x="197" y="94"/>
                  </a:cubicBezTo>
                  <a:cubicBezTo>
                    <a:pt x="205" y="90"/>
                    <a:pt x="214" y="93"/>
                    <a:pt x="218" y="101"/>
                  </a:cubicBezTo>
                  <a:cubicBezTo>
                    <a:pt x="222" y="109"/>
                    <a:pt x="218" y="118"/>
                    <a:pt x="210" y="12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10492826" y="4135789"/>
              <a:ext cx="266496" cy="270316"/>
            </a:xfrm>
            <a:custGeom>
              <a:avLst/>
              <a:gdLst/>
              <a:ahLst/>
              <a:cxnLst>
                <a:cxn ang="0">
                  <a:pos x="120" y="143"/>
                </a:cxn>
                <a:cxn ang="0">
                  <a:pos x="120" y="181"/>
                </a:cxn>
                <a:cxn ang="0">
                  <a:pos x="163" y="181"/>
                </a:cxn>
                <a:cxn ang="0">
                  <a:pos x="163" y="146"/>
                </a:cxn>
                <a:cxn ang="0">
                  <a:pos x="163" y="143"/>
                </a:cxn>
                <a:cxn ang="0">
                  <a:pos x="163" y="69"/>
                </a:cxn>
                <a:cxn ang="0">
                  <a:pos x="82" y="0"/>
                </a:cxn>
                <a:cxn ang="0">
                  <a:pos x="0" y="69"/>
                </a:cxn>
                <a:cxn ang="0">
                  <a:pos x="0" y="143"/>
                </a:cxn>
                <a:cxn ang="0">
                  <a:pos x="0" y="146"/>
                </a:cxn>
                <a:cxn ang="0">
                  <a:pos x="0" y="181"/>
                </a:cxn>
                <a:cxn ang="0">
                  <a:pos x="44" y="181"/>
                </a:cxn>
                <a:cxn ang="0">
                  <a:pos x="44" y="146"/>
                </a:cxn>
                <a:cxn ang="0">
                  <a:pos x="44" y="146"/>
                </a:cxn>
                <a:cxn ang="0">
                  <a:pos x="44" y="69"/>
                </a:cxn>
                <a:cxn ang="0">
                  <a:pos x="82" y="43"/>
                </a:cxn>
                <a:cxn ang="0">
                  <a:pos x="120" y="69"/>
                </a:cxn>
                <a:cxn ang="0">
                  <a:pos x="120" y="143"/>
                </a:cxn>
                <a:cxn ang="0">
                  <a:pos x="36" y="174"/>
                </a:cxn>
                <a:cxn ang="0">
                  <a:pos x="8" y="174"/>
                </a:cxn>
                <a:cxn ang="0">
                  <a:pos x="8" y="151"/>
                </a:cxn>
                <a:cxn ang="0">
                  <a:pos x="36" y="151"/>
                </a:cxn>
                <a:cxn ang="0">
                  <a:pos x="36" y="174"/>
                </a:cxn>
                <a:cxn ang="0">
                  <a:pos x="127" y="151"/>
                </a:cxn>
                <a:cxn ang="0">
                  <a:pos x="156" y="151"/>
                </a:cxn>
                <a:cxn ang="0">
                  <a:pos x="156" y="174"/>
                </a:cxn>
                <a:cxn ang="0">
                  <a:pos x="127" y="174"/>
                </a:cxn>
                <a:cxn ang="0">
                  <a:pos x="127" y="151"/>
                </a:cxn>
              </a:cxnLst>
              <a:rect l="0" t="0" r="r" b="b"/>
              <a:pathLst>
                <a:path w="163" h="181">
                  <a:moveTo>
                    <a:pt x="120" y="143"/>
                  </a:moveTo>
                  <a:cubicBezTo>
                    <a:pt x="120" y="181"/>
                    <a:pt x="120" y="181"/>
                    <a:pt x="120" y="181"/>
                  </a:cubicBezTo>
                  <a:cubicBezTo>
                    <a:pt x="163" y="181"/>
                    <a:pt x="163" y="181"/>
                    <a:pt x="163" y="181"/>
                  </a:cubicBezTo>
                  <a:cubicBezTo>
                    <a:pt x="163" y="146"/>
                    <a:pt x="163" y="146"/>
                    <a:pt x="163" y="146"/>
                  </a:cubicBezTo>
                  <a:cubicBezTo>
                    <a:pt x="163" y="143"/>
                    <a:pt x="163" y="143"/>
                    <a:pt x="163" y="143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41"/>
                    <a:pt x="142" y="0"/>
                    <a:pt x="82" y="0"/>
                  </a:cubicBezTo>
                  <a:cubicBezTo>
                    <a:pt x="20" y="0"/>
                    <a:pt x="0" y="47"/>
                    <a:pt x="0" y="69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44" y="181"/>
                    <a:pt x="44" y="181"/>
                    <a:pt x="44" y="181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4" y="69"/>
                    <a:pt x="45" y="43"/>
                    <a:pt x="82" y="43"/>
                  </a:cubicBezTo>
                  <a:cubicBezTo>
                    <a:pt x="120" y="43"/>
                    <a:pt x="120" y="68"/>
                    <a:pt x="120" y="69"/>
                  </a:cubicBezTo>
                  <a:cubicBezTo>
                    <a:pt x="120" y="143"/>
                    <a:pt x="120" y="143"/>
                    <a:pt x="120" y="143"/>
                  </a:cubicBezTo>
                  <a:close/>
                  <a:moveTo>
                    <a:pt x="36" y="174"/>
                  </a:moveTo>
                  <a:cubicBezTo>
                    <a:pt x="8" y="174"/>
                    <a:pt x="8" y="174"/>
                    <a:pt x="8" y="174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36" y="151"/>
                    <a:pt x="36" y="151"/>
                    <a:pt x="36" y="151"/>
                  </a:cubicBezTo>
                  <a:lnTo>
                    <a:pt x="36" y="174"/>
                  </a:lnTo>
                  <a:close/>
                  <a:moveTo>
                    <a:pt x="127" y="151"/>
                  </a:moveTo>
                  <a:cubicBezTo>
                    <a:pt x="156" y="151"/>
                    <a:pt x="156" y="151"/>
                    <a:pt x="156" y="151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27" y="174"/>
                    <a:pt x="127" y="174"/>
                    <a:pt x="127" y="174"/>
                  </a:cubicBezTo>
                  <a:lnTo>
                    <a:pt x="127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2" name="Freeform 93"/>
            <p:cNvSpPr/>
            <p:nvPr/>
          </p:nvSpPr>
          <p:spPr bwMode="auto">
            <a:xfrm>
              <a:off x="10494627" y="4422689"/>
              <a:ext cx="68425" cy="630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5" y="0"/>
                </a:cxn>
                <a:cxn ang="0">
                  <a:pos x="15" y="15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15" y="23"/>
                </a:cxn>
                <a:cxn ang="0">
                  <a:pos x="15" y="38"/>
                </a:cxn>
                <a:cxn ang="0">
                  <a:pos x="24" y="38"/>
                </a:cxn>
                <a:cxn ang="0">
                  <a:pos x="24" y="23"/>
                </a:cxn>
                <a:cxn ang="0">
                  <a:pos x="38" y="23"/>
                </a:cxn>
                <a:cxn ang="0">
                  <a:pos x="38" y="15"/>
                </a:cxn>
                <a:cxn ang="0">
                  <a:pos x="24" y="15"/>
                </a:cxn>
                <a:cxn ang="0">
                  <a:pos x="24" y="0"/>
                </a:cxn>
              </a:cxnLst>
              <a:rect l="0" t="0" r="r" b="b"/>
              <a:pathLst>
                <a:path w="38" h="38">
                  <a:moveTo>
                    <a:pt x="24" y="0"/>
                  </a:moveTo>
                  <a:lnTo>
                    <a:pt x="15" y="0"/>
                  </a:lnTo>
                  <a:lnTo>
                    <a:pt x="15" y="15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15" y="23"/>
                  </a:lnTo>
                  <a:lnTo>
                    <a:pt x="15" y="38"/>
                  </a:lnTo>
                  <a:lnTo>
                    <a:pt x="24" y="38"/>
                  </a:lnTo>
                  <a:lnTo>
                    <a:pt x="24" y="23"/>
                  </a:lnTo>
                  <a:lnTo>
                    <a:pt x="38" y="23"/>
                  </a:lnTo>
                  <a:lnTo>
                    <a:pt x="38" y="15"/>
                  </a:lnTo>
                  <a:lnTo>
                    <a:pt x="24" y="1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3" name="Rectangle 94"/>
            <p:cNvSpPr>
              <a:spLocks noChangeArrowheads="1"/>
            </p:cNvSpPr>
            <p:nvPr/>
          </p:nvSpPr>
          <p:spPr bwMode="auto">
            <a:xfrm>
              <a:off x="10689097" y="4447564"/>
              <a:ext cx="70225" cy="1326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4" name="Freeform 95"/>
            <p:cNvSpPr/>
            <p:nvPr/>
          </p:nvSpPr>
          <p:spPr bwMode="auto">
            <a:xfrm>
              <a:off x="8314045" y="3427659"/>
              <a:ext cx="243087" cy="99503"/>
            </a:xfrm>
            <a:custGeom>
              <a:avLst/>
              <a:gdLst/>
              <a:ahLst/>
              <a:cxnLst>
                <a:cxn ang="0">
                  <a:pos x="75" y="26"/>
                </a:cxn>
                <a:cxn ang="0">
                  <a:pos x="0" y="0"/>
                </a:cxn>
                <a:cxn ang="0">
                  <a:pos x="0" y="49"/>
                </a:cxn>
                <a:cxn ang="0">
                  <a:pos x="75" y="66"/>
                </a:cxn>
                <a:cxn ang="0">
                  <a:pos x="149" y="45"/>
                </a:cxn>
                <a:cxn ang="0">
                  <a:pos x="149" y="0"/>
                </a:cxn>
                <a:cxn ang="0">
                  <a:pos x="75" y="26"/>
                </a:cxn>
              </a:cxnLst>
              <a:rect l="0" t="0" r="r" b="b"/>
              <a:pathLst>
                <a:path w="149" h="66">
                  <a:moveTo>
                    <a:pt x="75" y="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35" y="66"/>
                    <a:pt x="75" y="66"/>
                  </a:cubicBezTo>
                  <a:cubicBezTo>
                    <a:pt x="116" y="66"/>
                    <a:pt x="149" y="45"/>
                    <a:pt x="149" y="45"/>
                  </a:cubicBezTo>
                  <a:cubicBezTo>
                    <a:pt x="149" y="0"/>
                    <a:pt x="149" y="0"/>
                    <a:pt x="149" y="0"/>
                  </a:cubicBezTo>
                  <a:lnTo>
                    <a:pt x="75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5" name="Freeform 96"/>
            <p:cNvSpPr/>
            <p:nvPr/>
          </p:nvSpPr>
          <p:spPr bwMode="auto">
            <a:xfrm>
              <a:off x="8256424" y="3324840"/>
              <a:ext cx="360129" cy="184080"/>
            </a:xfrm>
            <a:custGeom>
              <a:avLst/>
              <a:gdLst/>
              <a:ahLst/>
              <a:cxnLst>
                <a:cxn ang="0">
                  <a:pos x="188" y="45"/>
                </a:cxn>
                <a:cxn ang="0">
                  <a:pos x="200" y="40"/>
                </a:cxn>
                <a:cxn ang="0">
                  <a:pos x="100" y="0"/>
                </a:cxn>
                <a:cxn ang="0">
                  <a:pos x="0" y="40"/>
                </a:cxn>
                <a:cxn ang="0">
                  <a:pos x="100" y="77"/>
                </a:cxn>
                <a:cxn ang="0">
                  <a:pos x="179" y="48"/>
                </a:cxn>
                <a:cxn ang="0">
                  <a:pos x="179" y="90"/>
                </a:cxn>
                <a:cxn ang="0">
                  <a:pos x="175" y="90"/>
                </a:cxn>
                <a:cxn ang="0">
                  <a:pos x="175" y="111"/>
                </a:cxn>
                <a:cxn ang="0">
                  <a:pos x="191" y="111"/>
                </a:cxn>
                <a:cxn ang="0">
                  <a:pos x="191" y="90"/>
                </a:cxn>
                <a:cxn ang="0">
                  <a:pos x="188" y="90"/>
                </a:cxn>
                <a:cxn ang="0">
                  <a:pos x="188" y="45"/>
                </a:cxn>
              </a:cxnLst>
              <a:rect l="0" t="0" r="r" b="b"/>
              <a:pathLst>
                <a:path w="200" h="111">
                  <a:moveTo>
                    <a:pt x="188" y="45"/>
                  </a:moveTo>
                  <a:lnTo>
                    <a:pt x="200" y="40"/>
                  </a:lnTo>
                  <a:lnTo>
                    <a:pt x="100" y="0"/>
                  </a:lnTo>
                  <a:lnTo>
                    <a:pt x="0" y="40"/>
                  </a:lnTo>
                  <a:lnTo>
                    <a:pt x="100" y="77"/>
                  </a:lnTo>
                  <a:lnTo>
                    <a:pt x="179" y="48"/>
                  </a:lnTo>
                  <a:lnTo>
                    <a:pt x="179" y="90"/>
                  </a:lnTo>
                  <a:lnTo>
                    <a:pt x="175" y="90"/>
                  </a:lnTo>
                  <a:lnTo>
                    <a:pt x="175" y="111"/>
                  </a:lnTo>
                  <a:lnTo>
                    <a:pt x="191" y="111"/>
                  </a:lnTo>
                  <a:lnTo>
                    <a:pt x="191" y="90"/>
                  </a:lnTo>
                  <a:lnTo>
                    <a:pt x="188" y="90"/>
                  </a:lnTo>
                  <a:lnTo>
                    <a:pt x="188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6" name="Freeform 97"/>
            <p:cNvSpPr/>
            <p:nvPr/>
          </p:nvSpPr>
          <p:spPr bwMode="auto">
            <a:xfrm>
              <a:off x="10696299" y="2316543"/>
              <a:ext cx="39614" cy="23880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0"/>
                </a:cxn>
                <a:cxn ang="0">
                  <a:pos x="0" y="159"/>
                </a:cxn>
                <a:cxn ang="0">
                  <a:pos x="16" y="159"/>
                </a:cxn>
                <a:cxn ang="0">
                  <a:pos x="24" y="151"/>
                </a:cxn>
                <a:cxn ang="0">
                  <a:pos x="24" y="8"/>
                </a:cxn>
                <a:cxn ang="0">
                  <a:pos x="16" y="0"/>
                </a:cxn>
              </a:cxnLst>
              <a:rect l="0" t="0" r="r" b="b"/>
              <a:pathLst>
                <a:path w="24" h="159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6" y="159"/>
                    <a:pt x="16" y="159"/>
                    <a:pt x="16" y="159"/>
                  </a:cubicBezTo>
                  <a:cubicBezTo>
                    <a:pt x="21" y="159"/>
                    <a:pt x="24" y="156"/>
                    <a:pt x="24" y="15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"/>
                    <a:pt x="21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7" name="Freeform 98"/>
            <p:cNvSpPr/>
            <p:nvPr/>
          </p:nvSpPr>
          <p:spPr bwMode="auto">
            <a:xfrm>
              <a:off x="10541444" y="2316543"/>
              <a:ext cx="133248" cy="25373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0" y="0"/>
                </a:cxn>
                <a:cxn ang="0">
                  <a:pos x="0" y="144"/>
                </a:cxn>
                <a:cxn ang="0">
                  <a:pos x="8" y="144"/>
                </a:cxn>
                <a:cxn ang="0">
                  <a:pos x="8" y="153"/>
                </a:cxn>
                <a:cxn ang="0">
                  <a:pos x="17" y="149"/>
                </a:cxn>
                <a:cxn ang="0">
                  <a:pos x="26" y="153"/>
                </a:cxn>
                <a:cxn ang="0">
                  <a:pos x="26" y="144"/>
                </a:cxn>
                <a:cxn ang="0">
                  <a:pos x="74" y="144"/>
                </a:cxn>
                <a:cxn ang="0">
                  <a:pos x="74" y="0"/>
                </a:cxn>
              </a:cxnLst>
              <a:rect l="0" t="0" r="r" b="b"/>
              <a:pathLst>
                <a:path w="74" h="153">
                  <a:moveTo>
                    <a:pt x="74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8" y="144"/>
                  </a:lnTo>
                  <a:lnTo>
                    <a:pt x="8" y="153"/>
                  </a:lnTo>
                  <a:lnTo>
                    <a:pt x="17" y="149"/>
                  </a:lnTo>
                  <a:lnTo>
                    <a:pt x="26" y="153"/>
                  </a:lnTo>
                  <a:lnTo>
                    <a:pt x="26" y="144"/>
                  </a:lnTo>
                  <a:lnTo>
                    <a:pt x="74" y="14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7311085" y="2382879"/>
              <a:ext cx="237685" cy="228857"/>
            </a:xfrm>
            <a:custGeom>
              <a:avLst/>
              <a:gdLst/>
              <a:ahLst/>
              <a:cxnLst>
                <a:cxn ang="0">
                  <a:pos x="141" y="61"/>
                </a:cxn>
                <a:cxn ang="0">
                  <a:pos x="123" y="61"/>
                </a:cxn>
                <a:cxn ang="0">
                  <a:pos x="124" y="79"/>
                </a:cxn>
                <a:cxn ang="0">
                  <a:pos x="129" y="82"/>
                </a:cxn>
                <a:cxn ang="0">
                  <a:pos x="72" y="117"/>
                </a:cxn>
                <a:cxn ang="0">
                  <a:pos x="72" y="114"/>
                </a:cxn>
                <a:cxn ang="0">
                  <a:pos x="116" y="58"/>
                </a:cxn>
                <a:cxn ang="0">
                  <a:pos x="58" y="0"/>
                </a:cxn>
                <a:cxn ang="0">
                  <a:pos x="0" y="58"/>
                </a:cxn>
                <a:cxn ang="0">
                  <a:pos x="48" y="114"/>
                </a:cxn>
                <a:cxn ang="0">
                  <a:pos x="48" y="125"/>
                </a:cxn>
                <a:cxn ang="0">
                  <a:pos x="29" y="125"/>
                </a:cxn>
                <a:cxn ang="0">
                  <a:pos x="29" y="133"/>
                </a:cxn>
                <a:cxn ang="0">
                  <a:pos x="12" y="133"/>
                </a:cxn>
                <a:cxn ang="0">
                  <a:pos x="12" y="153"/>
                </a:cxn>
                <a:cxn ang="0">
                  <a:pos x="102" y="153"/>
                </a:cxn>
                <a:cxn ang="0">
                  <a:pos x="102" y="133"/>
                </a:cxn>
                <a:cxn ang="0">
                  <a:pos x="90" y="133"/>
                </a:cxn>
                <a:cxn ang="0">
                  <a:pos x="90" y="125"/>
                </a:cxn>
                <a:cxn ang="0">
                  <a:pos x="72" y="125"/>
                </a:cxn>
                <a:cxn ang="0">
                  <a:pos x="72" y="124"/>
                </a:cxn>
                <a:cxn ang="0">
                  <a:pos x="135" y="82"/>
                </a:cxn>
                <a:cxn ang="0">
                  <a:pos x="142" y="79"/>
                </a:cxn>
                <a:cxn ang="0">
                  <a:pos x="141" y="61"/>
                </a:cxn>
                <a:cxn ang="0">
                  <a:pos x="43" y="58"/>
                </a:cxn>
                <a:cxn ang="0">
                  <a:pos x="59" y="42"/>
                </a:cxn>
                <a:cxn ang="0">
                  <a:pos x="75" y="58"/>
                </a:cxn>
                <a:cxn ang="0">
                  <a:pos x="59" y="74"/>
                </a:cxn>
                <a:cxn ang="0">
                  <a:pos x="43" y="58"/>
                </a:cxn>
              </a:cxnLst>
              <a:rect l="0" t="0" r="r" b="b"/>
              <a:pathLst>
                <a:path w="146" h="153">
                  <a:moveTo>
                    <a:pt x="141" y="61"/>
                  </a:moveTo>
                  <a:cubicBezTo>
                    <a:pt x="136" y="56"/>
                    <a:pt x="128" y="56"/>
                    <a:pt x="123" y="61"/>
                  </a:cubicBezTo>
                  <a:cubicBezTo>
                    <a:pt x="119" y="66"/>
                    <a:pt x="119" y="74"/>
                    <a:pt x="124" y="79"/>
                  </a:cubicBezTo>
                  <a:cubicBezTo>
                    <a:pt x="125" y="80"/>
                    <a:pt x="127" y="81"/>
                    <a:pt x="129" y="82"/>
                  </a:cubicBezTo>
                  <a:cubicBezTo>
                    <a:pt x="126" y="94"/>
                    <a:pt x="114" y="111"/>
                    <a:pt x="72" y="11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98" y="107"/>
                    <a:pt x="116" y="85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86"/>
                    <a:pt x="21" y="110"/>
                    <a:pt x="48" y="114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12" y="133"/>
                    <a:pt x="12" y="133"/>
                    <a:pt x="12" y="133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120" y="117"/>
                    <a:pt x="132" y="96"/>
                    <a:pt x="135" y="82"/>
                  </a:cubicBezTo>
                  <a:cubicBezTo>
                    <a:pt x="137" y="82"/>
                    <a:pt x="140" y="81"/>
                    <a:pt x="142" y="79"/>
                  </a:cubicBezTo>
                  <a:cubicBezTo>
                    <a:pt x="146" y="74"/>
                    <a:pt x="146" y="66"/>
                    <a:pt x="141" y="61"/>
                  </a:cubicBezTo>
                  <a:close/>
                  <a:moveTo>
                    <a:pt x="43" y="58"/>
                  </a:moveTo>
                  <a:cubicBezTo>
                    <a:pt x="43" y="49"/>
                    <a:pt x="51" y="42"/>
                    <a:pt x="59" y="42"/>
                  </a:cubicBezTo>
                  <a:cubicBezTo>
                    <a:pt x="68" y="42"/>
                    <a:pt x="75" y="49"/>
                    <a:pt x="75" y="58"/>
                  </a:cubicBezTo>
                  <a:cubicBezTo>
                    <a:pt x="75" y="66"/>
                    <a:pt x="68" y="74"/>
                    <a:pt x="59" y="74"/>
                  </a:cubicBezTo>
                  <a:cubicBezTo>
                    <a:pt x="51" y="74"/>
                    <a:pt x="43" y="66"/>
                    <a:pt x="43" y="5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7473143" y="3054524"/>
              <a:ext cx="277299" cy="349919"/>
            </a:xfrm>
            <a:custGeom>
              <a:avLst/>
              <a:gdLst/>
              <a:ahLst/>
              <a:cxnLst>
                <a:cxn ang="0">
                  <a:pos x="153" y="50"/>
                </a:cxn>
                <a:cxn ang="0">
                  <a:pos x="102" y="0"/>
                </a:cxn>
                <a:cxn ang="0">
                  <a:pos x="91" y="5"/>
                </a:cxn>
                <a:cxn ang="0">
                  <a:pos x="84" y="188"/>
                </a:cxn>
                <a:cxn ang="0">
                  <a:pos x="60" y="211"/>
                </a:cxn>
                <a:cxn ang="0">
                  <a:pos x="43" y="220"/>
                </a:cxn>
                <a:cxn ang="0">
                  <a:pos x="140" y="233"/>
                </a:cxn>
                <a:cxn ang="0">
                  <a:pos x="124" y="220"/>
                </a:cxn>
                <a:cxn ang="0">
                  <a:pos x="102" y="211"/>
                </a:cxn>
                <a:cxn ang="0">
                  <a:pos x="153" y="142"/>
                </a:cxn>
                <a:cxn ang="0">
                  <a:pos x="170" y="96"/>
                </a:cxn>
                <a:cxn ang="0">
                  <a:pos x="164" y="95"/>
                </a:cxn>
                <a:cxn ang="0">
                  <a:pos x="136" y="66"/>
                </a:cxn>
                <a:cxn ang="0">
                  <a:pos x="164" y="95"/>
                </a:cxn>
                <a:cxn ang="0">
                  <a:pos x="134" y="60"/>
                </a:cxn>
                <a:cxn ang="0">
                  <a:pos x="148" y="53"/>
                </a:cxn>
                <a:cxn ang="0">
                  <a:pos x="64" y="68"/>
                </a:cxn>
                <a:cxn ang="0">
                  <a:pos x="94" y="95"/>
                </a:cxn>
                <a:cxn ang="0">
                  <a:pos x="94" y="101"/>
                </a:cxn>
                <a:cxn ang="0">
                  <a:pos x="64" y="124"/>
                </a:cxn>
                <a:cxn ang="0">
                  <a:pos x="94" y="101"/>
                </a:cxn>
                <a:cxn ang="0">
                  <a:pos x="47" y="53"/>
                </a:cxn>
                <a:cxn ang="0">
                  <a:pos x="61" y="60"/>
                </a:cxn>
                <a:cxn ang="0">
                  <a:pos x="55" y="95"/>
                </a:cxn>
                <a:cxn ang="0">
                  <a:pos x="43" y="58"/>
                </a:cxn>
                <a:cxn ang="0">
                  <a:pos x="55" y="101"/>
                </a:cxn>
                <a:cxn ang="0">
                  <a:pos x="43" y="134"/>
                </a:cxn>
                <a:cxn ang="0">
                  <a:pos x="55" y="101"/>
                </a:cxn>
                <a:cxn ang="0">
                  <a:pos x="77" y="159"/>
                </a:cxn>
                <a:cxn ang="0">
                  <a:pos x="61" y="132"/>
                </a:cxn>
                <a:cxn ang="0">
                  <a:pos x="94" y="126"/>
                </a:cxn>
                <a:cxn ang="0">
                  <a:pos x="66" y="130"/>
                </a:cxn>
                <a:cxn ang="0">
                  <a:pos x="66" y="62"/>
                </a:cxn>
                <a:cxn ang="0">
                  <a:pos x="94" y="66"/>
                </a:cxn>
                <a:cxn ang="0">
                  <a:pos x="134" y="101"/>
                </a:cxn>
                <a:cxn ang="0">
                  <a:pos x="100" y="120"/>
                </a:cxn>
                <a:cxn ang="0">
                  <a:pos x="100" y="95"/>
                </a:cxn>
                <a:cxn ang="0">
                  <a:pos x="131" y="67"/>
                </a:cxn>
                <a:cxn ang="0">
                  <a:pos x="100" y="95"/>
                </a:cxn>
                <a:cxn ang="0">
                  <a:pos x="100" y="66"/>
                </a:cxn>
                <a:cxn ang="0">
                  <a:pos x="129" y="62"/>
                </a:cxn>
                <a:cxn ang="0">
                  <a:pos x="91" y="17"/>
                </a:cxn>
                <a:cxn ang="0">
                  <a:pos x="42" y="50"/>
                </a:cxn>
                <a:cxn ang="0">
                  <a:pos x="25" y="96"/>
                </a:cxn>
                <a:cxn ang="0">
                  <a:pos x="42" y="142"/>
                </a:cxn>
                <a:cxn ang="0">
                  <a:pos x="93" y="176"/>
                </a:cxn>
                <a:cxn ang="0">
                  <a:pos x="12" y="97"/>
                </a:cxn>
                <a:cxn ang="0">
                  <a:pos x="100" y="126"/>
                </a:cxn>
                <a:cxn ang="0">
                  <a:pos x="100" y="162"/>
                </a:cxn>
                <a:cxn ang="0">
                  <a:pos x="134" y="132"/>
                </a:cxn>
                <a:cxn ang="0">
                  <a:pos x="118" y="159"/>
                </a:cxn>
                <a:cxn ang="0">
                  <a:pos x="136" y="126"/>
                </a:cxn>
                <a:cxn ang="0">
                  <a:pos x="163" y="101"/>
                </a:cxn>
              </a:cxnLst>
              <a:rect l="0" t="0" r="r" b="b"/>
              <a:pathLst>
                <a:path w="170" h="233">
                  <a:moveTo>
                    <a:pt x="156" y="54"/>
                  </a:moveTo>
                  <a:cubicBezTo>
                    <a:pt x="155" y="53"/>
                    <a:pt x="154" y="51"/>
                    <a:pt x="153" y="50"/>
                  </a:cubicBezTo>
                  <a:cubicBezTo>
                    <a:pt x="141" y="35"/>
                    <a:pt x="123" y="25"/>
                    <a:pt x="102" y="24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41" y="6"/>
                    <a:pt x="0" y="46"/>
                    <a:pt x="0" y="97"/>
                  </a:cubicBezTo>
                  <a:cubicBezTo>
                    <a:pt x="0" y="144"/>
                    <a:pt x="37" y="184"/>
                    <a:pt x="84" y="188"/>
                  </a:cubicBezTo>
                  <a:cubicBezTo>
                    <a:pt x="84" y="211"/>
                    <a:pt x="84" y="211"/>
                    <a:pt x="84" y="211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60" y="220"/>
                    <a:pt x="60" y="220"/>
                    <a:pt x="60" y="220"/>
                  </a:cubicBezTo>
                  <a:cubicBezTo>
                    <a:pt x="43" y="220"/>
                    <a:pt x="43" y="220"/>
                    <a:pt x="43" y="220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140" y="233"/>
                    <a:pt x="140" y="233"/>
                    <a:pt x="140" y="233"/>
                  </a:cubicBezTo>
                  <a:cubicBezTo>
                    <a:pt x="140" y="220"/>
                    <a:pt x="140" y="220"/>
                    <a:pt x="140" y="220"/>
                  </a:cubicBezTo>
                  <a:cubicBezTo>
                    <a:pt x="124" y="220"/>
                    <a:pt x="124" y="220"/>
                    <a:pt x="124" y="220"/>
                  </a:cubicBezTo>
                  <a:cubicBezTo>
                    <a:pt x="124" y="211"/>
                    <a:pt x="124" y="211"/>
                    <a:pt x="124" y="211"/>
                  </a:cubicBezTo>
                  <a:cubicBezTo>
                    <a:pt x="102" y="211"/>
                    <a:pt x="102" y="211"/>
                    <a:pt x="102" y="211"/>
                  </a:cubicBezTo>
                  <a:cubicBezTo>
                    <a:pt x="102" y="168"/>
                    <a:pt x="102" y="168"/>
                    <a:pt x="102" y="168"/>
                  </a:cubicBezTo>
                  <a:cubicBezTo>
                    <a:pt x="123" y="166"/>
                    <a:pt x="141" y="157"/>
                    <a:pt x="153" y="142"/>
                  </a:cubicBezTo>
                  <a:cubicBezTo>
                    <a:pt x="154" y="141"/>
                    <a:pt x="155" y="139"/>
                    <a:pt x="156" y="138"/>
                  </a:cubicBezTo>
                  <a:cubicBezTo>
                    <a:pt x="165" y="126"/>
                    <a:pt x="170" y="111"/>
                    <a:pt x="170" y="96"/>
                  </a:cubicBezTo>
                  <a:cubicBezTo>
                    <a:pt x="170" y="80"/>
                    <a:pt x="165" y="66"/>
                    <a:pt x="156" y="54"/>
                  </a:cubicBezTo>
                  <a:close/>
                  <a:moveTo>
                    <a:pt x="164" y="95"/>
                  </a:moveTo>
                  <a:cubicBezTo>
                    <a:pt x="140" y="95"/>
                    <a:pt x="140" y="95"/>
                    <a:pt x="140" y="95"/>
                  </a:cubicBezTo>
                  <a:cubicBezTo>
                    <a:pt x="140" y="85"/>
                    <a:pt x="139" y="75"/>
                    <a:pt x="136" y="66"/>
                  </a:cubicBezTo>
                  <a:cubicBezTo>
                    <a:pt x="142" y="63"/>
                    <a:pt x="147" y="61"/>
                    <a:pt x="152" y="58"/>
                  </a:cubicBezTo>
                  <a:cubicBezTo>
                    <a:pt x="159" y="68"/>
                    <a:pt x="164" y="81"/>
                    <a:pt x="164" y="95"/>
                  </a:cubicBezTo>
                  <a:close/>
                  <a:moveTo>
                    <a:pt x="148" y="53"/>
                  </a:moveTo>
                  <a:cubicBezTo>
                    <a:pt x="144" y="56"/>
                    <a:pt x="140" y="58"/>
                    <a:pt x="134" y="60"/>
                  </a:cubicBezTo>
                  <a:cubicBezTo>
                    <a:pt x="131" y="49"/>
                    <a:pt x="125" y="39"/>
                    <a:pt x="118" y="33"/>
                  </a:cubicBezTo>
                  <a:cubicBezTo>
                    <a:pt x="130" y="37"/>
                    <a:pt x="140" y="44"/>
                    <a:pt x="148" y="53"/>
                  </a:cubicBezTo>
                  <a:close/>
                  <a:moveTo>
                    <a:pt x="61" y="95"/>
                  </a:moveTo>
                  <a:cubicBezTo>
                    <a:pt x="61" y="85"/>
                    <a:pt x="62" y="76"/>
                    <a:pt x="64" y="68"/>
                  </a:cubicBezTo>
                  <a:cubicBezTo>
                    <a:pt x="74" y="70"/>
                    <a:pt x="84" y="72"/>
                    <a:pt x="94" y="72"/>
                  </a:cubicBezTo>
                  <a:cubicBezTo>
                    <a:pt x="94" y="95"/>
                    <a:pt x="94" y="95"/>
                    <a:pt x="94" y="95"/>
                  </a:cubicBezTo>
                  <a:lnTo>
                    <a:pt x="61" y="95"/>
                  </a:lnTo>
                  <a:close/>
                  <a:moveTo>
                    <a:pt x="94" y="101"/>
                  </a:moveTo>
                  <a:cubicBezTo>
                    <a:pt x="94" y="120"/>
                    <a:pt x="94" y="120"/>
                    <a:pt x="94" y="120"/>
                  </a:cubicBezTo>
                  <a:cubicBezTo>
                    <a:pt x="84" y="120"/>
                    <a:pt x="74" y="121"/>
                    <a:pt x="64" y="124"/>
                  </a:cubicBezTo>
                  <a:cubicBezTo>
                    <a:pt x="63" y="117"/>
                    <a:pt x="61" y="109"/>
                    <a:pt x="61" y="101"/>
                  </a:cubicBezTo>
                  <a:lnTo>
                    <a:pt x="94" y="101"/>
                  </a:lnTo>
                  <a:close/>
                  <a:moveTo>
                    <a:pt x="61" y="60"/>
                  </a:moveTo>
                  <a:cubicBezTo>
                    <a:pt x="55" y="58"/>
                    <a:pt x="51" y="56"/>
                    <a:pt x="47" y="53"/>
                  </a:cubicBezTo>
                  <a:cubicBezTo>
                    <a:pt x="55" y="44"/>
                    <a:pt x="65" y="37"/>
                    <a:pt x="77" y="33"/>
                  </a:cubicBezTo>
                  <a:cubicBezTo>
                    <a:pt x="70" y="39"/>
                    <a:pt x="64" y="49"/>
                    <a:pt x="61" y="60"/>
                  </a:cubicBezTo>
                  <a:close/>
                  <a:moveTo>
                    <a:pt x="59" y="66"/>
                  </a:moveTo>
                  <a:cubicBezTo>
                    <a:pt x="56" y="75"/>
                    <a:pt x="55" y="85"/>
                    <a:pt x="55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81"/>
                    <a:pt x="36" y="68"/>
                    <a:pt x="43" y="58"/>
                  </a:cubicBezTo>
                  <a:cubicBezTo>
                    <a:pt x="48" y="61"/>
                    <a:pt x="53" y="63"/>
                    <a:pt x="59" y="66"/>
                  </a:cubicBezTo>
                  <a:close/>
                  <a:moveTo>
                    <a:pt x="55" y="101"/>
                  </a:moveTo>
                  <a:cubicBezTo>
                    <a:pt x="55" y="110"/>
                    <a:pt x="57" y="118"/>
                    <a:pt x="59" y="126"/>
                  </a:cubicBezTo>
                  <a:cubicBezTo>
                    <a:pt x="53" y="128"/>
                    <a:pt x="48" y="131"/>
                    <a:pt x="43" y="134"/>
                  </a:cubicBezTo>
                  <a:cubicBezTo>
                    <a:pt x="37" y="125"/>
                    <a:pt x="32" y="113"/>
                    <a:pt x="31" y="101"/>
                  </a:cubicBezTo>
                  <a:lnTo>
                    <a:pt x="55" y="101"/>
                  </a:lnTo>
                  <a:close/>
                  <a:moveTo>
                    <a:pt x="61" y="132"/>
                  </a:moveTo>
                  <a:cubicBezTo>
                    <a:pt x="64" y="143"/>
                    <a:pt x="70" y="152"/>
                    <a:pt x="77" y="159"/>
                  </a:cubicBezTo>
                  <a:cubicBezTo>
                    <a:pt x="65" y="155"/>
                    <a:pt x="55" y="148"/>
                    <a:pt x="47" y="139"/>
                  </a:cubicBezTo>
                  <a:cubicBezTo>
                    <a:pt x="51" y="136"/>
                    <a:pt x="55" y="134"/>
                    <a:pt x="61" y="132"/>
                  </a:cubicBezTo>
                  <a:close/>
                  <a:moveTo>
                    <a:pt x="66" y="130"/>
                  </a:moveTo>
                  <a:cubicBezTo>
                    <a:pt x="75" y="127"/>
                    <a:pt x="84" y="126"/>
                    <a:pt x="94" y="126"/>
                  </a:cubicBezTo>
                  <a:cubicBezTo>
                    <a:pt x="94" y="162"/>
                    <a:pt x="94" y="162"/>
                    <a:pt x="94" y="162"/>
                  </a:cubicBezTo>
                  <a:cubicBezTo>
                    <a:pt x="82" y="160"/>
                    <a:pt x="72" y="148"/>
                    <a:pt x="66" y="130"/>
                  </a:cubicBezTo>
                  <a:close/>
                  <a:moveTo>
                    <a:pt x="94" y="66"/>
                  </a:moveTo>
                  <a:cubicBezTo>
                    <a:pt x="84" y="66"/>
                    <a:pt x="75" y="64"/>
                    <a:pt x="66" y="62"/>
                  </a:cubicBezTo>
                  <a:cubicBezTo>
                    <a:pt x="72" y="44"/>
                    <a:pt x="82" y="32"/>
                    <a:pt x="94" y="30"/>
                  </a:cubicBezTo>
                  <a:lnTo>
                    <a:pt x="94" y="66"/>
                  </a:lnTo>
                  <a:close/>
                  <a:moveTo>
                    <a:pt x="100" y="101"/>
                  </a:moveTo>
                  <a:cubicBezTo>
                    <a:pt x="134" y="101"/>
                    <a:pt x="134" y="101"/>
                    <a:pt x="134" y="101"/>
                  </a:cubicBezTo>
                  <a:cubicBezTo>
                    <a:pt x="134" y="109"/>
                    <a:pt x="132" y="117"/>
                    <a:pt x="131" y="124"/>
                  </a:cubicBezTo>
                  <a:cubicBezTo>
                    <a:pt x="121" y="122"/>
                    <a:pt x="111" y="120"/>
                    <a:pt x="100" y="120"/>
                  </a:cubicBezTo>
                  <a:lnTo>
                    <a:pt x="100" y="101"/>
                  </a:lnTo>
                  <a:close/>
                  <a:moveTo>
                    <a:pt x="100" y="95"/>
                  </a:moveTo>
                  <a:cubicBezTo>
                    <a:pt x="100" y="72"/>
                    <a:pt x="100" y="72"/>
                    <a:pt x="100" y="72"/>
                  </a:cubicBezTo>
                  <a:cubicBezTo>
                    <a:pt x="111" y="72"/>
                    <a:pt x="121" y="70"/>
                    <a:pt x="131" y="67"/>
                  </a:cubicBezTo>
                  <a:cubicBezTo>
                    <a:pt x="133" y="76"/>
                    <a:pt x="134" y="85"/>
                    <a:pt x="134" y="95"/>
                  </a:cubicBezTo>
                  <a:lnTo>
                    <a:pt x="100" y="95"/>
                  </a:lnTo>
                  <a:close/>
                  <a:moveTo>
                    <a:pt x="129" y="62"/>
                  </a:moveTo>
                  <a:cubicBezTo>
                    <a:pt x="120" y="64"/>
                    <a:pt x="111" y="66"/>
                    <a:pt x="100" y="66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13" y="31"/>
                    <a:pt x="123" y="44"/>
                    <a:pt x="129" y="62"/>
                  </a:cubicBezTo>
                  <a:close/>
                  <a:moveTo>
                    <a:pt x="12" y="97"/>
                  </a:moveTo>
                  <a:cubicBezTo>
                    <a:pt x="12" y="53"/>
                    <a:pt x="47" y="17"/>
                    <a:pt x="91" y="17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1" y="26"/>
                    <a:pt x="54" y="35"/>
                    <a:pt x="42" y="50"/>
                  </a:cubicBezTo>
                  <a:cubicBezTo>
                    <a:pt x="41" y="51"/>
                    <a:pt x="39" y="53"/>
                    <a:pt x="38" y="54"/>
                  </a:cubicBezTo>
                  <a:cubicBezTo>
                    <a:pt x="30" y="66"/>
                    <a:pt x="25" y="80"/>
                    <a:pt x="25" y="96"/>
                  </a:cubicBezTo>
                  <a:cubicBezTo>
                    <a:pt x="25" y="111"/>
                    <a:pt x="30" y="126"/>
                    <a:pt x="38" y="138"/>
                  </a:cubicBezTo>
                  <a:cubicBezTo>
                    <a:pt x="39" y="139"/>
                    <a:pt x="41" y="141"/>
                    <a:pt x="42" y="142"/>
                  </a:cubicBezTo>
                  <a:cubicBezTo>
                    <a:pt x="54" y="157"/>
                    <a:pt x="72" y="167"/>
                    <a:pt x="93" y="168"/>
                  </a:cubicBezTo>
                  <a:cubicBezTo>
                    <a:pt x="93" y="176"/>
                    <a:pt x="93" y="176"/>
                    <a:pt x="93" y="176"/>
                  </a:cubicBezTo>
                  <a:cubicBezTo>
                    <a:pt x="93" y="177"/>
                    <a:pt x="92" y="177"/>
                    <a:pt x="92" y="177"/>
                  </a:cubicBezTo>
                  <a:cubicBezTo>
                    <a:pt x="48" y="177"/>
                    <a:pt x="12" y="141"/>
                    <a:pt x="12" y="97"/>
                  </a:cubicBezTo>
                  <a:close/>
                  <a:moveTo>
                    <a:pt x="100" y="162"/>
                  </a:moveTo>
                  <a:cubicBezTo>
                    <a:pt x="100" y="126"/>
                    <a:pt x="100" y="126"/>
                    <a:pt x="100" y="126"/>
                  </a:cubicBezTo>
                  <a:cubicBezTo>
                    <a:pt x="111" y="126"/>
                    <a:pt x="120" y="127"/>
                    <a:pt x="129" y="130"/>
                  </a:cubicBezTo>
                  <a:cubicBezTo>
                    <a:pt x="123" y="148"/>
                    <a:pt x="113" y="160"/>
                    <a:pt x="100" y="162"/>
                  </a:cubicBezTo>
                  <a:close/>
                  <a:moveTo>
                    <a:pt x="118" y="159"/>
                  </a:moveTo>
                  <a:cubicBezTo>
                    <a:pt x="125" y="152"/>
                    <a:pt x="131" y="143"/>
                    <a:pt x="134" y="132"/>
                  </a:cubicBezTo>
                  <a:cubicBezTo>
                    <a:pt x="140" y="134"/>
                    <a:pt x="144" y="136"/>
                    <a:pt x="148" y="139"/>
                  </a:cubicBezTo>
                  <a:cubicBezTo>
                    <a:pt x="140" y="148"/>
                    <a:pt x="130" y="155"/>
                    <a:pt x="118" y="159"/>
                  </a:cubicBezTo>
                  <a:close/>
                  <a:moveTo>
                    <a:pt x="152" y="134"/>
                  </a:moveTo>
                  <a:cubicBezTo>
                    <a:pt x="147" y="131"/>
                    <a:pt x="142" y="128"/>
                    <a:pt x="136" y="126"/>
                  </a:cubicBezTo>
                  <a:cubicBezTo>
                    <a:pt x="138" y="118"/>
                    <a:pt x="140" y="110"/>
                    <a:pt x="140" y="101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13"/>
                    <a:pt x="158" y="125"/>
                    <a:pt x="152" y="1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0" name="Freeform 101"/>
            <p:cNvSpPr>
              <a:spLocks noEditPoints="1"/>
            </p:cNvSpPr>
            <p:nvPr/>
          </p:nvSpPr>
          <p:spPr bwMode="auto">
            <a:xfrm>
              <a:off x="8528322" y="2638270"/>
              <a:ext cx="172862" cy="260366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96" y="0"/>
                </a:cxn>
                <a:cxn ang="0">
                  <a:pos x="36" y="9"/>
                </a:cxn>
                <a:cxn ang="0">
                  <a:pos x="61" y="11"/>
                </a:cxn>
                <a:cxn ang="0">
                  <a:pos x="36" y="9"/>
                </a:cxn>
                <a:cxn ang="0">
                  <a:pos x="14" y="137"/>
                </a:cxn>
                <a:cxn ang="0">
                  <a:pos x="33" y="127"/>
                </a:cxn>
                <a:cxn ang="0">
                  <a:pos x="33" y="122"/>
                </a:cxn>
                <a:cxn ang="0">
                  <a:pos x="14" y="112"/>
                </a:cxn>
                <a:cxn ang="0">
                  <a:pos x="33" y="122"/>
                </a:cxn>
                <a:cxn ang="0">
                  <a:pos x="14" y="106"/>
                </a:cxn>
                <a:cxn ang="0">
                  <a:pos x="33" y="96"/>
                </a:cxn>
                <a:cxn ang="0">
                  <a:pos x="33" y="90"/>
                </a:cxn>
                <a:cxn ang="0">
                  <a:pos x="14" y="80"/>
                </a:cxn>
                <a:cxn ang="0">
                  <a:pos x="33" y="90"/>
                </a:cxn>
                <a:cxn ang="0">
                  <a:pos x="36" y="151"/>
                </a:cxn>
                <a:cxn ang="0">
                  <a:pos x="61" y="148"/>
                </a:cxn>
                <a:cxn ang="0">
                  <a:pos x="57" y="96"/>
                </a:cxn>
                <a:cxn ang="0">
                  <a:pos x="39" y="106"/>
                </a:cxn>
                <a:cxn ang="0">
                  <a:pos x="57" y="96"/>
                </a:cxn>
                <a:cxn ang="0">
                  <a:pos x="39" y="80"/>
                </a:cxn>
                <a:cxn ang="0">
                  <a:pos x="57" y="90"/>
                </a:cxn>
                <a:cxn ang="0">
                  <a:pos x="57" y="112"/>
                </a:cxn>
                <a:cxn ang="0">
                  <a:pos x="39" y="122"/>
                </a:cxn>
                <a:cxn ang="0">
                  <a:pos x="57" y="112"/>
                </a:cxn>
                <a:cxn ang="0">
                  <a:pos x="57" y="137"/>
                </a:cxn>
                <a:cxn ang="0">
                  <a:pos x="39" y="127"/>
                </a:cxn>
                <a:cxn ang="0">
                  <a:pos x="83" y="137"/>
                </a:cxn>
                <a:cxn ang="0">
                  <a:pos x="64" y="127"/>
                </a:cxn>
                <a:cxn ang="0">
                  <a:pos x="83" y="137"/>
                </a:cxn>
                <a:cxn ang="0">
                  <a:pos x="64" y="122"/>
                </a:cxn>
                <a:cxn ang="0">
                  <a:pos x="83" y="112"/>
                </a:cxn>
                <a:cxn ang="0">
                  <a:pos x="83" y="106"/>
                </a:cxn>
                <a:cxn ang="0">
                  <a:pos x="64" y="96"/>
                </a:cxn>
                <a:cxn ang="0">
                  <a:pos x="83" y="106"/>
                </a:cxn>
                <a:cxn ang="0">
                  <a:pos x="64" y="90"/>
                </a:cxn>
                <a:cxn ang="0">
                  <a:pos x="83" y="80"/>
                </a:cxn>
                <a:cxn ang="0">
                  <a:pos x="83" y="74"/>
                </a:cxn>
                <a:cxn ang="0">
                  <a:pos x="14" y="17"/>
                </a:cxn>
                <a:cxn ang="0">
                  <a:pos x="83" y="74"/>
                </a:cxn>
              </a:cxnLst>
              <a:rect l="0" t="0" r="r" b="b"/>
              <a:pathLst>
                <a:path w="96" h="157">
                  <a:moveTo>
                    <a:pt x="0" y="0"/>
                  </a:moveTo>
                  <a:lnTo>
                    <a:pt x="0" y="157"/>
                  </a:lnTo>
                  <a:lnTo>
                    <a:pt x="96" y="157"/>
                  </a:lnTo>
                  <a:lnTo>
                    <a:pt x="96" y="0"/>
                  </a:lnTo>
                  <a:lnTo>
                    <a:pt x="0" y="0"/>
                  </a:lnTo>
                  <a:close/>
                  <a:moveTo>
                    <a:pt x="36" y="9"/>
                  </a:moveTo>
                  <a:lnTo>
                    <a:pt x="61" y="9"/>
                  </a:lnTo>
                  <a:lnTo>
                    <a:pt x="61" y="11"/>
                  </a:lnTo>
                  <a:lnTo>
                    <a:pt x="36" y="11"/>
                  </a:lnTo>
                  <a:lnTo>
                    <a:pt x="36" y="9"/>
                  </a:lnTo>
                  <a:close/>
                  <a:moveTo>
                    <a:pt x="33" y="137"/>
                  </a:moveTo>
                  <a:lnTo>
                    <a:pt x="14" y="137"/>
                  </a:lnTo>
                  <a:lnTo>
                    <a:pt x="14" y="127"/>
                  </a:lnTo>
                  <a:lnTo>
                    <a:pt x="33" y="127"/>
                  </a:lnTo>
                  <a:lnTo>
                    <a:pt x="33" y="137"/>
                  </a:lnTo>
                  <a:close/>
                  <a:moveTo>
                    <a:pt x="33" y="122"/>
                  </a:moveTo>
                  <a:lnTo>
                    <a:pt x="14" y="122"/>
                  </a:lnTo>
                  <a:lnTo>
                    <a:pt x="14" y="112"/>
                  </a:lnTo>
                  <a:lnTo>
                    <a:pt x="33" y="112"/>
                  </a:lnTo>
                  <a:lnTo>
                    <a:pt x="33" y="122"/>
                  </a:lnTo>
                  <a:close/>
                  <a:moveTo>
                    <a:pt x="33" y="106"/>
                  </a:moveTo>
                  <a:lnTo>
                    <a:pt x="14" y="106"/>
                  </a:lnTo>
                  <a:lnTo>
                    <a:pt x="14" y="96"/>
                  </a:lnTo>
                  <a:lnTo>
                    <a:pt x="33" y="96"/>
                  </a:lnTo>
                  <a:lnTo>
                    <a:pt x="33" y="106"/>
                  </a:lnTo>
                  <a:close/>
                  <a:moveTo>
                    <a:pt x="33" y="90"/>
                  </a:moveTo>
                  <a:lnTo>
                    <a:pt x="14" y="90"/>
                  </a:lnTo>
                  <a:lnTo>
                    <a:pt x="14" y="80"/>
                  </a:lnTo>
                  <a:lnTo>
                    <a:pt x="33" y="80"/>
                  </a:lnTo>
                  <a:lnTo>
                    <a:pt x="33" y="90"/>
                  </a:lnTo>
                  <a:close/>
                  <a:moveTo>
                    <a:pt x="61" y="151"/>
                  </a:moveTo>
                  <a:lnTo>
                    <a:pt x="36" y="151"/>
                  </a:lnTo>
                  <a:lnTo>
                    <a:pt x="36" y="148"/>
                  </a:lnTo>
                  <a:lnTo>
                    <a:pt x="61" y="148"/>
                  </a:lnTo>
                  <a:lnTo>
                    <a:pt x="61" y="151"/>
                  </a:lnTo>
                  <a:close/>
                  <a:moveTo>
                    <a:pt x="57" y="96"/>
                  </a:moveTo>
                  <a:lnTo>
                    <a:pt x="57" y="106"/>
                  </a:lnTo>
                  <a:lnTo>
                    <a:pt x="39" y="106"/>
                  </a:lnTo>
                  <a:lnTo>
                    <a:pt x="39" y="96"/>
                  </a:lnTo>
                  <a:lnTo>
                    <a:pt x="57" y="96"/>
                  </a:lnTo>
                  <a:close/>
                  <a:moveTo>
                    <a:pt x="39" y="90"/>
                  </a:moveTo>
                  <a:lnTo>
                    <a:pt x="39" y="80"/>
                  </a:lnTo>
                  <a:lnTo>
                    <a:pt x="57" y="80"/>
                  </a:lnTo>
                  <a:lnTo>
                    <a:pt x="57" y="90"/>
                  </a:lnTo>
                  <a:lnTo>
                    <a:pt x="39" y="90"/>
                  </a:lnTo>
                  <a:close/>
                  <a:moveTo>
                    <a:pt x="57" y="112"/>
                  </a:moveTo>
                  <a:lnTo>
                    <a:pt x="57" y="122"/>
                  </a:lnTo>
                  <a:lnTo>
                    <a:pt x="39" y="122"/>
                  </a:lnTo>
                  <a:lnTo>
                    <a:pt x="39" y="112"/>
                  </a:lnTo>
                  <a:lnTo>
                    <a:pt x="57" y="112"/>
                  </a:lnTo>
                  <a:close/>
                  <a:moveTo>
                    <a:pt x="57" y="127"/>
                  </a:moveTo>
                  <a:lnTo>
                    <a:pt x="57" y="137"/>
                  </a:lnTo>
                  <a:lnTo>
                    <a:pt x="39" y="137"/>
                  </a:lnTo>
                  <a:lnTo>
                    <a:pt x="39" y="127"/>
                  </a:lnTo>
                  <a:lnTo>
                    <a:pt x="57" y="127"/>
                  </a:lnTo>
                  <a:close/>
                  <a:moveTo>
                    <a:pt x="83" y="137"/>
                  </a:moveTo>
                  <a:lnTo>
                    <a:pt x="64" y="137"/>
                  </a:lnTo>
                  <a:lnTo>
                    <a:pt x="64" y="127"/>
                  </a:lnTo>
                  <a:lnTo>
                    <a:pt x="83" y="127"/>
                  </a:lnTo>
                  <a:lnTo>
                    <a:pt x="83" y="137"/>
                  </a:lnTo>
                  <a:close/>
                  <a:moveTo>
                    <a:pt x="83" y="122"/>
                  </a:moveTo>
                  <a:lnTo>
                    <a:pt x="64" y="122"/>
                  </a:lnTo>
                  <a:lnTo>
                    <a:pt x="64" y="112"/>
                  </a:lnTo>
                  <a:lnTo>
                    <a:pt x="83" y="112"/>
                  </a:lnTo>
                  <a:lnTo>
                    <a:pt x="83" y="122"/>
                  </a:lnTo>
                  <a:close/>
                  <a:moveTo>
                    <a:pt x="83" y="106"/>
                  </a:moveTo>
                  <a:lnTo>
                    <a:pt x="64" y="106"/>
                  </a:lnTo>
                  <a:lnTo>
                    <a:pt x="64" y="96"/>
                  </a:lnTo>
                  <a:lnTo>
                    <a:pt x="83" y="96"/>
                  </a:lnTo>
                  <a:lnTo>
                    <a:pt x="83" y="106"/>
                  </a:lnTo>
                  <a:close/>
                  <a:moveTo>
                    <a:pt x="83" y="90"/>
                  </a:moveTo>
                  <a:lnTo>
                    <a:pt x="64" y="90"/>
                  </a:lnTo>
                  <a:lnTo>
                    <a:pt x="64" y="80"/>
                  </a:lnTo>
                  <a:lnTo>
                    <a:pt x="83" y="80"/>
                  </a:lnTo>
                  <a:lnTo>
                    <a:pt x="83" y="90"/>
                  </a:lnTo>
                  <a:close/>
                  <a:moveTo>
                    <a:pt x="83" y="74"/>
                  </a:moveTo>
                  <a:lnTo>
                    <a:pt x="14" y="74"/>
                  </a:lnTo>
                  <a:lnTo>
                    <a:pt x="14" y="17"/>
                  </a:lnTo>
                  <a:lnTo>
                    <a:pt x="83" y="17"/>
                  </a:lnTo>
                  <a:lnTo>
                    <a:pt x="83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1" name="Freeform 102"/>
            <p:cNvSpPr/>
            <p:nvPr/>
          </p:nvSpPr>
          <p:spPr bwMode="auto">
            <a:xfrm>
              <a:off x="8935268" y="3271772"/>
              <a:ext cx="198071" cy="1824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90" y="110"/>
                </a:cxn>
                <a:cxn ang="0">
                  <a:pos x="110" y="90"/>
                </a:cxn>
                <a:cxn ang="0">
                  <a:pos x="20" y="0"/>
                </a:cxn>
                <a:cxn ang="0">
                  <a:pos x="0" y="21"/>
                </a:cxn>
              </a:cxnLst>
              <a:rect l="0" t="0" r="r" b="b"/>
              <a:pathLst>
                <a:path w="110" h="110">
                  <a:moveTo>
                    <a:pt x="0" y="21"/>
                  </a:moveTo>
                  <a:lnTo>
                    <a:pt x="90" y="110"/>
                  </a:lnTo>
                  <a:lnTo>
                    <a:pt x="110" y="90"/>
                  </a:lnTo>
                  <a:lnTo>
                    <a:pt x="2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2" name="Oval 103"/>
            <p:cNvSpPr>
              <a:spLocks noChangeArrowheads="1"/>
            </p:cNvSpPr>
            <p:nvPr/>
          </p:nvSpPr>
          <p:spPr bwMode="auto">
            <a:xfrm>
              <a:off x="9052310" y="3266796"/>
              <a:ext cx="81029" cy="7462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3" name="Oval 104"/>
            <p:cNvSpPr>
              <a:spLocks noChangeArrowheads="1"/>
            </p:cNvSpPr>
            <p:nvPr/>
          </p:nvSpPr>
          <p:spPr bwMode="auto">
            <a:xfrm>
              <a:off x="8926264" y="3381225"/>
              <a:ext cx="79228" cy="7462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4" name="Freeform 105"/>
            <p:cNvSpPr>
              <a:spLocks noEditPoints="1"/>
            </p:cNvSpPr>
            <p:nvPr/>
          </p:nvSpPr>
          <p:spPr bwMode="auto">
            <a:xfrm>
              <a:off x="10633277" y="3484044"/>
              <a:ext cx="226881" cy="187397"/>
            </a:xfrm>
            <a:custGeom>
              <a:avLst/>
              <a:gdLst/>
              <a:ahLst/>
              <a:cxnLst>
                <a:cxn ang="0">
                  <a:pos x="108" y="21"/>
                </a:cxn>
                <a:cxn ang="0">
                  <a:pos x="72" y="30"/>
                </a:cxn>
                <a:cxn ang="0">
                  <a:pos x="73" y="17"/>
                </a:cxn>
                <a:cxn ang="0">
                  <a:pos x="84" y="7"/>
                </a:cxn>
                <a:cxn ang="0">
                  <a:pos x="84" y="0"/>
                </a:cxn>
                <a:cxn ang="0">
                  <a:pos x="66" y="16"/>
                </a:cxn>
                <a:cxn ang="0">
                  <a:pos x="66" y="29"/>
                </a:cxn>
                <a:cxn ang="0">
                  <a:pos x="35" y="21"/>
                </a:cxn>
                <a:cxn ang="0">
                  <a:pos x="0" y="60"/>
                </a:cxn>
                <a:cxn ang="0">
                  <a:pos x="49" y="119"/>
                </a:cxn>
                <a:cxn ang="0">
                  <a:pos x="61" y="118"/>
                </a:cxn>
                <a:cxn ang="0">
                  <a:pos x="60" y="120"/>
                </a:cxn>
                <a:cxn ang="0">
                  <a:pos x="64" y="118"/>
                </a:cxn>
                <a:cxn ang="0">
                  <a:pos x="66" y="125"/>
                </a:cxn>
                <a:cxn ang="0">
                  <a:pos x="68" y="119"/>
                </a:cxn>
                <a:cxn ang="0">
                  <a:pos x="72" y="123"/>
                </a:cxn>
                <a:cxn ang="0">
                  <a:pos x="72" y="119"/>
                </a:cxn>
                <a:cxn ang="0">
                  <a:pos x="77" y="121"/>
                </a:cxn>
                <a:cxn ang="0">
                  <a:pos x="76" y="117"/>
                </a:cxn>
                <a:cxn ang="0">
                  <a:pos x="90" y="119"/>
                </a:cxn>
                <a:cxn ang="0">
                  <a:pos x="138" y="66"/>
                </a:cxn>
                <a:cxn ang="0">
                  <a:pos x="108" y="21"/>
                </a:cxn>
                <a:cxn ang="0">
                  <a:pos x="29" y="89"/>
                </a:cxn>
                <a:cxn ang="0">
                  <a:pos x="24" y="64"/>
                </a:cxn>
                <a:cxn ang="0">
                  <a:pos x="35" y="86"/>
                </a:cxn>
                <a:cxn ang="0">
                  <a:pos x="50" y="101"/>
                </a:cxn>
                <a:cxn ang="0">
                  <a:pos x="29" y="89"/>
                </a:cxn>
              </a:cxnLst>
              <a:rect l="0" t="0" r="r" b="b"/>
              <a:pathLst>
                <a:path w="139" h="125">
                  <a:moveTo>
                    <a:pt x="108" y="21"/>
                  </a:moveTo>
                  <a:cubicBezTo>
                    <a:pt x="91" y="19"/>
                    <a:pt x="78" y="26"/>
                    <a:pt x="72" y="30"/>
                  </a:cubicBezTo>
                  <a:cubicBezTo>
                    <a:pt x="72" y="25"/>
                    <a:pt x="73" y="20"/>
                    <a:pt x="73" y="17"/>
                  </a:cubicBezTo>
                  <a:cubicBezTo>
                    <a:pt x="73" y="12"/>
                    <a:pt x="80" y="10"/>
                    <a:pt x="84" y="7"/>
                  </a:cubicBezTo>
                  <a:cubicBezTo>
                    <a:pt x="86" y="5"/>
                    <a:pt x="84" y="0"/>
                    <a:pt x="84" y="0"/>
                  </a:cubicBezTo>
                  <a:cubicBezTo>
                    <a:pt x="84" y="0"/>
                    <a:pt x="65" y="8"/>
                    <a:pt x="66" y="16"/>
                  </a:cubicBezTo>
                  <a:cubicBezTo>
                    <a:pt x="66" y="19"/>
                    <a:pt x="66" y="25"/>
                    <a:pt x="66" y="29"/>
                  </a:cubicBezTo>
                  <a:cubicBezTo>
                    <a:pt x="61" y="26"/>
                    <a:pt x="50" y="20"/>
                    <a:pt x="35" y="21"/>
                  </a:cubicBezTo>
                  <a:cubicBezTo>
                    <a:pt x="14" y="22"/>
                    <a:pt x="0" y="37"/>
                    <a:pt x="0" y="60"/>
                  </a:cubicBezTo>
                  <a:cubicBezTo>
                    <a:pt x="1" y="92"/>
                    <a:pt x="29" y="119"/>
                    <a:pt x="49" y="119"/>
                  </a:cubicBezTo>
                  <a:cubicBezTo>
                    <a:pt x="54" y="119"/>
                    <a:pt x="58" y="119"/>
                    <a:pt x="61" y="118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4" y="118"/>
                    <a:pt x="64" y="118"/>
                    <a:pt x="64" y="118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6" y="117"/>
                    <a:pt x="76" y="117"/>
                    <a:pt x="76" y="117"/>
                  </a:cubicBezTo>
                  <a:cubicBezTo>
                    <a:pt x="79" y="118"/>
                    <a:pt x="83" y="119"/>
                    <a:pt x="90" y="119"/>
                  </a:cubicBezTo>
                  <a:cubicBezTo>
                    <a:pt x="110" y="119"/>
                    <a:pt x="138" y="98"/>
                    <a:pt x="138" y="66"/>
                  </a:cubicBezTo>
                  <a:cubicBezTo>
                    <a:pt x="139" y="43"/>
                    <a:pt x="129" y="25"/>
                    <a:pt x="108" y="21"/>
                  </a:cubicBezTo>
                  <a:close/>
                  <a:moveTo>
                    <a:pt x="29" y="89"/>
                  </a:moveTo>
                  <a:cubicBezTo>
                    <a:pt x="21" y="79"/>
                    <a:pt x="24" y="64"/>
                    <a:pt x="24" y="64"/>
                  </a:cubicBezTo>
                  <a:cubicBezTo>
                    <a:pt x="24" y="64"/>
                    <a:pt x="29" y="77"/>
                    <a:pt x="35" y="86"/>
                  </a:cubicBezTo>
                  <a:cubicBezTo>
                    <a:pt x="40" y="94"/>
                    <a:pt x="50" y="101"/>
                    <a:pt x="50" y="101"/>
                  </a:cubicBezTo>
                  <a:cubicBezTo>
                    <a:pt x="50" y="101"/>
                    <a:pt x="37" y="99"/>
                    <a:pt x="29" y="8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5" name="Rectangle 106"/>
            <p:cNvSpPr>
              <a:spLocks noChangeArrowheads="1"/>
            </p:cNvSpPr>
            <p:nvPr/>
          </p:nvSpPr>
          <p:spPr bwMode="auto">
            <a:xfrm>
              <a:off x="10969997" y="4863818"/>
              <a:ext cx="284502" cy="597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6" name="Rectangle 107"/>
            <p:cNvSpPr>
              <a:spLocks noChangeArrowheads="1"/>
            </p:cNvSpPr>
            <p:nvPr/>
          </p:nvSpPr>
          <p:spPr bwMode="auto">
            <a:xfrm>
              <a:off x="10969997" y="4978247"/>
              <a:ext cx="284502" cy="597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7" name="Freeform 108"/>
            <p:cNvSpPr/>
            <p:nvPr/>
          </p:nvSpPr>
          <p:spPr bwMode="auto">
            <a:xfrm>
              <a:off x="9995848" y="5974934"/>
              <a:ext cx="230483" cy="29851"/>
            </a:xfrm>
            <a:custGeom>
              <a:avLst/>
              <a:gdLst/>
              <a:ahLst/>
              <a:cxnLst>
                <a:cxn ang="0">
                  <a:pos x="123" y="5"/>
                </a:cxn>
                <a:cxn ang="0">
                  <a:pos x="118" y="5"/>
                </a:cxn>
                <a:cxn ang="0">
                  <a:pos x="118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4" y="5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128" y="18"/>
                </a:cxn>
                <a:cxn ang="0">
                  <a:pos x="128" y="9"/>
                </a:cxn>
                <a:cxn ang="0">
                  <a:pos x="123" y="9"/>
                </a:cxn>
                <a:cxn ang="0">
                  <a:pos x="123" y="5"/>
                </a:cxn>
              </a:cxnLst>
              <a:rect l="0" t="0" r="r" b="b"/>
              <a:pathLst>
                <a:path w="128" h="18">
                  <a:moveTo>
                    <a:pt x="123" y="5"/>
                  </a:moveTo>
                  <a:lnTo>
                    <a:pt x="118" y="5"/>
                  </a:lnTo>
                  <a:lnTo>
                    <a:pt x="118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4" y="5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18"/>
                  </a:lnTo>
                  <a:lnTo>
                    <a:pt x="128" y="18"/>
                  </a:lnTo>
                  <a:lnTo>
                    <a:pt x="128" y="9"/>
                  </a:lnTo>
                  <a:lnTo>
                    <a:pt x="123" y="9"/>
                  </a:lnTo>
                  <a:lnTo>
                    <a:pt x="123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8" name="Freeform 109"/>
            <p:cNvSpPr/>
            <p:nvPr/>
          </p:nvSpPr>
          <p:spPr bwMode="auto">
            <a:xfrm>
              <a:off x="9999449" y="5857189"/>
              <a:ext cx="217878" cy="116087"/>
            </a:xfrm>
            <a:custGeom>
              <a:avLst/>
              <a:gdLst/>
              <a:ahLst/>
              <a:cxnLst>
                <a:cxn ang="0">
                  <a:pos x="110" y="70"/>
                </a:cxn>
                <a:cxn ang="0">
                  <a:pos x="110" y="8"/>
                </a:cxn>
                <a:cxn ang="0">
                  <a:pos x="121" y="8"/>
                </a:cxn>
                <a:cxn ang="0">
                  <a:pos x="121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12" y="8"/>
                </a:cxn>
                <a:cxn ang="0">
                  <a:pos x="12" y="70"/>
                </a:cxn>
                <a:cxn ang="0">
                  <a:pos x="24" y="70"/>
                </a:cxn>
                <a:cxn ang="0">
                  <a:pos x="24" y="8"/>
                </a:cxn>
                <a:cxn ang="0">
                  <a:pos x="39" y="8"/>
                </a:cxn>
                <a:cxn ang="0">
                  <a:pos x="39" y="70"/>
                </a:cxn>
                <a:cxn ang="0">
                  <a:pos x="51" y="70"/>
                </a:cxn>
                <a:cxn ang="0">
                  <a:pos x="51" y="8"/>
                </a:cxn>
                <a:cxn ang="0">
                  <a:pos x="71" y="8"/>
                </a:cxn>
                <a:cxn ang="0">
                  <a:pos x="71" y="70"/>
                </a:cxn>
                <a:cxn ang="0">
                  <a:pos x="83" y="70"/>
                </a:cxn>
                <a:cxn ang="0">
                  <a:pos x="83" y="8"/>
                </a:cxn>
                <a:cxn ang="0">
                  <a:pos x="98" y="8"/>
                </a:cxn>
                <a:cxn ang="0">
                  <a:pos x="98" y="70"/>
                </a:cxn>
                <a:cxn ang="0">
                  <a:pos x="110" y="70"/>
                </a:cxn>
              </a:cxnLst>
              <a:rect l="0" t="0" r="r" b="b"/>
              <a:pathLst>
                <a:path w="121" h="70">
                  <a:moveTo>
                    <a:pt x="110" y="70"/>
                  </a:moveTo>
                  <a:lnTo>
                    <a:pt x="110" y="8"/>
                  </a:lnTo>
                  <a:lnTo>
                    <a:pt x="121" y="8"/>
                  </a:lnTo>
                  <a:lnTo>
                    <a:pt x="121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2" y="8"/>
                  </a:lnTo>
                  <a:lnTo>
                    <a:pt x="12" y="70"/>
                  </a:lnTo>
                  <a:lnTo>
                    <a:pt x="24" y="70"/>
                  </a:lnTo>
                  <a:lnTo>
                    <a:pt x="24" y="8"/>
                  </a:lnTo>
                  <a:lnTo>
                    <a:pt x="39" y="8"/>
                  </a:lnTo>
                  <a:lnTo>
                    <a:pt x="39" y="70"/>
                  </a:lnTo>
                  <a:lnTo>
                    <a:pt x="51" y="70"/>
                  </a:lnTo>
                  <a:lnTo>
                    <a:pt x="51" y="8"/>
                  </a:lnTo>
                  <a:lnTo>
                    <a:pt x="71" y="8"/>
                  </a:lnTo>
                  <a:lnTo>
                    <a:pt x="71" y="70"/>
                  </a:lnTo>
                  <a:lnTo>
                    <a:pt x="83" y="70"/>
                  </a:lnTo>
                  <a:lnTo>
                    <a:pt x="83" y="8"/>
                  </a:lnTo>
                  <a:lnTo>
                    <a:pt x="98" y="8"/>
                  </a:lnTo>
                  <a:lnTo>
                    <a:pt x="98" y="70"/>
                  </a:lnTo>
                  <a:lnTo>
                    <a:pt x="110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9" name="Freeform 110"/>
            <p:cNvSpPr/>
            <p:nvPr/>
          </p:nvSpPr>
          <p:spPr bwMode="auto">
            <a:xfrm>
              <a:off x="9988645" y="5787537"/>
              <a:ext cx="241287" cy="63019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0" y="38"/>
                </a:cxn>
                <a:cxn ang="0">
                  <a:pos x="134" y="38"/>
                </a:cxn>
                <a:cxn ang="0">
                  <a:pos x="68" y="0"/>
                </a:cxn>
              </a:cxnLst>
              <a:rect l="0" t="0" r="r" b="b"/>
              <a:pathLst>
                <a:path w="134" h="38">
                  <a:moveTo>
                    <a:pt x="68" y="0"/>
                  </a:moveTo>
                  <a:lnTo>
                    <a:pt x="0" y="38"/>
                  </a:lnTo>
                  <a:lnTo>
                    <a:pt x="134" y="3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0" name="Freeform 111"/>
            <p:cNvSpPr/>
            <p:nvPr/>
          </p:nvSpPr>
          <p:spPr bwMode="auto">
            <a:xfrm>
              <a:off x="6918544" y="2853859"/>
              <a:ext cx="203473" cy="202323"/>
            </a:xfrm>
            <a:custGeom>
              <a:avLst/>
              <a:gdLst/>
              <a:ahLst/>
              <a:cxnLst>
                <a:cxn ang="0">
                  <a:pos x="26" y="122"/>
                </a:cxn>
                <a:cxn ang="0">
                  <a:pos x="0" y="95"/>
                </a:cxn>
                <a:cxn ang="0">
                  <a:pos x="66" y="30"/>
                </a:cxn>
                <a:cxn ang="0">
                  <a:pos x="83" y="48"/>
                </a:cxn>
                <a:cxn ang="0">
                  <a:pos x="40" y="89"/>
                </a:cxn>
                <a:cxn ang="0">
                  <a:pos x="36" y="84"/>
                </a:cxn>
                <a:cxn ang="0">
                  <a:pos x="73" y="48"/>
                </a:cxn>
                <a:cxn ang="0">
                  <a:pos x="66" y="40"/>
                </a:cxn>
                <a:cxn ang="0">
                  <a:pos x="10" y="95"/>
                </a:cxn>
                <a:cxn ang="0">
                  <a:pos x="26" y="112"/>
                </a:cxn>
                <a:cxn ang="0">
                  <a:pos x="103" y="37"/>
                </a:cxn>
                <a:cxn ang="0">
                  <a:pos x="76" y="10"/>
                </a:cxn>
                <a:cxn ang="0">
                  <a:pos x="31" y="53"/>
                </a:cxn>
                <a:cxn ang="0">
                  <a:pos x="27" y="49"/>
                </a:cxn>
                <a:cxn ang="0">
                  <a:pos x="77" y="0"/>
                </a:cxn>
                <a:cxn ang="0">
                  <a:pos x="113" y="37"/>
                </a:cxn>
                <a:cxn ang="0">
                  <a:pos x="26" y="122"/>
                </a:cxn>
              </a:cxnLst>
              <a:rect l="0" t="0" r="r" b="b"/>
              <a:pathLst>
                <a:path w="113" h="122">
                  <a:moveTo>
                    <a:pt x="26" y="122"/>
                  </a:moveTo>
                  <a:lnTo>
                    <a:pt x="0" y="95"/>
                  </a:lnTo>
                  <a:lnTo>
                    <a:pt x="66" y="30"/>
                  </a:lnTo>
                  <a:lnTo>
                    <a:pt x="83" y="48"/>
                  </a:lnTo>
                  <a:lnTo>
                    <a:pt x="40" y="89"/>
                  </a:lnTo>
                  <a:lnTo>
                    <a:pt x="36" y="84"/>
                  </a:lnTo>
                  <a:lnTo>
                    <a:pt x="73" y="48"/>
                  </a:lnTo>
                  <a:lnTo>
                    <a:pt x="66" y="40"/>
                  </a:lnTo>
                  <a:lnTo>
                    <a:pt x="10" y="95"/>
                  </a:lnTo>
                  <a:lnTo>
                    <a:pt x="26" y="112"/>
                  </a:lnTo>
                  <a:lnTo>
                    <a:pt x="103" y="37"/>
                  </a:lnTo>
                  <a:lnTo>
                    <a:pt x="76" y="10"/>
                  </a:lnTo>
                  <a:lnTo>
                    <a:pt x="31" y="53"/>
                  </a:lnTo>
                  <a:lnTo>
                    <a:pt x="27" y="49"/>
                  </a:lnTo>
                  <a:lnTo>
                    <a:pt x="77" y="0"/>
                  </a:lnTo>
                  <a:lnTo>
                    <a:pt x="113" y="37"/>
                  </a:lnTo>
                  <a:lnTo>
                    <a:pt x="26" y="1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7919703" y="2596810"/>
              <a:ext cx="86431" cy="7960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48"/>
                </a:cxn>
                <a:cxn ang="0">
                  <a:pos x="14" y="48"/>
                </a:cxn>
                <a:cxn ang="0">
                  <a:pos x="16" y="41"/>
                </a:cxn>
                <a:cxn ang="0">
                  <a:pos x="31" y="41"/>
                </a:cxn>
                <a:cxn ang="0">
                  <a:pos x="33" y="48"/>
                </a:cxn>
                <a:cxn ang="0">
                  <a:pos x="48" y="48"/>
                </a:cxn>
                <a:cxn ang="0">
                  <a:pos x="31" y="0"/>
                </a:cxn>
                <a:cxn ang="0">
                  <a:pos x="17" y="0"/>
                </a:cxn>
                <a:cxn ang="0">
                  <a:pos x="19" y="31"/>
                </a:cxn>
                <a:cxn ang="0">
                  <a:pos x="24" y="17"/>
                </a:cxn>
                <a:cxn ang="0">
                  <a:pos x="24" y="17"/>
                </a:cxn>
                <a:cxn ang="0">
                  <a:pos x="28" y="31"/>
                </a:cxn>
                <a:cxn ang="0">
                  <a:pos x="19" y="31"/>
                </a:cxn>
              </a:cxnLst>
              <a:rect l="0" t="0" r="r" b="b"/>
              <a:pathLst>
                <a:path w="48" h="48">
                  <a:moveTo>
                    <a:pt x="17" y="0"/>
                  </a:moveTo>
                  <a:lnTo>
                    <a:pt x="0" y="48"/>
                  </a:lnTo>
                  <a:lnTo>
                    <a:pt x="14" y="48"/>
                  </a:lnTo>
                  <a:lnTo>
                    <a:pt x="16" y="41"/>
                  </a:lnTo>
                  <a:lnTo>
                    <a:pt x="31" y="41"/>
                  </a:lnTo>
                  <a:lnTo>
                    <a:pt x="33" y="48"/>
                  </a:lnTo>
                  <a:lnTo>
                    <a:pt x="48" y="48"/>
                  </a:lnTo>
                  <a:lnTo>
                    <a:pt x="31" y="0"/>
                  </a:lnTo>
                  <a:lnTo>
                    <a:pt x="17" y="0"/>
                  </a:lnTo>
                  <a:close/>
                  <a:moveTo>
                    <a:pt x="19" y="31"/>
                  </a:moveTo>
                  <a:lnTo>
                    <a:pt x="24" y="17"/>
                  </a:lnTo>
                  <a:lnTo>
                    <a:pt x="24" y="17"/>
                  </a:lnTo>
                  <a:lnTo>
                    <a:pt x="28" y="31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8011536" y="2493990"/>
              <a:ext cx="77428" cy="79602"/>
            </a:xfrm>
            <a:custGeom>
              <a:avLst/>
              <a:gdLst/>
              <a:ahLst/>
              <a:cxnLst>
                <a:cxn ang="0">
                  <a:pos x="45" y="28"/>
                </a:cxn>
                <a:cxn ang="0">
                  <a:pos x="42" y="25"/>
                </a:cxn>
                <a:cxn ang="0">
                  <a:pos x="38" y="24"/>
                </a:cxn>
                <a:cxn ang="0">
                  <a:pos x="43" y="20"/>
                </a:cxn>
                <a:cxn ang="0">
                  <a:pos x="45" y="13"/>
                </a:cxn>
                <a:cxn ang="0">
                  <a:pos x="44" y="9"/>
                </a:cxn>
                <a:cxn ang="0">
                  <a:pos x="42" y="5"/>
                </a:cxn>
                <a:cxn ang="0">
                  <a:pos x="37" y="2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53"/>
                </a:cxn>
                <a:cxn ang="0">
                  <a:pos x="29" y="53"/>
                </a:cxn>
                <a:cxn ang="0">
                  <a:pos x="36" y="52"/>
                </a:cxn>
                <a:cxn ang="0">
                  <a:pos x="42" y="49"/>
                </a:cxn>
                <a:cxn ang="0">
                  <a:pos x="46" y="44"/>
                </a:cxn>
                <a:cxn ang="0">
                  <a:pos x="48" y="37"/>
                </a:cxn>
                <a:cxn ang="0">
                  <a:pos x="47" y="32"/>
                </a:cxn>
                <a:cxn ang="0">
                  <a:pos x="45" y="28"/>
                </a:cxn>
                <a:cxn ang="0">
                  <a:pos x="16" y="13"/>
                </a:cxn>
                <a:cxn ang="0">
                  <a:pos x="24" y="13"/>
                </a:cxn>
                <a:cxn ang="0">
                  <a:pos x="28" y="14"/>
                </a:cxn>
                <a:cxn ang="0">
                  <a:pos x="30" y="16"/>
                </a:cxn>
                <a:cxn ang="0">
                  <a:pos x="28" y="20"/>
                </a:cxn>
                <a:cxn ang="0">
                  <a:pos x="24" y="21"/>
                </a:cxn>
                <a:cxn ang="0">
                  <a:pos x="16" y="21"/>
                </a:cxn>
                <a:cxn ang="0">
                  <a:pos x="16" y="13"/>
                </a:cxn>
                <a:cxn ang="0">
                  <a:pos x="31" y="38"/>
                </a:cxn>
                <a:cxn ang="0">
                  <a:pos x="29" y="39"/>
                </a:cxn>
                <a:cxn ang="0">
                  <a:pos x="27" y="40"/>
                </a:cxn>
                <a:cxn ang="0">
                  <a:pos x="25" y="40"/>
                </a:cxn>
                <a:cxn ang="0">
                  <a:pos x="16" y="40"/>
                </a:cxn>
                <a:cxn ang="0">
                  <a:pos x="16" y="30"/>
                </a:cxn>
                <a:cxn ang="0">
                  <a:pos x="26" y="30"/>
                </a:cxn>
                <a:cxn ang="0">
                  <a:pos x="31" y="35"/>
                </a:cxn>
                <a:cxn ang="0">
                  <a:pos x="31" y="38"/>
                </a:cxn>
              </a:cxnLst>
              <a:rect l="0" t="0" r="r" b="b"/>
              <a:pathLst>
                <a:path w="48" h="53">
                  <a:moveTo>
                    <a:pt x="45" y="28"/>
                  </a:moveTo>
                  <a:cubicBezTo>
                    <a:pt x="44" y="27"/>
                    <a:pt x="43" y="26"/>
                    <a:pt x="42" y="25"/>
                  </a:cubicBezTo>
                  <a:cubicBezTo>
                    <a:pt x="41" y="25"/>
                    <a:pt x="40" y="24"/>
                    <a:pt x="38" y="24"/>
                  </a:cubicBezTo>
                  <a:cubicBezTo>
                    <a:pt x="40" y="23"/>
                    <a:pt x="42" y="21"/>
                    <a:pt x="43" y="20"/>
                  </a:cubicBezTo>
                  <a:cubicBezTo>
                    <a:pt x="44" y="18"/>
                    <a:pt x="45" y="16"/>
                    <a:pt x="45" y="13"/>
                  </a:cubicBezTo>
                  <a:cubicBezTo>
                    <a:pt x="45" y="12"/>
                    <a:pt x="45" y="11"/>
                    <a:pt x="44" y="9"/>
                  </a:cubicBezTo>
                  <a:cubicBezTo>
                    <a:pt x="44" y="8"/>
                    <a:pt x="43" y="6"/>
                    <a:pt x="42" y="5"/>
                  </a:cubicBezTo>
                  <a:cubicBezTo>
                    <a:pt x="40" y="4"/>
                    <a:pt x="39" y="2"/>
                    <a:pt x="37" y="2"/>
                  </a:cubicBezTo>
                  <a:cubicBezTo>
                    <a:pt x="34" y="1"/>
                    <a:pt x="32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1" y="53"/>
                    <a:pt x="34" y="52"/>
                    <a:pt x="36" y="52"/>
                  </a:cubicBezTo>
                  <a:cubicBezTo>
                    <a:pt x="38" y="51"/>
                    <a:pt x="40" y="50"/>
                    <a:pt x="42" y="49"/>
                  </a:cubicBezTo>
                  <a:cubicBezTo>
                    <a:pt x="44" y="47"/>
                    <a:pt x="45" y="46"/>
                    <a:pt x="46" y="44"/>
                  </a:cubicBezTo>
                  <a:cubicBezTo>
                    <a:pt x="47" y="42"/>
                    <a:pt x="48" y="39"/>
                    <a:pt x="48" y="37"/>
                  </a:cubicBezTo>
                  <a:cubicBezTo>
                    <a:pt x="48" y="35"/>
                    <a:pt x="47" y="33"/>
                    <a:pt x="47" y="32"/>
                  </a:cubicBezTo>
                  <a:cubicBezTo>
                    <a:pt x="46" y="30"/>
                    <a:pt x="46" y="29"/>
                    <a:pt x="45" y="28"/>
                  </a:cubicBezTo>
                  <a:close/>
                  <a:moveTo>
                    <a:pt x="16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6" y="13"/>
                    <a:pt x="27" y="13"/>
                    <a:pt x="28" y="14"/>
                  </a:cubicBezTo>
                  <a:cubicBezTo>
                    <a:pt x="29" y="14"/>
                    <a:pt x="30" y="15"/>
                    <a:pt x="30" y="16"/>
                  </a:cubicBezTo>
                  <a:cubicBezTo>
                    <a:pt x="30" y="18"/>
                    <a:pt x="29" y="19"/>
                    <a:pt x="28" y="20"/>
                  </a:cubicBezTo>
                  <a:cubicBezTo>
                    <a:pt x="27" y="20"/>
                    <a:pt x="26" y="21"/>
                    <a:pt x="24" y="21"/>
                  </a:cubicBezTo>
                  <a:cubicBezTo>
                    <a:pt x="16" y="21"/>
                    <a:pt x="16" y="21"/>
                    <a:pt x="16" y="21"/>
                  </a:cubicBezTo>
                  <a:lnTo>
                    <a:pt x="16" y="13"/>
                  </a:lnTo>
                  <a:close/>
                  <a:moveTo>
                    <a:pt x="31" y="38"/>
                  </a:moveTo>
                  <a:cubicBezTo>
                    <a:pt x="31" y="38"/>
                    <a:pt x="30" y="39"/>
                    <a:pt x="29" y="39"/>
                  </a:cubicBezTo>
                  <a:cubicBezTo>
                    <a:pt x="29" y="40"/>
                    <a:pt x="28" y="40"/>
                    <a:pt x="27" y="40"/>
                  </a:cubicBezTo>
                  <a:cubicBezTo>
                    <a:pt x="27" y="40"/>
                    <a:pt x="26" y="40"/>
                    <a:pt x="2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30" y="30"/>
                    <a:pt x="31" y="32"/>
                    <a:pt x="31" y="35"/>
                  </a:cubicBezTo>
                  <a:cubicBezTo>
                    <a:pt x="31" y="36"/>
                    <a:pt x="31" y="37"/>
                    <a:pt x="31" y="3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3" name="Freeform 114"/>
            <p:cNvSpPr/>
            <p:nvPr/>
          </p:nvSpPr>
          <p:spPr bwMode="auto">
            <a:xfrm>
              <a:off x="8105170" y="2575251"/>
              <a:ext cx="82830" cy="81261"/>
            </a:xfrm>
            <a:custGeom>
              <a:avLst/>
              <a:gdLst/>
              <a:ahLst/>
              <a:cxnLst>
                <a:cxn ang="0">
                  <a:pos x="34" y="33"/>
                </a:cxn>
                <a:cxn ang="0">
                  <a:pos x="33" y="36"/>
                </a:cxn>
                <a:cxn ang="0">
                  <a:pos x="32" y="39"/>
                </a:cxn>
                <a:cxn ang="0">
                  <a:pos x="29" y="41"/>
                </a:cxn>
                <a:cxn ang="0">
                  <a:pos x="26" y="41"/>
                </a:cxn>
                <a:cxn ang="0">
                  <a:pos x="21" y="40"/>
                </a:cxn>
                <a:cxn ang="0">
                  <a:pos x="18" y="37"/>
                </a:cxn>
                <a:cxn ang="0">
                  <a:pos x="16" y="32"/>
                </a:cxn>
                <a:cxn ang="0">
                  <a:pos x="16" y="27"/>
                </a:cxn>
                <a:cxn ang="0">
                  <a:pos x="16" y="22"/>
                </a:cxn>
                <a:cxn ang="0">
                  <a:pos x="18" y="17"/>
                </a:cxn>
                <a:cxn ang="0">
                  <a:pos x="21" y="14"/>
                </a:cxn>
                <a:cxn ang="0">
                  <a:pos x="26" y="13"/>
                </a:cxn>
                <a:cxn ang="0">
                  <a:pos x="30" y="14"/>
                </a:cxn>
                <a:cxn ang="0">
                  <a:pos x="32" y="16"/>
                </a:cxn>
                <a:cxn ang="0">
                  <a:pos x="34" y="18"/>
                </a:cxn>
                <a:cxn ang="0">
                  <a:pos x="34" y="20"/>
                </a:cxn>
                <a:cxn ang="0">
                  <a:pos x="50" y="20"/>
                </a:cxn>
                <a:cxn ang="0">
                  <a:pos x="43" y="5"/>
                </a:cxn>
                <a:cxn ang="0">
                  <a:pos x="26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1" y="16"/>
                </a:cxn>
                <a:cxn ang="0">
                  <a:pos x="0" y="27"/>
                </a:cxn>
                <a:cxn ang="0">
                  <a:pos x="1" y="38"/>
                </a:cxn>
                <a:cxn ang="0">
                  <a:pos x="6" y="46"/>
                </a:cxn>
                <a:cxn ang="0">
                  <a:pos x="15" y="52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7"/>
                </a:cxn>
                <a:cxn ang="0">
                  <a:pos x="48" y="40"/>
                </a:cxn>
                <a:cxn ang="0">
                  <a:pos x="50" y="33"/>
                </a:cxn>
                <a:cxn ang="0">
                  <a:pos x="34" y="33"/>
                </a:cxn>
              </a:cxnLst>
              <a:rect l="0" t="0" r="r" b="b"/>
              <a:pathLst>
                <a:path w="50" h="54">
                  <a:moveTo>
                    <a:pt x="34" y="33"/>
                  </a:moveTo>
                  <a:cubicBezTo>
                    <a:pt x="34" y="34"/>
                    <a:pt x="34" y="35"/>
                    <a:pt x="33" y="36"/>
                  </a:cubicBezTo>
                  <a:cubicBezTo>
                    <a:pt x="33" y="37"/>
                    <a:pt x="32" y="38"/>
                    <a:pt x="32" y="39"/>
                  </a:cubicBezTo>
                  <a:cubicBezTo>
                    <a:pt x="31" y="40"/>
                    <a:pt x="30" y="40"/>
                    <a:pt x="29" y="41"/>
                  </a:cubicBezTo>
                  <a:cubicBezTo>
                    <a:pt x="28" y="41"/>
                    <a:pt x="27" y="41"/>
                    <a:pt x="26" y="41"/>
                  </a:cubicBezTo>
                  <a:cubicBezTo>
                    <a:pt x="24" y="41"/>
                    <a:pt x="22" y="41"/>
                    <a:pt x="21" y="40"/>
                  </a:cubicBezTo>
                  <a:cubicBezTo>
                    <a:pt x="20" y="39"/>
                    <a:pt x="19" y="38"/>
                    <a:pt x="18" y="37"/>
                  </a:cubicBezTo>
                  <a:cubicBezTo>
                    <a:pt x="17" y="35"/>
                    <a:pt x="17" y="34"/>
                    <a:pt x="16" y="32"/>
                  </a:cubicBezTo>
                  <a:cubicBezTo>
                    <a:pt x="16" y="30"/>
                    <a:pt x="16" y="29"/>
                    <a:pt x="16" y="27"/>
                  </a:cubicBezTo>
                  <a:cubicBezTo>
                    <a:pt x="16" y="25"/>
                    <a:pt x="16" y="23"/>
                    <a:pt x="16" y="22"/>
                  </a:cubicBezTo>
                  <a:cubicBezTo>
                    <a:pt x="17" y="20"/>
                    <a:pt x="17" y="18"/>
                    <a:pt x="18" y="17"/>
                  </a:cubicBezTo>
                  <a:cubicBezTo>
                    <a:pt x="19" y="16"/>
                    <a:pt x="20" y="15"/>
                    <a:pt x="21" y="14"/>
                  </a:cubicBezTo>
                  <a:cubicBezTo>
                    <a:pt x="22" y="13"/>
                    <a:pt x="24" y="13"/>
                    <a:pt x="26" y="13"/>
                  </a:cubicBezTo>
                  <a:cubicBezTo>
                    <a:pt x="27" y="13"/>
                    <a:pt x="29" y="13"/>
                    <a:pt x="30" y="14"/>
                  </a:cubicBezTo>
                  <a:cubicBezTo>
                    <a:pt x="31" y="14"/>
                    <a:pt x="32" y="15"/>
                    <a:pt x="32" y="16"/>
                  </a:cubicBezTo>
                  <a:cubicBezTo>
                    <a:pt x="33" y="17"/>
                    <a:pt x="33" y="17"/>
                    <a:pt x="34" y="18"/>
                  </a:cubicBezTo>
                  <a:cubicBezTo>
                    <a:pt x="34" y="19"/>
                    <a:pt x="34" y="20"/>
                    <a:pt x="34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9" y="14"/>
                    <a:pt x="47" y="9"/>
                    <a:pt x="43" y="5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2" y="0"/>
                    <a:pt x="18" y="0"/>
                    <a:pt x="15" y="2"/>
                  </a:cubicBezTo>
                  <a:cubicBezTo>
                    <a:pt x="12" y="3"/>
                    <a:pt x="9" y="5"/>
                    <a:pt x="7" y="7"/>
                  </a:cubicBezTo>
                  <a:cubicBezTo>
                    <a:pt x="4" y="9"/>
                    <a:pt x="3" y="12"/>
                    <a:pt x="1" y="16"/>
                  </a:cubicBezTo>
                  <a:cubicBezTo>
                    <a:pt x="0" y="19"/>
                    <a:pt x="0" y="23"/>
                    <a:pt x="0" y="27"/>
                  </a:cubicBezTo>
                  <a:cubicBezTo>
                    <a:pt x="0" y="31"/>
                    <a:pt x="0" y="34"/>
                    <a:pt x="1" y="38"/>
                  </a:cubicBezTo>
                  <a:cubicBezTo>
                    <a:pt x="2" y="41"/>
                    <a:pt x="4" y="44"/>
                    <a:pt x="6" y="46"/>
                  </a:cubicBezTo>
                  <a:cubicBezTo>
                    <a:pt x="9" y="49"/>
                    <a:pt x="11" y="51"/>
                    <a:pt x="15" y="52"/>
                  </a:cubicBezTo>
                  <a:cubicBezTo>
                    <a:pt x="18" y="54"/>
                    <a:pt x="22" y="54"/>
                    <a:pt x="26" y="54"/>
                  </a:cubicBezTo>
                  <a:cubicBezTo>
                    <a:pt x="30" y="54"/>
                    <a:pt x="33" y="54"/>
                    <a:pt x="36" y="52"/>
                  </a:cubicBezTo>
                  <a:cubicBezTo>
                    <a:pt x="39" y="51"/>
                    <a:pt x="42" y="49"/>
                    <a:pt x="44" y="47"/>
                  </a:cubicBezTo>
                  <a:cubicBezTo>
                    <a:pt x="46" y="45"/>
                    <a:pt x="47" y="43"/>
                    <a:pt x="48" y="40"/>
                  </a:cubicBezTo>
                  <a:cubicBezTo>
                    <a:pt x="49" y="38"/>
                    <a:pt x="50" y="35"/>
                    <a:pt x="50" y="33"/>
                  </a:cubicBezTo>
                  <a:lnTo>
                    <a:pt x="34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10496428" y="5447569"/>
              <a:ext cx="282701" cy="262024"/>
            </a:xfrm>
            <a:custGeom>
              <a:avLst/>
              <a:gdLst/>
              <a:ahLst/>
              <a:cxnLst>
                <a:cxn ang="0">
                  <a:pos x="142" y="33"/>
                </a:cxn>
                <a:cxn ang="0">
                  <a:pos x="54" y="23"/>
                </a:cxn>
                <a:cxn ang="0">
                  <a:pos x="0" y="87"/>
                </a:cxn>
                <a:cxn ang="0">
                  <a:pos x="52" y="150"/>
                </a:cxn>
                <a:cxn ang="0">
                  <a:pos x="143" y="144"/>
                </a:cxn>
                <a:cxn ang="0">
                  <a:pos x="115" y="148"/>
                </a:cxn>
                <a:cxn ang="0">
                  <a:pos x="123" y="133"/>
                </a:cxn>
                <a:cxn ang="0">
                  <a:pos x="77" y="137"/>
                </a:cxn>
                <a:cxn ang="0">
                  <a:pos x="51" y="133"/>
                </a:cxn>
                <a:cxn ang="0">
                  <a:pos x="80" y="38"/>
                </a:cxn>
                <a:cxn ang="0">
                  <a:pos x="123" y="42"/>
                </a:cxn>
                <a:cxn ang="0">
                  <a:pos x="116" y="28"/>
                </a:cxn>
                <a:cxn ang="0">
                  <a:pos x="130" y="99"/>
                </a:cxn>
                <a:cxn ang="0">
                  <a:pos x="87" y="131"/>
                </a:cxn>
                <a:cxn ang="0">
                  <a:pos x="44" y="102"/>
                </a:cxn>
                <a:cxn ang="0">
                  <a:pos x="58" y="59"/>
                </a:cxn>
                <a:cxn ang="0">
                  <a:pos x="101" y="45"/>
                </a:cxn>
                <a:cxn ang="0">
                  <a:pos x="130" y="87"/>
                </a:cxn>
                <a:cxn ang="0">
                  <a:pos x="125" y="49"/>
                </a:cxn>
                <a:cxn ang="0">
                  <a:pos x="90" y="37"/>
                </a:cxn>
                <a:cxn ang="0">
                  <a:pos x="89" y="37"/>
                </a:cxn>
                <a:cxn ang="0">
                  <a:pos x="56" y="56"/>
                </a:cxn>
                <a:cxn ang="0">
                  <a:pos x="69" y="45"/>
                </a:cxn>
                <a:cxn ang="0">
                  <a:pos x="26" y="59"/>
                </a:cxn>
                <a:cxn ang="0">
                  <a:pos x="37" y="87"/>
                </a:cxn>
                <a:cxn ang="0">
                  <a:pos x="36" y="89"/>
                </a:cxn>
                <a:cxn ang="0">
                  <a:pos x="41" y="123"/>
                </a:cxn>
                <a:cxn ang="0">
                  <a:pos x="37" y="97"/>
                </a:cxn>
                <a:cxn ang="0">
                  <a:pos x="66" y="129"/>
                </a:cxn>
                <a:cxn ang="0">
                  <a:pos x="84" y="137"/>
                </a:cxn>
                <a:cxn ang="0">
                  <a:pos x="86" y="138"/>
                </a:cxn>
                <a:cxn ang="0">
                  <a:pos x="118" y="118"/>
                </a:cxn>
                <a:cxn ang="0">
                  <a:pos x="105" y="130"/>
                </a:cxn>
                <a:cxn ang="0">
                  <a:pos x="146" y="105"/>
                </a:cxn>
                <a:cxn ang="0">
                  <a:pos x="137" y="95"/>
                </a:cxn>
                <a:cxn ang="0">
                  <a:pos x="137" y="84"/>
                </a:cxn>
                <a:cxn ang="0">
                  <a:pos x="137" y="77"/>
                </a:cxn>
                <a:cxn ang="0">
                  <a:pos x="144" y="70"/>
                </a:cxn>
                <a:cxn ang="0">
                  <a:pos x="139" y="35"/>
                </a:cxn>
                <a:cxn ang="0">
                  <a:pos x="124" y="28"/>
                </a:cxn>
                <a:cxn ang="0">
                  <a:pos x="114" y="25"/>
                </a:cxn>
                <a:cxn ang="0">
                  <a:pos x="87" y="7"/>
                </a:cxn>
                <a:cxn ang="0">
                  <a:pos x="44" y="44"/>
                </a:cxn>
                <a:cxn ang="0">
                  <a:pos x="7" y="87"/>
                </a:cxn>
                <a:cxn ang="0">
                  <a:pos x="25" y="115"/>
                </a:cxn>
                <a:cxn ang="0">
                  <a:pos x="28" y="124"/>
                </a:cxn>
                <a:cxn ang="0">
                  <a:pos x="35" y="140"/>
                </a:cxn>
                <a:cxn ang="0">
                  <a:pos x="86" y="142"/>
                </a:cxn>
                <a:cxn ang="0">
                  <a:pos x="141" y="141"/>
                </a:cxn>
                <a:cxn ang="0">
                  <a:pos x="148" y="123"/>
                </a:cxn>
                <a:cxn ang="0">
                  <a:pos x="149" y="104"/>
                </a:cxn>
                <a:cxn ang="0">
                  <a:pos x="150" y="60"/>
                </a:cxn>
              </a:cxnLst>
              <a:rect l="0" t="0" r="r" b="b"/>
              <a:pathLst>
                <a:path w="174" h="174">
                  <a:moveTo>
                    <a:pt x="174" y="87"/>
                  </a:moveTo>
                  <a:cubicBezTo>
                    <a:pt x="174" y="74"/>
                    <a:pt x="165" y="62"/>
                    <a:pt x="150" y="53"/>
                  </a:cubicBezTo>
                  <a:cubicBezTo>
                    <a:pt x="149" y="45"/>
                    <a:pt x="147" y="38"/>
                    <a:pt x="142" y="33"/>
                  </a:cubicBezTo>
                  <a:cubicBezTo>
                    <a:pt x="137" y="28"/>
                    <a:pt x="130" y="25"/>
                    <a:pt x="122" y="25"/>
                  </a:cubicBezTo>
                  <a:cubicBezTo>
                    <a:pt x="113" y="10"/>
                    <a:pt x="100" y="0"/>
                    <a:pt x="87" y="0"/>
                  </a:cubicBezTo>
                  <a:cubicBezTo>
                    <a:pt x="74" y="0"/>
                    <a:pt x="62" y="9"/>
                    <a:pt x="54" y="23"/>
                  </a:cubicBezTo>
                  <a:cubicBezTo>
                    <a:pt x="44" y="23"/>
                    <a:pt x="36" y="26"/>
                    <a:pt x="31" y="31"/>
                  </a:cubicBezTo>
                  <a:cubicBezTo>
                    <a:pt x="25" y="37"/>
                    <a:pt x="23" y="45"/>
                    <a:pt x="23" y="54"/>
                  </a:cubicBezTo>
                  <a:cubicBezTo>
                    <a:pt x="9" y="63"/>
                    <a:pt x="0" y="75"/>
                    <a:pt x="0" y="87"/>
                  </a:cubicBezTo>
                  <a:cubicBezTo>
                    <a:pt x="0" y="101"/>
                    <a:pt x="9" y="113"/>
                    <a:pt x="24" y="122"/>
                  </a:cubicBezTo>
                  <a:cubicBezTo>
                    <a:pt x="25" y="130"/>
                    <a:pt x="27" y="137"/>
                    <a:pt x="32" y="142"/>
                  </a:cubicBezTo>
                  <a:cubicBezTo>
                    <a:pt x="37" y="147"/>
                    <a:pt x="44" y="150"/>
                    <a:pt x="52" y="150"/>
                  </a:cubicBezTo>
                  <a:cubicBezTo>
                    <a:pt x="61" y="165"/>
                    <a:pt x="74" y="174"/>
                    <a:pt x="87" y="174"/>
                  </a:cubicBezTo>
                  <a:cubicBezTo>
                    <a:pt x="100" y="174"/>
                    <a:pt x="112" y="166"/>
                    <a:pt x="120" y="152"/>
                  </a:cubicBezTo>
                  <a:cubicBezTo>
                    <a:pt x="130" y="152"/>
                    <a:pt x="138" y="149"/>
                    <a:pt x="143" y="144"/>
                  </a:cubicBezTo>
                  <a:cubicBezTo>
                    <a:pt x="149" y="138"/>
                    <a:pt x="152" y="130"/>
                    <a:pt x="152" y="121"/>
                  </a:cubicBezTo>
                  <a:cubicBezTo>
                    <a:pt x="166" y="112"/>
                    <a:pt x="174" y="100"/>
                    <a:pt x="174" y="87"/>
                  </a:cubicBezTo>
                  <a:close/>
                  <a:moveTo>
                    <a:pt x="115" y="148"/>
                  </a:moveTo>
                  <a:cubicBezTo>
                    <a:pt x="107" y="148"/>
                    <a:pt x="98" y="145"/>
                    <a:pt x="89" y="140"/>
                  </a:cubicBezTo>
                  <a:cubicBezTo>
                    <a:pt x="91" y="139"/>
                    <a:pt x="93" y="138"/>
                    <a:pt x="94" y="137"/>
                  </a:cubicBezTo>
                  <a:cubicBezTo>
                    <a:pt x="104" y="137"/>
                    <a:pt x="114" y="135"/>
                    <a:pt x="123" y="133"/>
                  </a:cubicBezTo>
                  <a:cubicBezTo>
                    <a:pt x="121" y="139"/>
                    <a:pt x="118" y="144"/>
                    <a:pt x="115" y="148"/>
                  </a:cubicBezTo>
                  <a:close/>
                  <a:moveTo>
                    <a:pt x="51" y="133"/>
                  </a:moveTo>
                  <a:cubicBezTo>
                    <a:pt x="59" y="135"/>
                    <a:pt x="68" y="136"/>
                    <a:pt x="77" y="137"/>
                  </a:cubicBezTo>
                  <a:cubicBezTo>
                    <a:pt x="79" y="138"/>
                    <a:pt x="80" y="139"/>
                    <a:pt x="82" y="140"/>
                  </a:cubicBezTo>
                  <a:cubicBezTo>
                    <a:pt x="74" y="144"/>
                    <a:pt x="65" y="146"/>
                    <a:pt x="58" y="147"/>
                  </a:cubicBezTo>
                  <a:cubicBezTo>
                    <a:pt x="55" y="143"/>
                    <a:pt x="53" y="138"/>
                    <a:pt x="51" y="133"/>
                  </a:cubicBezTo>
                  <a:close/>
                  <a:moveTo>
                    <a:pt x="59" y="26"/>
                  </a:moveTo>
                  <a:cubicBezTo>
                    <a:pt x="67" y="27"/>
                    <a:pt x="76" y="30"/>
                    <a:pt x="85" y="35"/>
                  </a:cubicBezTo>
                  <a:cubicBezTo>
                    <a:pt x="83" y="36"/>
                    <a:pt x="82" y="37"/>
                    <a:pt x="80" y="38"/>
                  </a:cubicBezTo>
                  <a:cubicBezTo>
                    <a:pt x="70" y="38"/>
                    <a:pt x="60" y="40"/>
                    <a:pt x="51" y="42"/>
                  </a:cubicBezTo>
                  <a:cubicBezTo>
                    <a:pt x="54" y="36"/>
                    <a:pt x="56" y="31"/>
                    <a:pt x="59" y="26"/>
                  </a:cubicBezTo>
                  <a:close/>
                  <a:moveTo>
                    <a:pt x="123" y="42"/>
                  </a:moveTo>
                  <a:cubicBezTo>
                    <a:pt x="115" y="40"/>
                    <a:pt x="106" y="38"/>
                    <a:pt x="97" y="38"/>
                  </a:cubicBezTo>
                  <a:cubicBezTo>
                    <a:pt x="95" y="37"/>
                    <a:pt x="94" y="36"/>
                    <a:pt x="92" y="35"/>
                  </a:cubicBezTo>
                  <a:cubicBezTo>
                    <a:pt x="100" y="31"/>
                    <a:pt x="109" y="29"/>
                    <a:pt x="116" y="28"/>
                  </a:cubicBezTo>
                  <a:cubicBezTo>
                    <a:pt x="119" y="32"/>
                    <a:pt x="121" y="37"/>
                    <a:pt x="123" y="42"/>
                  </a:cubicBezTo>
                  <a:close/>
                  <a:moveTo>
                    <a:pt x="130" y="87"/>
                  </a:moveTo>
                  <a:cubicBezTo>
                    <a:pt x="130" y="91"/>
                    <a:pt x="130" y="95"/>
                    <a:pt x="130" y="99"/>
                  </a:cubicBezTo>
                  <a:cubicBezTo>
                    <a:pt x="126" y="105"/>
                    <a:pt x="121" y="111"/>
                    <a:pt x="116" y="116"/>
                  </a:cubicBezTo>
                  <a:cubicBezTo>
                    <a:pt x="110" y="121"/>
                    <a:pt x="105" y="126"/>
                    <a:pt x="99" y="130"/>
                  </a:cubicBezTo>
                  <a:cubicBezTo>
                    <a:pt x="95" y="131"/>
                    <a:pt x="91" y="131"/>
                    <a:pt x="87" y="131"/>
                  </a:cubicBezTo>
                  <a:cubicBezTo>
                    <a:pt x="82" y="131"/>
                    <a:pt x="77" y="130"/>
                    <a:pt x="73" y="130"/>
                  </a:cubicBezTo>
                  <a:cubicBezTo>
                    <a:pt x="68" y="126"/>
                    <a:pt x="62" y="122"/>
                    <a:pt x="58" y="117"/>
                  </a:cubicBezTo>
                  <a:cubicBezTo>
                    <a:pt x="53" y="112"/>
                    <a:pt x="48" y="107"/>
                    <a:pt x="44" y="102"/>
                  </a:cubicBezTo>
                  <a:cubicBezTo>
                    <a:pt x="44" y="97"/>
                    <a:pt x="44" y="92"/>
                    <a:pt x="44" y="87"/>
                  </a:cubicBezTo>
                  <a:cubicBezTo>
                    <a:pt x="44" y="83"/>
                    <a:pt x="44" y="79"/>
                    <a:pt x="44" y="76"/>
                  </a:cubicBezTo>
                  <a:cubicBezTo>
                    <a:pt x="48" y="70"/>
                    <a:pt x="53" y="64"/>
                    <a:pt x="58" y="59"/>
                  </a:cubicBezTo>
                  <a:cubicBezTo>
                    <a:pt x="64" y="53"/>
                    <a:pt x="70" y="49"/>
                    <a:pt x="75" y="45"/>
                  </a:cubicBezTo>
                  <a:cubicBezTo>
                    <a:pt x="79" y="44"/>
                    <a:pt x="83" y="44"/>
                    <a:pt x="87" y="44"/>
                  </a:cubicBezTo>
                  <a:cubicBezTo>
                    <a:pt x="92" y="44"/>
                    <a:pt x="97" y="44"/>
                    <a:pt x="101" y="45"/>
                  </a:cubicBezTo>
                  <a:cubicBezTo>
                    <a:pt x="107" y="49"/>
                    <a:pt x="112" y="53"/>
                    <a:pt x="117" y="58"/>
                  </a:cubicBezTo>
                  <a:cubicBezTo>
                    <a:pt x="121" y="63"/>
                    <a:pt x="126" y="68"/>
                    <a:pt x="130" y="73"/>
                  </a:cubicBezTo>
                  <a:cubicBezTo>
                    <a:pt x="130" y="78"/>
                    <a:pt x="130" y="83"/>
                    <a:pt x="130" y="87"/>
                  </a:cubicBezTo>
                  <a:close/>
                  <a:moveTo>
                    <a:pt x="119" y="56"/>
                  </a:moveTo>
                  <a:cubicBezTo>
                    <a:pt x="115" y="52"/>
                    <a:pt x="112" y="49"/>
                    <a:pt x="108" y="46"/>
                  </a:cubicBezTo>
                  <a:cubicBezTo>
                    <a:pt x="114" y="46"/>
                    <a:pt x="120" y="48"/>
                    <a:pt x="125" y="49"/>
                  </a:cubicBezTo>
                  <a:cubicBezTo>
                    <a:pt x="127" y="55"/>
                    <a:pt x="128" y="61"/>
                    <a:pt x="129" y="67"/>
                  </a:cubicBezTo>
                  <a:cubicBezTo>
                    <a:pt x="126" y="63"/>
                    <a:pt x="122" y="59"/>
                    <a:pt x="119" y="56"/>
                  </a:cubicBezTo>
                  <a:close/>
                  <a:moveTo>
                    <a:pt x="90" y="37"/>
                  </a:moveTo>
                  <a:cubicBezTo>
                    <a:pt x="89" y="37"/>
                    <a:pt x="88" y="37"/>
                    <a:pt x="87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37"/>
                    <a:pt x="88" y="37"/>
                    <a:pt x="89" y="37"/>
                  </a:cubicBezTo>
                  <a:cubicBezTo>
                    <a:pt x="89" y="37"/>
                    <a:pt x="90" y="37"/>
                    <a:pt x="90" y="37"/>
                  </a:cubicBezTo>
                  <a:close/>
                  <a:moveTo>
                    <a:pt x="69" y="45"/>
                  </a:moveTo>
                  <a:cubicBezTo>
                    <a:pt x="65" y="49"/>
                    <a:pt x="60" y="52"/>
                    <a:pt x="56" y="56"/>
                  </a:cubicBezTo>
                  <a:cubicBezTo>
                    <a:pt x="52" y="61"/>
                    <a:pt x="48" y="65"/>
                    <a:pt x="45" y="69"/>
                  </a:cubicBezTo>
                  <a:cubicBezTo>
                    <a:pt x="46" y="62"/>
                    <a:pt x="47" y="55"/>
                    <a:pt x="49" y="49"/>
                  </a:cubicBezTo>
                  <a:cubicBezTo>
                    <a:pt x="55" y="47"/>
                    <a:pt x="62" y="46"/>
                    <a:pt x="69" y="45"/>
                  </a:cubicBezTo>
                  <a:close/>
                  <a:moveTo>
                    <a:pt x="37" y="80"/>
                  </a:moveTo>
                  <a:cubicBezTo>
                    <a:pt x="36" y="82"/>
                    <a:pt x="35" y="84"/>
                    <a:pt x="34" y="85"/>
                  </a:cubicBezTo>
                  <a:cubicBezTo>
                    <a:pt x="30" y="76"/>
                    <a:pt x="27" y="67"/>
                    <a:pt x="26" y="59"/>
                  </a:cubicBezTo>
                  <a:cubicBezTo>
                    <a:pt x="30" y="56"/>
                    <a:pt x="36" y="54"/>
                    <a:pt x="41" y="52"/>
                  </a:cubicBezTo>
                  <a:cubicBezTo>
                    <a:pt x="39" y="61"/>
                    <a:pt x="38" y="70"/>
                    <a:pt x="37" y="80"/>
                  </a:cubicBezTo>
                  <a:close/>
                  <a:moveTo>
                    <a:pt x="37" y="87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7" y="88"/>
                    <a:pt x="37" y="89"/>
                    <a:pt x="37" y="91"/>
                  </a:cubicBezTo>
                  <a:cubicBezTo>
                    <a:pt x="37" y="90"/>
                    <a:pt x="36" y="89"/>
                    <a:pt x="36" y="89"/>
                  </a:cubicBezTo>
                  <a:cubicBezTo>
                    <a:pt x="36" y="88"/>
                    <a:pt x="37" y="88"/>
                    <a:pt x="37" y="87"/>
                  </a:cubicBezTo>
                  <a:close/>
                  <a:moveTo>
                    <a:pt x="37" y="97"/>
                  </a:moveTo>
                  <a:cubicBezTo>
                    <a:pt x="38" y="106"/>
                    <a:pt x="39" y="115"/>
                    <a:pt x="41" y="123"/>
                  </a:cubicBezTo>
                  <a:cubicBezTo>
                    <a:pt x="36" y="121"/>
                    <a:pt x="32" y="119"/>
                    <a:pt x="28" y="117"/>
                  </a:cubicBezTo>
                  <a:cubicBezTo>
                    <a:pt x="28" y="109"/>
                    <a:pt x="30" y="101"/>
                    <a:pt x="34" y="92"/>
                  </a:cubicBezTo>
                  <a:cubicBezTo>
                    <a:pt x="35" y="94"/>
                    <a:pt x="36" y="96"/>
                    <a:pt x="37" y="97"/>
                  </a:cubicBezTo>
                  <a:close/>
                  <a:moveTo>
                    <a:pt x="45" y="108"/>
                  </a:moveTo>
                  <a:cubicBezTo>
                    <a:pt x="48" y="112"/>
                    <a:pt x="52" y="116"/>
                    <a:pt x="55" y="119"/>
                  </a:cubicBezTo>
                  <a:cubicBezTo>
                    <a:pt x="59" y="123"/>
                    <a:pt x="63" y="126"/>
                    <a:pt x="66" y="129"/>
                  </a:cubicBezTo>
                  <a:cubicBezTo>
                    <a:pt x="60" y="128"/>
                    <a:pt x="54" y="127"/>
                    <a:pt x="49" y="126"/>
                  </a:cubicBezTo>
                  <a:cubicBezTo>
                    <a:pt x="47" y="120"/>
                    <a:pt x="46" y="114"/>
                    <a:pt x="45" y="108"/>
                  </a:cubicBezTo>
                  <a:close/>
                  <a:moveTo>
                    <a:pt x="84" y="137"/>
                  </a:moveTo>
                  <a:cubicBezTo>
                    <a:pt x="85" y="137"/>
                    <a:pt x="86" y="137"/>
                    <a:pt x="87" y="137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87" y="138"/>
                    <a:pt x="86" y="138"/>
                    <a:pt x="86" y="138"/>
                  </a:cubicBezTo>
                  <a:cubicBezTo>
                    <a:pt x="85" y="138"/>
                    <a:pt x="84" y="138"/>
                    <a:pt x="84" y="137"/>
                  </a:cubicBezTo>
                  <a:close/>
                  <a:moveTo>
                    <a:pt x="105" y="130"/>
                  </a:moveTo>
                  <a:cubicBezTo>
                    <a:pt x="110" y="126"/>
                    <a:pt x="114" y="122"/>
                    <a:pt x="118" y="118"/>
                  </a:cubicBezTo>
                  <a:cubicBezTo>
                    <a:pt x="122" y="114"/>
                    <a:pt x="126" y="110"/>
                    <a:pt x="129" y="105"/>
                  </a:cubicBezTo>
                  <a:cubicBezTo>
                    <a:pt x="128" y="113"/>
                    <a:pt x="127" y="119"/>
                    <a:pt x="125" y="126"/>
                  </a:cubicBezTo>
                  <a:cubicBezTo>
                    <a:pt x="119" y="127"/>
                    <a:pt x="112" y="129"/>
                    <a:pt x="105" y="130"/>
                  </a:cubicBezTo>
                  <a:close/>
                  <a:moveTo>
                    <a:pt x="137" y="95"/>
                  </a:moveTo>
                  <a:cubicBezTo>
                    <a:pt x="138" y="93"/>
                    <a:pt x="139" y="91"/>
                    <a:pt x="140" y="90"/>
                  </a:cubicBezTo>
                  <a:cubicBezTo>
                    <a:pt x="142" y="95"/>
                    <a:pt x="145" y="100"/>
                    <a:pt x="146" y="105"/>
                  </a:cubicBezTo>
                  <a:cubicBezTo>
                    <a:pt x="147" y="109"/>
                    <a:pt x="148" y="112"/>
                    <a:pt x="148" y="116"/>
                  </a:cubicBezTo>
                  <a:cubicBezTo>
                    <a:pt x="144" y="118"/>
                    <a:pt x="138" y="121"/>
                    <a:pt x="133" y="123"/>
                  </a:cubicBezTo>
                  <a:cubicBezTo>
                    <a:pt x="135" y="114"/>
                    <a:pt x="136" y="105"/>
                    <a:pt x="137" y="95"/>
                  </a:cubicBezTo>
                  <a:close/>
                  <a:moveTo>
                    <a:pt x="137" y="88"/>
                  </a:moveTo>
                  <a:cubicBezTo>
                    <a:pt x="137" y="88"/>
                    <a:pt x="137" y="87"/>
                    <a:pt x="137" y="87"/>
                  </a:cubicBezTo>
                  <a:cubicBezTo>
                    <a:pt x="137" y="86"/>
                    <a:pt x="137" y="85"/>
                    <a:pt x="137" y="84"/>
                  </a:cubicBezTo>
                  <a:cubicBezTo>
                    <a:pt x="137" y="85"/>
                    <a:pt x="138" y="85"/>
                    <a:pt x="138" y="86"/>
                  </a:cubicBezTo>
                  <a:cubicBezTo>
                    <a:pt x="138" y="87"/>
                    <a:pt x="137" y="87"/>
                    <a:pt x="137" y="88"/>
                  </a:cubicBezTo>
                  <a:close/>
                  <a:moveTo>
                    <a:pt x="137" y="77"/>
                  </a:moveTo>
                  <a:cubicBezTo>
                    <a:pt x="136" y="68"/>
                    <a:pt x="135" y="60"/>
                    <a:pt x="133" y="52"/>
                  </a:cubicBezTo>
                  <a:cubicBezTo>
                    <a:pt x="138" y="54"/>
                    <a:pt x="142" y="56"/>
                    <a:pt x="146" y="58"/>
                  </a:cubicBezTo>
                  <a:cubicBezTo>
                    <a:pt x="146" y="62"/>
                    <a:pt x="145" y="66"/>
                    <a:pt x="144" y="70"/>
                  </a:cubicBezTo>
                  <a:cubicBezTo>
                    <a:pt x="143" y="74"/>
                    <a:pt x="142" y="78"/>
                    <a:pt x="140" y="82"/>
                  </a:cubicBezTo>
                  <a:cubicBezTo>
                    <a:pt x="139" y="81"/>
                    <a:pt x="138" y="79"/>
                    <a:pt x="137" y="77"/>
                  </a:cubicBezTo>
                  <a:close/>
                  <a:moveTo>
                    <a:pt x="139" y="35"/>
                  </a:moveTo>
                  <a:cubicBezTo>
                    <a:pt x="143" y="39"/>
                    <a:pt x="146" y="44"/>
                    <a:pt x="146" y="51"/>
                  </a:cubicBezTo>
                  <a:cubicBezTo>
                    <a:pt x="141" y="48"/>
                    <a:pt x="136" y="46"/>
                    <a:pt x="130" y="44"/>
                  </a:cubicBezTo>
                  <a:cubicBezTo>
                    <a:pt x="128" y="38"/>
                    <a:pt x="126" y="33"/>
                    <a:pt x="124" y="28"/>
                  </a:cubicBezTo>
                  <a:cubicBezTo>
                    <a:pt x="130" y="29"/>
                    <a:pt x="135" y="31"/>
                    <a:pt x="139" y="35"/>
                  </a:cubicBezTo>
                  <a:close/>
                  <a:moveTo>
                    <a:pt x="87" y="7"/>
                  </a:moveTo>
                  <a:cubicBezTo>
                    <a:pt x="97" y="7"/>
                    <a:pt x="107" y="14"/>
                    <a:pt x="114" y="25"/>
                  </a:cubicBezTo>
                  <a:cubicBezTo>
                    <a:pt x="106" y="26"/>
                    <a:pt x="97" y="28"/>
                    <a:pt x="89" y="33"/>
                  </a:cubicBezTo>
                  <a:cubicBezTo>
                    <a:pt x="79" y="28"/>
                    <a:pt x="70" y="24"/>
                    <a:pt x="61" y="23"/>
                  </a:cubicBezTo>
                  <a:cubicBezTo>
                    <a:pt x="68" y="13"/>
                    <a:pt x="77" y="7"/>
                    <a:pt x="87" y="7"/>
                  </a:cubicBezTo>
                  <a:close/>
                  <a:moveTo>
                    <a:pt x="33" y="34"/>
                  </a:moveTo>
                  <a:cubicBezTo>
                    <a:pt x="38" y="29"/>
                    <a:pt x="44" y="27"/>
                    <a:pt x="52" y="26"/>
                  </a:cubicBezTo>
                  <a:cubicBezTo>
                    <a:pt x="49" y="31"/>
                    <a:pt x="46" y="38"/>
                    <a:pt x="44" y="44"/>
                  </a:cubicBezTo>
                  <a:cubicBezTo>
                    <a:pt x="37" y="46"/>
                    <a:pt x="31" y="49"/>
                    <a:pt x="26" y="52"/>
                  </a:cubicBezTo>
                  <a:cubicBezTo>
                    <a:pt x="26" y="45"/>
                    <a:pt x="29" y="38"/>
                    <a:pt x="33" y="34"/>
                  </a:cubicBezTo>
                  <a:close/>
                  <a:moveTo>
                    <a:pt x="7" y="87"/>
                  </a:moveTo>
                  <a:cubicBezTo>
                    <a:pt x="7" y="78"/>
                    <a:pt x="13" y="68"/>
                    <a:pt x="23" y="61"/>
                  </a:cubicBezTo>
                  <a:cubicBezTo>
                    <a:pt x="24" y="70"/>
                    <a:pt x="27" y="79"/>
                    <a:pt x="33" y="89"/>
                  </a:cubicBezTo>
                  <a:cubicBezTo>
                    <a:pt x="28" y="98"/>
                    <a:pt x="25" y="107"/>
                    <a:pt x="25" y="115"/>
                  </a:cubicBezTo>
                  <a:cubicBezTo>
                    <a:pt x="13" y="107"/>
                    <a:pt x="7" y="98"/>
                    <a:pt x="7" y="87"/>
                  </a:cubicBezTo>
                  <a:close/>
                  <a:moveTo>
                    <a:pt x="35" y="140"/>
                  </a:moveTo>
                  <a:cubicBezTo>
                    <a:pt x="31" y="136"/>
                    <a:pt x="28" y="130"/>
                    <a:pt x="28" y="124"/>
                  </a:cubicBezTo>
                  <a:cubicBezTo>
                    <a:pt x="33" y="127"/>
                    <a:pt x="38" y="129"/>
                    <a:pt x="44" y="131"/>
                  </a:cubicBezTo>
                  <a:cubicBezTo>
                    <a:pt x="46" y="136"/>
                    <a:pt x="48" y="142"/>
                    <a:pt x="50" y="147"/>
                  </a:cubicBezTo>
                  <a:cubicBezTo>
                    <a:pt x="44" y="146"/>
                    <a:pt x="39" y="144"/>
                    <a:pt x="35" y="140"/>
                  </a:cubicBezTo>
                  <a:close/>
                  <a:moveTo>
                    <a:pt x="87" y="168"/>
                  </a:moveTo>
                  <a:cubicBezTo>
                    <a:pt x="77" y="168"/>
                    <a:pt x="67" y="161"/>
                    <a:pt x="60" y="150"/>
                  </a:cubicBezTo>
                  <a:cubicBezTo>
                    <a:pt x="68" y="149"/>
                    <a:pt x="77" y="146"/>
                    <a:pt x="86" y="142"/>
                  </a:cubicBezTo>
                  <a:cubicBezTo>
                    <a:pt x="95" y="147"/>
                    <a:pt x="104" y="150"/>
                    <a:pt x="113" y="152"/>
                  </a:cubicBezTo>
                  <a:cubicBezTo>
                    <a:pt x="106" y="162"/>
                    <a:pt x="97" y="168"/>
                    <a:pt x="87" y="168"/>
                  </a:cubicBezTo>
                  <a:close/>
                  <a:moveTo>
                    <a:pt x="141" y="141"/>
                  </a:moveTo>
                  <a:cubicBezTo>
                    <a:pt x="136" y="146"/>
                    <a:pt x="130" y="148"/>
                    <a:pt x="122" y="149"/>
                  </a:cubicBezTo>
                  <a:cubicBezTo>
                    <a:pt x="126" y="143"/>
                    <a:pt x="128" y="137"/>
                    <a:pt x="130" y="131"/>
                  </a:cubicBezTo>
                  <a:cubicBezTo>
                    <a:pt x="137" y="129"/>
                    <a:pt x="143" y="126"/>
                    <a:pt x="148" y="123"/>
                  </a:cubicBezTo>
                  <a:cubicBezTo>
                    <a:pt x="148" y="130"/>
                    <a:pt x="145" y="137"/>
                    <a:pt x="141" y="141"/>
                  </a:cubicBezTo>
                  <a:close/>
                  <a:moveTo>
                    <a:pt x="151" y="114"/>
                  </a:moveTo>
                  <a:cubicBezTo>
                    <a:pt x="151" y="110"/>
                    <a:pt x="150" y="107"/>
                    <a:pt x="149" y="104"/>
                  </a:cubicBezTo>
                  <a:cubicBezTo>
                    <a:pt x="147" y="98"/>
                    <a:pt x="145" y="92"/>
                    <a:pt x="142" y="86"/>
                  </a:cubicBezTo>
                  <a:cubicBezTo>
                    <a:pt x="144" y="81"/>
                    <a:pt x="146" y="76"/>
                    <a:pt x="147" y="71"/>
                  </a:cubicBezTo>
                  <a:cubicBezTo>
                    <a:pt x="149" y="67"/>
                    <a:pt x="149" y="64"/>
                    <a:pt x="150" y="60"/>
                  </a:cubicBezTo>
                  <a:cubicBezTo>
                    <a:pt x="161" y="68"/>
                    <a:pt x="167" y="77"/>
                    <a:pt x="167" y="87"/>
                  </a:cubicBezTo>
                  <a:cubicBezTo>
                    <a:pt x="167" y="97"/>
                    <a:pt x="161" y="106"/>
                    <a:pt x="151" y="1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5" name="Oval 116"/>
            <p:cNvSpPr>
              <a:spLocks noChangeArrowheads="1"/>
            </p:cNvSpPr>
            <p:nvPr/>
          </p:nvSpPr>
          <p:spPr bwMode="auto">
            <a:xfrm>
              <a:off x="10617071" y="5557022"/>
              <a:ext cx="46817" cy="4311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6" name="Freeform 117"/>
            <p:cNvSpPr/>
            <p:nvPr/>
          </p:nvSpPr>
          <p:spPr bwMode="auto">
            <a:xfrm>
              <a:off x="7755845" y="5643258"/>
              <a:ext cx="1801" cy="16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7" name="Freeform 118"/>
            <p:cNvSpPr/>
            <p:nvPr/>
          </p:nvSpPr>
          <p:spPr bwMode="auto">
            <a:xfrm>
              <a:off x="7604590" y="5641600"/>
              <a:ext cx="162058" cy="114428"/>
            </a:xfrm>
            <a:custGeom>
              <a:avLst/>
              <a:gdLst/>
              <a:ahLst/>
              <a:cxnLst>
                <a:cxn ang="0">
                  <a:pos x="46" y="69"/>
                </a:cxn>
                <a:cxn ang="0">
                  <a:pos x="38" y="74"/>
                </a:cxn>
                <a:cxn ang="0">
                  <a:pos x="30" y="71"/>
                </a:cxn>
                <a:cxn ang="0">
                  <a:pos x="2" y="49"/>
                </a:cxn>
                <a:cxn ang="0">
                  <a:pos x="0" y="48"/>
                </a:cxn>
                <a:cxn ang="0">
                  <a:pos x="5" y="55"/>
                </a:cxn>
                <a:cxn ang="0">
                  <a:pos x="30" y="74"/>
                </a:cxn>
                <a:cxn ang="0">
                  <a:pos x="39" y="77"/>
                </a:cxn>
                <a:cxn ang="0">
                  <a:pos x="49" y="72"/>
                </a:cxn>
                <a:cxn ang="0">
                  <a:pos x="97" y="9"/>
                </a:cxn>
                <a:cxn ang="0">
                  <a:pos x="100" y="0"/>
                </a:cxn>
                <a:cxn ang="0">
                  <a:pos x="46" y="69"/>
                </a:cxn>
              </a:cxnLst>
              <a:rect l="0" t="0" r="r" b="b"/>
              <a:pathLst>
                <a:path w="100" h="77">
                  <a:moveTo>
                    <a:pt x="46" y="69"/>
                  </a:moveTo>
                  <a:cubicBezTo>
                    <a:pt x="44" y="72"/>
                    <a:pt x="41" y="74"/>
                    <a:pt x="38" y="74"/>
                  </a:cubicBezTo>
                  <a:cubicBezTo>
                    <a:pt x="35" y="74"/>
                    <a:pt x="32" y="73"/>
                    <a:pt x="30" y="71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1" y="48"/>
                    <a:pt x="0" y="48"/>
                  </a:cubicBezTo>
                  <a:cubicBezTo>
                    <a:pt x="1" y="50"/>
                    <a:pt x="3" y="53"/>
                    <a:pt x="5" y="55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3" y="76"/>
                    <a:pt x="36" y="77"/>
                    <a:pt x="39" y="77"/>
                  </a:cubicBezTo>
                  <a:cubicBezTo>
                    <a:pt x="43" y="77"/>
                    <a:pt x="46" y="75"/>
                    <a:pt x="49" y="72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9" y="7"/>
                    <a:pt x="100" y="3"/>
                    <a:pt x="100" y="0"/>
                  </a:cubicBezTo>
                  <a:lnTo>
                    <a:pt x="46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7600989" y="5585215"/>
              <a:ext cx="165659" cy="165838"/>
            </a:xfrm>
            <a:custGeom>
              <a:avLst/>
              <a:gdLst/>
              <a:ahLst/>
              <a:cxnLst>
                <a:cxn ang="0">
                  <a:pos x="4" y="85"/>
                </a:cxn>
                <a:cxn ang="0">
                  <a:pos x="33" y="107"/>
                </a:cxn>
                <a:cxn ang="0">
                  <a:pos x="40" y="110"/>
                </a:cxn>
                <a:cxn ang="0">
                  <a:pos x="48" y="106"/>
                </a:cxn>
                <a:cxn ang="0">
                  <a:pos x="102" y="36"/>
                </a:cxn>
                <a:cxn ang="0">
                  <a:pos x="102" y="35"/>
                </a:cxn>
                <a:cxn ang="0">
                  <a:pos x="96" y="22"/>
                </a:cxn>
                <a:cxn ang="0">
                  <a:pos x="70" y="3"/>
                </a:cxn>
                <a:cxn ang="0">
                  <a:pos x="62" y="0"/>
                </a:cxn>
                <a:cxn ang="0">
                  <a:pos x="54" y="2"/>
                </a:cxn>
                <a:cxn ang="0">
                  <a:pos x="2" y="71"/>
                </a:cxn>
                <a:cxn ang="0">
                  <a:pos x="1" y="71"/>
                </a:cxn>
                <a:cxn ang="0">
                  <a:pos x="1" y="79"/>
                </a:cxn>
                <a:cxn ang="0">
                  <a:pos x="1" y="82"/>
                </a:cxn>
                <a:cxn ang="0">
                  <a:pos x="4" y="85"/>
                </a:cxn>
                <a:cxn ang="0">
                  <a:pos x="53" y="9"/>
                </a:cxn>
                <a:cxn ang="0">
                  <a:pos x="63" y="4"/>
                </a:cxn>
                <a:cxn ang="0">
                  <a:pos x="71" y="7"/>
                </a:cxn>
                <a:cxn ang="0">
                  <a:pos x="92" y="22"/>
                </a:cxn>
                <a:cxn ang="0">
                  <a:pos x="98" y="31"/>
                </a:cxn>
                <a:cxn ang="0">
                  <a:pos x="97" y="36"/>
                </a:cxn>
                <a:cxn ang="0">
                  <a:pos x="97" y="36"/>
                </a:cxn>
                <a:cxn ang="0">
                  <a:pos x="97" y="36"/>
                </a:cxn>
                <a:cxn ang="0">
                  <a:pos x="96" y="37"/>
                </a:cxn>
                <a:cxn ang="0">
                  <a:pos x="94" y="40"/>
                </a:cxn>
                <a:cxn ang="0">
                  <a:pos x="94" y="40"/>
                </a:cxn>
                <a:cxn ang="0">
                  <a:pos x="95" y="38"/>
                </a:cxn>
                <a:cxn ang="0">
                  <a:pos x="95" y="39"/>
                </a:cxn>
                <a:cxn ang="0">
                  <a:pos x="94" y="40"/>
                </a:cxn>
                <a:cxn ang="0">
                  <a:pos x="76" y="64"/>
                </a:cxn>
                <a:cxn ang="0">
                  <a:pos x="73" y="62"/>
                </a:cxn>
                <a:cxn ang="0">
                  <a:pos x="73" y="62"/>
                </a:cxn>
                <a:cxn ang="0">
                  <a:pos x="41" y="37"/>
                </a:cxn>
                <a:cxn ang="0">
                  <a:pos x="35" y="33"/>
                </a:cxn>
                <a:cxn ang="0">
                  <a:pos x="53" y="9"/>
                </a:cxn>
              </a:cxnLst>
              <a:rect l="0" t="0" r="r" b="b"/>
              <a:pathLst>
                <a:path w="102" h="110">
                  <a:moveTo>
                    <a:pt x="4" y="85"/>
                  </a:moveTo>
                  <a:cubicBezTo>
                    <a:pt x="33" y="107"/>
                    <a:pt x="33" y="107"/>
                    <a:pt x="33" y="107"/>
                  </a:cubicBezTo>
                  <a:cubicBezTo>
                    <a:pt x="35" y="109"/>
                    <a:pt x="37" y="110"/>
                    <a:pt x="40" y="110"/>
                  </a:cubicBezTo>
                  <a:cubicBezTo>
                    <a:pt x="43" y="110"/>
                    <a:pt x="46" y="108"/>
                    <a:pt x="48" y="10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1" y="31"/>
                    <a:pt x="100" y="25"/>
                    <a:pt x="96" y="2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8" y="1"/>
                    <a:pt x="65" y="0"/>
                    <a:pt x="62" y="0"/>
                  </a:cubicBezTo>
                  <a:cubicBezTo>
                    <a:pt x="58" y="0"/>
                    <a:pt x="56" y="1"/>
                    <a:pt x="54" y="2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1" y="71"/>
                  </a:cubicBezTo>
                  <a:cubicBezTo>
                    <a:pt x="1" y="73"/>
                    <a:pt x="0" y="75"/>
                    <a:pt x="1" y="79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2" y="83"/>
                    <a:pt x="3" y="84"/>
                    <a:pt x="4" y="85"/>
                  </a:cubicBezTo>
                  <a:close/>
                  <a:moveTo>
                    <a:pt x="53" y="9"/>
                  </a:moveTo>
                  <a:cubicBezTo>
                    <a:pt x="55" y="6"/>
                    <a:pt x="59" y="4"/>
                    <a:pt x="63" y="4"/>
                  </a:cubicBezTo>
                  <a:cubicBezTo>
                    <a:pt x="66" y="4"/>
                    <a:pt x="69" y="5"/>
                    <a:pt x="71" y="7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6" y="25"/>
                    <a:pt x="98" y="28"/>
                    <a:pt x="98" y="31"/>
                  </a:cubicBezTo>
                  <a:cubicBezTo>
                    <a:pt x="98" y="33"/>
                    <a:pt x="97" y="35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5" y="40"/>
                    <a:pt x="95" y="39"/>
                    <a:pt x="95" y="38"/>
                  </a:cubicBezTo>
                  <a:cubicBezTo>
                    <a:pt x="95" y="38"/>
                    <a:pt x="95" y="39"/>
                    <a:pt x="95" y="39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5" y="33"/>
                    <a:pt x="35" y="33"/>
                    <a:pt x="35" y="33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9" name="Freeform 120"/>
            <p:cNvSpPr>
              <a:spLocks noEditPoints="1"/>
            </p:cNvSpPr>
            <p:nvPr/>
          </p:nvSpPr>
          <p:spPr bwMode="auto">
            <a:xfrm>
              <a:off x="10800737" y="3797479"/>
              <a:ext cx="115241" cy="233832"/>
            </a:xfrm>
            <a:custGeom>
              <a:avLst/>
              <a:gdLst/>
              <a:ahLst/>
              <a:cxnLst>
                <a:cxn ang="0">
                  <a:pos x="54" y="75"/>
                </a:cxn>
                <a:cxn ang="0">
                  <a:pos x="53" y="57"/>
                </a:cxn>
                <a:cxn ang="0">
                  <a:pos x="42" y="25"/>
                </a:cxn>
                <a:cxn ang="0">
                  <a:pos x="29" y="0"/>
                </a:cxn>
                <a:cxn ang="0">
                  <a:pos x="18" y="25"/>
                </a:cxn>
                <a:cxn ang="0">
                  <a:pos x="21" y="57"/>
                </a:cxn>
                <a:cxn ang="0">
                  <a:pos x="0" y="73"/>
                </a:cxn>
                <a:cxn ang="0">
                  <a:pos x="14" y="89"/>
                </a:cxn>
                <a:cxn ang="0">
                  <a:pos x="4" y="148"/>
                </a:cxn>
                <a:cxn ang="0">
                  <a:pos x="5" y="153"/>
                </a:cxn>
                <a:cxn ang="0">
                  <a:pos x="6" y="156"/>
                </a:cxn>
                <a:cxn ang="0">
                  <a:pos x="10" y="154"/>
                </a:cxn>
                <a:cxn ang="0">
                  <a:pos x="15" y="150"/>
                </a:cxn>
                <a:cxn ang="0">
                  <a:pos x="36" y="91"/>
                </a:cxn>
                <a:cxn ang="0">
                  <a:pos x="56" y="150"/>
                </a:cxn>
                <a:cxn ang="0">
                  <a:pos x="61" y="154"/>
                </a:cxn>
                <a:cxn ang="0">
                  <a:pos x="65" y="156"/>
                </a:cxn>
                <a:cxn ang="0">
                  <a:pos x="66" y="154"/>
                </a:cxn>
                <a:cxn ang="0">
                  <a:pos x="67" y="148"/>
                </a:cxn>
                <a:cxn ang="0">
                  <a:pos x="57" y="89"/>
                </a:cxn>
                <a:cxn ang="0">
                  <a:pos x="71" y="73"/>
                </a:cxn>
                <a:cxn ang="0">
                  <a:pos x="49" y="29"/>
                </a:cxn>
                <a:cxn ang="0">
                  <a:pos x="49" y="53"/>
                </a:cxn>
                <a:cxn ang="0">
                  <a:pos x="33" y="53"/>
                </a:cxn>
                <a:cxn ang="0">
                  <a:pos x="21" y="53"/>
                </a:cxn>
                <a:cxn ang="0">
                  <a:pos x="12" y="146"/>
                </a:cxn>
                <a:cxn ang="0">
                  <a:pos x="17" y="90"/>
                </a:cxn>
                <a:cxn ang="0">
                  <a:pos x="12" y="146"/>
                </a:cxn>
                <a:cxn ang="0">
                  <a:pos x="20" y="76"/>
                </a:cxn>
                <a:cxn ang="0">
                  <a:pos x="33" y="57"/>
                </a:cxn>
                <a:cxn ang="0">
                  <a:pos x="36" y="77"/>
                </a:cxn>
                <a:cxn ang="0">
                  <a:pos x="35" y="63"/>
                </a:cxn>
                <a:cxn ang="0">
                  <a:pos x="36" y="77"/>
                </a:cxn>
                <a:cxn ang="0">
                  <a:pos x="46" y="57"/>
                </a:cxn>
                <a:cxn ang="0">
                  <a:pos x="42" y="77"/>
                </a:cxn>
                <a:cxn ang="0">
                  <a:pos x="66" y="144"/>
                </a:cxn>
                <a:cxn ang="0">
                  <a:pos x="46" y="90"/>
                </a:cxn>
                <a:cxn ang="0">
                  <a:pos x="66" y="144"/>
                </a:cxn>
              </a:cxnLst>
              <a:rect l="0" t="0" r="r" b="b"/>
              <a:pathLst>
                <a:path w="71" h="156">
                  <a:moveTo>
                    <a:pt x="71" y="73"/>
                  </a:moveTo>
                  <a:cubicBezTo>
                    <a:pt x="71" y="73"/>
                    <a:pt x="63" y="74"/>
                    <a:pt x="54" y="75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8" y="74"/>
                    <a:pt x="0" y="73"/>
                    <a:pt x="0" y="7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6" y="88"/>
                    <a:pt x="14" y="8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5" y="153"/>
                    <a:pt x="5" y="153"/>
                    <a:pt x="5" y="153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31" y="91"/>
                    <a:pt x="33" y="91"/>
                    <a:pt x="36" y="91"/>
                  </a:cubicBezTo>
                  <a:cubicBezTo>
                    <a:pt x="38" y="91"/>
                    <a:pt x="40" y="91"/>
                    <a:pt x="42" y="91"/>
                  </a:cubicBezTo>
                  <a:cubicBezTo>
                    <a:pt x="56" y="150"/>
                    <a:pt x="56" y="150"/>
                    <a:pt x="56" y="150"/>
                  </a:cubicBezTo>
                  <a:cubicBezTo>
                    <a:pt x="60" y="149"/>
                    <a:pt x="60" y="149"/>
                    <a:pt x="60" y="149"/>
                  </a:cubicBezTo>
                  <a:cubicBezTo>
                    <a:pt x="61" y="154"/>
                    <a:pt x="61" y="154"/>
                    <a:pt x="61" y="154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6" y="156"/>
                    <a:pt x="66" y="156"/>
                    <a:pt x="66" y="156"/>
                  </a:cubicBezTo>
                  <a:cubicBezTo>
                    <a:pt x="66" y="154"/>
                    <a:pt x="66" y="154"/>
                    <a:pt x="66" y="154"/>
                  </a:cubicBezTo>
                  <a:cubicBezTo>
                    <a:pt x="68" y="153"/>
                    <a:pt x="68" y="153"/>
                    <a:pt x="68" y="153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65" y="88"/>
                    <a:pt x="71" y="87"/>
                    <a:pt x="71" y="87"/>
                  </a:cubicBezTo>
                  <a:lnTo>
                    <a:pt x="71" y="73"/>
                  </a:lnTo>
                  <a:close/>
                  <a:moveTo>
                    <a:pt x="21" y="29"/>
                  </a:moveTo>
                  <a:cubicBezTo>
                    <a:pt x="49" y="29"/>
                    <a:pt x="49" y="29"/>
                    <a:pt x="49" y="29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1" y="53"/>
                    <a:pt x="21" y="53"/>
                    <a:pt x="21" y="53"/>
                  </a:cubicBezTo>
                  <a:lnTo>
                    <a:pt x="21" y="29"/>
                  </a:lnTo>
                  <a:close/>
                  <a:moveTo>
                    <a:pt x="12" y="146"/>
                  </a:moveTo>
                  <a:cubicBezTo>
                    <a:pt x="5" y="144"/>
                    <a:pt x="5" y="144"/>
                    <a:pt x="5" y="144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20" y="90"/>
                    <a:pt x="22" y="90"/>
                    <a:pt x="25" y="90"/>
                  </a:cubicBezTo>
                  <a:lnTo>
                    <a:pt x="12" y="146"/>
                  </a:lnTo>
                  <a:close/>
                  <a:moveTo>
                    <a:pt x="28" y="77"/>
                  </a:moveTo>
                  <a:cubicBezTo>
                    <a:pt x="26" y="76"/>
                    <a:pt x="23" y="76"/>
                    <a:pt x="20" y="76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33" y="57"/>
                    <a:pt x="33" y="57"/>
                    <a:pt x="33" y="57"/>
                  </a:cubicBezTo>
                  <a:lnTo>
                    <a:pt x="28" y="77"/>
                  </a:lnTo>
                  <a:close/>
                  <a:moveTo>
                    <a:pt x="36" y="77"/>
                  </a:moveTo>
                  <a:cubicBezTo>
                    <a:pt x="34" y="77"/>
                    <a:pt x="33" y="77"/>
                    <a:pt x="32" y="77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8" y="77"/>
                    <a:pt x="37" y="77"/>
                    <a:pt x="36" y="77"/>
                  </a:cubicBezTo>
                  <a:close/>
                  <a:moveTo>
                    <a:pt x="38" y="57"/>
                  </a:moveTo>
                  <a:cubicBezTo>
                    <a:pt x="46" y="57"/>
                    <a:pt x="46" y="57"/>
                    <a:pt x="46" y="57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6"/>
                    <a:pt x="45" y="76"/>
                    <a:pt x="42" y="77"/>
                  </a:cubicBezTo>
                  <a:lnTo>
                    <a:pt x="38" y="57"/>
                  </a:lnTo>
                  <a:close/>
                  <a:moveTo>
                    <a:pt x="66" y="144"/>
                  </a:moveTo>
                  <a:cubicBezTo>
                    <a:pt x="59" y="146"/>
                    <a:pt x="59" y="146"/>
                    <a:pt x="59" y="146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8" y="90"/>
                    <a:pt x="51" y="90"/>
                    <a:pt x="54" y="90"/>
                  </a:cubicBezTo>
                  <a:lnTo>
                    <a:pt x="66" y="144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9338612" y="2051202"/>
              <a:ext cx="261094" cy="263683"/>
            </a:xfrm>
            <a:custGeom>
              <a:avLst/>
              <a:gdLst/>
              <a:ahLst/>
              <a:cxnLst>
                <a:cxn ang="0">
                  <a:pos x="145" y="131"/>
                </a:cxn>
                <a:cxn ang="0">
                  <a:pos x="34" y="0"/>
                </a:cxn>
                <a:cxn ang="0">
                  <a:pos x="0" y="28"/>
                </a:cxn>
                <a:cxn ang="0">
                  <a:pos x="112" y="159"/>
                </a:cxn>
                <a:cxn ang="0">
                  <a:pos x="145" y="131"/>
                </a:cxn>
                <a:cxn ang="0">
                  <a:pos x="103" y="138"/>
                </a:cxn>
                <a:cxn ang="0">
                  <a:pos x="100" y="133"/>
                </a:cxn>
                <a:cxn ang="0">
                  <a:pos x="106" y="128"/>
                </a:cxn>
                <a:cxn ang="0">
                  <a:pos x="103" y="123"/>
                </a:cxn>
                <a:cxn ang="0">
                  <a:pos x="96" y="129"/>
                </a:cxn>
                <a:cxn ang="0">
                  <a:pos x="91" y="122"/>
                </a:cxn>
                <a:cxn ang="0">
                  <a:pos x="101" y="114"/>
                </a:cxn>
                <a:cxn ang="0">
                  <a:pos x="97" y="110"/>
                </a:cxn>
                <a:cxn ang="0">
                  <a:pos x="87" y="119"/>
                </a:cxn>
                <a:cxn ang="0">
                  <a:pos x="84" y="114"/>
                </a:cxn>
                <a:cxn ang="0">
                  <a:pos x="90" y="109"/>
                </a:cxn>
                <a:cxn ang="0">
                  <a:pos x="86" y="104"/>
                </a:cxn>
                <a:cxn ang="0">
                  <a:pos x="80" y="110"/>
                </a:cxn>
                <a:cxn ang="0">
                  <a:pos x="75" y="104"/>
                </a:cxn>
                <a:cxn ang="0">
                  <a:pos x="86" y="94"/>
                </a:cxn>
                <a:cxn ang="0">
                  <a:pos x="83" y="90"/>
                </a:cxn>
                <a:cxn ang="0">
                  <a:pos x="71" y="100"/>
                </a:cxn>
                <a:cxn ang="0">
                  <a:pos x="67" y="95"/>
                </a:cxn>
                <a:cxn ang="0">
                  <a:pos x="75" y="89"/>
                </a:cxn>
                <a:cxn ang="0">
                  <a:pos x="72" y="84"/>
                </a:cxn>
                <a:cxn ang="0">
                  <a:pos x="64" y="91"/>
                </a:cxn>
                <a:cxn ang="0">
                  <a:pos x="58" y="85"/>
                </a:cxn>
                <a:cxn ang="0">
                  <a:pos x="70" y="75"/>
                </a:cxn>
                <a:cxn ang="0">
                  <a:pos x="66" y="71"/>
                </a:cxn>
                <a:cxn ang="0">
                  <a:pos x="55" y="81"/>
                </a:cxn>
                <a:cxn ang="0">
                  <a:pos x="51" y="76"/>
                </a:cxn>
                <a:cxn ang="0">
                  <a:pos x="59" y="70"/>
                </a:cxn>
                <a:cxn ang="0">
                  <a:pos x="56" y="65"/>
                </a:cxn>
                <a:cxn ang="0">
                  <a:pos x="47" y="72"/>
                </a:cxn>
                <a:cxn ang="0">
                  <a:pos x="43" y="66"/>
                </a:cxn>
                <a:cxn ang="0">
                  <a:pos x="54" y="57"/>
                </a:cxn>
                <a:cxn ang="0">
                  <a:pos x="51" y="53"/>
                </a:cxn>
                <a:cxn ang="0">
                  <a:pos x="39" y="63"/>
                </a:cxn>
                <a:cxn ang="0">
                  <a:pos x="36" y="58"/>
                </a:cxn>
                <a:cxn ang="0">
                  <a:pos x="43" y="51"/>
                </a:cxn>
                <a:cxn ang="0">
                  <a:pos x="39" y="47"/>
                </a:cxn>
                <a:cxn ang="0">
                  <a:pos x="32" y="54"/>
                </a:cxn>
                <a:cxn ang="0">
                  <a:pos x="27" y="47"/>
                </a:cxn>
                <a:cxn ang="0">
                  <a:pos x="38" y="38"/>
                </a:cxn>
                <a:cxn ang="0">
                  <a:pos x="35" y="34"/>
                </a:cxn>
                <a:cxn ang="0">
                  <a:pos x="23" y="44"/>
                </a:cxn>
                <a:cxn ang="0">
                  <a:pos x="19" y="39"/>
                </a:cxn>
                <a:cxn ang="0">
                  <a:pos x="28" y="32"/>
                </a:cxn>
                <a:cxn ang="0">
                  <a:pos x="24" y="28"/>
                </a:cxn>
                <a:cxn ang="0">
                  <a:pos x="16" y="35"/>
                </a:cxn>
                <a:cxn ang="0">
                  <a:pos x="11" y="29"/>
                </a:cxn>
                <a:cxn ang="0">
                  <a:pos x="33" y="11"/>
                </a:cxn>
                <a:cxn ang="0">
                  <a:pos x="134" y="130"/>
                </a:cxn>
                <a:cxn ang="0">
                  <a:pos x="113" y="149"/>
                </a:cxn>
                <a:cxn ang="0">
                  <a:pos x="107" y="141"/>
                </a:cxn>
                <a:cxn ang="0">
                  <a:pos x="117" y="133"/>
                </a:cxn>
                <a:cxn ang="0">
                  <a:pos x="113" y="129"/>
                </a:cxn>
                <a:cxn ang="0">
                  <a:pos x="103" y="138"/>
                </a:cxn>
              </a:cxnLst>
              <a:rect l="0" t="0" r="r" b="b"/>
              <a:pathLst>
                <a:path w="145" h="159">
                  <a:moveTo>
                    <a:pt x="145" y="131"/>
                  </a:moveTo>
                  <a:lnTo>
                    <a:pt x="34" y="0"/>
                  </a:lnTo>
                  <a:lnTo>
                    <a:pt x="0" y="28"/>
                  </a:lnTo>
                  <a:lnTo>
                    <a:pt x="112" y="159"/>
                  </a:lnTo>
                  <a:lnTo>
                    <a:pt x="145" y="131"/>
                  </a:lnTo>
                  <a:close/>
                  <a:moveTo>
                    <a:pt x="103" y="138"/>
                  </a:moveTo>
                  <a:lnTo>
                    <a:pt x="100" y="133"/>
                  </a:lnTo>
                  <a:lnTo>
                    <a:pt x="106" y="128"/>
                  </a:lnTo>
                  <a:lnTo>
                    <a:pt x="103" y="123"/>
                  </a:lnTo>
                  <a:lnTo>
                    <a:pt x="96" y="129"/>
                  </a:lnTo>
                  <a:lnTo>
                    <a:pt x="91" y="122"/>
                  </a:lnTo>
                  <a:lnTo>
                    <a:pt x="101" y="114"/>
                  </a:lnTo>
                  <a:lnTo>
                    <a:pt x="97" y="110"/>
                  </a:lnTo>
                  <a:lnTo>
                    <a:pt x="87" y="119"/>
                  </a:lnTo>
                  <a:lnTo>
                    <a:pt x="84" y="114"/>
                  </a:lnTo>
                  <a:lnTo>
                    <a:pt x="90" y="109"/>
                  </a:lnTo>
                  <a:lnTo>
                    <a:pt x="86" y="104"/>
                  </a:lnTo>
                  <a:lnTo>
                    <a:pt x="80" y="110"/>
                  </a:lnTo>
                  <a:lnTo>
                    <a:pt x="75" y="104"/>
                  </a:lnTo>
                  <a:lnTo>
                    <a:pt x="86" y="94"/>
                  </a:lnTo>
                  <a:lnTo>
                    <a:pt x="83" y="90"/>
                  </a:lnTo>
                  <a:lnTo>
                    <a:pt x="71" y="100"/>
                  </a:lnTo>
                  <a:lnTo>
                    <a:pt x="67" y="95"/>
                  </a:lnTo>
                  <a:lnTo>
                    <a:pt x="75" y="89"/>
                  </a:lnTo>
                  <a:lnTo>
                    <a:pt x="72" y="84"/>
                  </a:lnTo>
                  <a:lnTo>
                    <a:pt x="64" y="91"/>
                  </a:lnTo>
                  <a:lnTo>
                    <a:pt x="58" y="85"/>
                  </a:lnTo>
                  <a:lnTo>
                    <a:pt x="70" y="75"/>
                  </a:lnTo>
                  <a:lnTo>
                    <a:pt x="66" y="71"/>
                  </a:lnTo>
                  <a:lnTo>
                    <a:pt x="55" y="81"/>
                  </a:lnTo>
                  <a:lnTo>
                    <a:pt x="51" y="76"/>
                  </a:lnTo>
                  <a:lnTo>
                    <a:pt x="59" y="70"/>
                  </a:lnTo>
                  <a:lnTo>
                    <a:pt x="56" y="65"/>
                  </a:lnTo>
                  <a:lnTo>
                    <a:pt x="47" y="72"/>
                  </a:lnTo>
                  <a:lnTo>
                    <a:pt x="43" y="66"/>
                  </a:lnTo>
                  <a:lnTo>
                    <a:pt x="54" y="57"/>
                  </a:lnTo>
                  <a:lnTo>
                    <a:pt x="51" y="53"/>
                  </a:lnTo>
                  <a:lnTo>
                    <a:pt x="39" y="63"/>
                  </a:lnTo>
                  <a:lnTo>
                    <a:pt x="36" y="58"/>
                  </a:lnTo>
                  <a:lnTo>
                    <a:pt x="43" y="51"/>
                  </a:lnTo>
                  <a:lnTo>
                    <a:pt x="39" y="47"/>
                  </a:lnTo>
                  <a:lnTo>
                    <a:pt x="32" y="54"/>
                  </a:lnTo>
                  <a:lnTo>
                    <a:pt x="27" y="47"/>
                  </a:lnTo>
                  <a:lnTo>
                    <a:pt x="38" y="38"/>
                  </a:lnTo>
                  <a:lnTo>
                    <a:pt x="35" y="34"/>
                  </a:lnTo>
                  <a:lnTo>
                    <a:pt x="23" y="44"/>
                  </a:lnTo>
                  <a:lnTo>
                    <a:pt x="19" y="39"/>
                  </a:lnTo>
                  <a:lnTo>
                    <a:pt x="28" y="32"/>
                  </a:lnTo>
                  <a:lnTo>
                    <a:pt x="24" y="28"/>
                  </a:lnTo>
                  <a:lnTo>
                    <a:pt x="16" y="35"/>
                  </a:lnTo>
                  <a:lnTo>
                    <a:pt x="11" y="29"/>
                  </a:lnTo>
                  <a:lnTo>
                    <a:pt x="33" y="11"/>
                  </a:lnTo>
                  <a:lnTo>
                    <a:pt x="134" y="130"/>
                  </a:lnTo>
                  <a:lnTo>
                    <a:pt x="113" y="149"/>
                  </a:lnTo>
                  <a:lnTo>
                    <a:pt x="107" y="141"/>
                  </a:lnTo>
                  <a:lnTo>
                    <a:pt x="117" y="133"/>
                  </a:lnTo>
                  <a:lnTo>
                    <a:pt x="113" y="129"/>
                  </a:lnTo>
                  <a:lnTo>
                    <a:pt x="103" y="138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1" name="Freeform 122"/>
            <p:cNvSpPr>
              <a:spLocks noEditPoints="1"/>
            </p:cNvSpPr>
            <p:nvPr/>
          </p:nvSpPr>
          <p:spPr bwMode="auto">
            <a:xfrm>
              <a:off x="7737838" y="4847235"/>
              <a:ext cx="138650" cy="285242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1" y="19"/>
                </a:cxn>
                <a:cxn ang="0">
                  <a:pos x="77" y="84"/>
                </a:cxn>
                <a:cxn ang="0">
                  <a:pos x="10" y="158"/>
                </a:cxn>
                <a:cxn ang="0">
                  <a:pos x="15" y="150"/>
                </a:cxn>
                <a:cxn ang="0">
                  <a:pos x="10" y="147"/>
                </a:cxn>
                <a:cxn ang="0">
                  <a:pos x="17" y="143"/>
                </a:cxn>
                <a:cxn ang="0">
                  <a:pos x="10" y="140"/>
                </a:cxn>
                <a:cxn ang="0">
                  <a:pos x="15" y="137"/>
                </a:cxn>
                <a:cxn ang="0">
                  <a:pos x="10" y="135"/>
                </a:cxn>
                <a:cxn ang="0">
                  <a:pos x="17" y="130"/>
                </a:cxn>
                <a:cxn ang="0">
                  <a:pos x="9" y="127"/>
                </a:cxn>
                <a:cxn ang="0">
                  <a:pos x="15" y="125"/>
                </a:cxn>
                <a:cxn ang="0">
                  <a:pos x="9" y="122"/>
                </a:cxn>
                <a:cxn ang="0">
                  <a:pos x="16" y="118"/>
                </a:cxn>
                <a:cxn ang="0">
                  <a:pos x="9" y="116"/>
                </a:cxn>
                <a:cxn ang="0">
                  <a:pos x="14" y="113"/>
                </a:cxn>
                <a:cxn ang="0">
                  <a:pos x="9" y="110"/>
                </a:cxn>
                <a:cxn ang="0">
                  <a:pos x="16" y="106"/>
                </a:cxn>
                <a:cxn ang="0">
                  <a:pos x="8" y="103"/>
                </a:cxn>
                <a:cxn ang="0">
                  <a:pos x="14" y="100"/>
                </a:cxn>
                <a:cxn ang="0">
                  <a:pos x="8" y="97"/>
                </a:cxn>
                <a:cxn ang="0">
                  <a:pos x="8" y="94"/>
                </a:cxn>
                <a:cxn ang="0">
                  <a:pos x="14" y="92"/>
                </a:cxn>
                <a:cxn ang="0">
                  <a:pos x="8" y="89"/>
                </a:cxn>
                <a:cxn ang="0">
                  <a:pos x="11" y="86"/>
                </a:cxn>
                <a:cxn ang="0">
                  <a:pos x="7" y="83"/>
                </a:cxn>
                <a:cxn ang="0">
                  <a:pos x="14" y="79"/>
                </a:cxn>
                <a:cxn ang="0">
                  <a:pos x="7" y="77"/>
                </a:cxn>
                <a:cxn ang="0">
                  <a:pos x="11" y="74"/>
                </a:cxn>
                <a:cxn ang="0">
                  <a:pos x="7" y="71"/>
                </a:cxn>
                <a:cxn ang="0">
                  <a:pos x="14" y="67"/>
                </a:cxn>
                <a:cxn ang="0">
                  <a:pos x="7" y="64"/>
                </a:cxn>
                <a:cxn ang="0">
                  <a:pos x="11" y="61"/>
                </a:cxn>
                <a:cxn ang="0">
                  <a:pos x="7" y="59"/>
                </a:cxn>
                <a:cxn ang="0">
                  <a:pos x="13" y="54"/>
                </a:cxn>
                <a:cxn ang="0">
                  <a:pos x="7" y="52"/>
                </a:cxn>
                <a:cxn ang="0">
                  <a:pos x="11" y="49"/>
                </a:cxn>
                <a:cxn ang="0">
                  <a:pos x="7" y="46"/>
                </a:cxn>
                <a:cxn ang="0">
                  <a:pos x="13" y="42"/>
                </a:cxn>
                <a:cxn ang="0">
                  <a:pos x="7" y="40"/>
                </a:cxn>
                <a:cxn ang="0">
                  <a:pos x="10" y="37"/>
                </a:cxn>
                <a:cxn ang="0">
                  <a:pos x="7" y="34"/>
                </a:cxn>
                <a:cxn ang="0">
                  <a:pos x="13" y="30"/>
                </a:cxn>
                <a:cxn ang="0">
                  <a:pos x="6" y="27"/>
                </a:cxn>
                <a:cxn ang="0">
                  <a:pos x="10" y="24"/>
                </a:cxn>
                <a:cxn ang="0">
                  <a:pos x="6" y="22"/>
                </a:cxn>
                <a:cxn ang="0">
                  <a:pos x="71" y="84"/>
                </a:cxn>
              </a:cxnLst>
              <a:rect l="0" t="0" r="r" b="b"/>
              <a:pathLst>
                <a:path w="77" h="172">
                  <a:moveTo>
                    <a:pt x="0" y="0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9"/>
                  </a:lnTo>
                  <a:lnTo>
                    <a:pt x="6" y="172"/>
                  </a:lnTo>
                  <a:lnTo>
                    <a:pt x="77" y="84"/>
                  </a:lnTo>
                  <a:lnTo>
                    <a:pt x="0" y="0"/>
                  </a:lnTo>
                  <a:close/>
                  <a:moveTo>
                    <a:pt x="10" y="158"/>
                  </a:moveTo>
                  <a:lnTo>
                    <a:pt x="10" y="150"/>
                  </a:lnTo>
                  <a:lnTo>
                    <a:pt x="15" y="150"/>
                  </a:lnTo>
                  <a:lnTo>
                    <a:pt x="15" y="146"/>
                  </a:lnTo>
                  <a:lnTo>
                    <a:pt x="10" y="147"/>
                  </a:lnTo>
                  <a:lnTo>
                    <a:pt x="10" y="143"/>
                  </a:lnTo>
                  <a:lnTo>
                    <a:pt x="17" y="143"/>
                  </a:lnTo>
                  <a:lnTo>
                    <a:pt x="17" y="140"/>
                  </a:lnTo>
                  <a:lnTo>
                    <a:pt x="10" y="140"/>
                  </a:lnTo>
                  <a:lnTo>
                    <a:pt x="10" y="137"/>
                  </a:lnTo>
                  <a:lnTo>
                    <a:pt x="15" y="137"/>
                  </a:lnTo>
                  <a:lnTo>
                    <a:pt x="15" y="135"/>
                  </a:lnTo>
                  <a:lnTo>
                    <a:pt x="10" y="135"/>
                  </a:lnTo>
                  <a:lnTo>
                    <a:pt x="9" y="131"/>
                  </a:lnTo>
                  <a:lnTo>
                    <a:pt x="17" y="130"/>
                  </a:lnTo>
                  <a:lnTo>
                    <a:pt x="16" y="127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5" y="125"/>
                  </a:lnTo>
                  <a:lnTo>
                    <a:pt x="15" y="122"/>
                  </a:lnTo>
                  <a:lnTo>
                    <a:pt x="9" y="122"/>
                  </a:lnTo>
                  <a:lnTo>
                    <a:pt x="9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9" y="116"/>
                  </a:lnTo>
                  <a:lnTo>
                    <a:pt x="9" y="113"/>
                  </a:lnTo>
                  <a:lnTo>
                    <a:pt x="14" y="113"/>
                  </a:lnTo>
                  <a:lnTo>
                    <a:pt x="14" y="110"/>
                  </a:lnTo>
                  <a:lnTo>
                    <a:pt x="9" y="110"/>
                  </a:lnTo>
                  <a:lnTo>
                    <a:pt x="8" y="106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8" y="103"/>
                  </a:lnTo>
                  <a:lnTo>
                    <a:pt x="8" y="100"/>
                  </a:lnTo>
                  <a:lnTo>
                    <a:pt x="14" y="100"/>
                  </a:lnTo>
                  <a:lnTo>
                    <a:pt x="14" y="97"/>
                  </a:lnTo>
                  <a:lnTo>
                    <a:pt x="8" y="97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8" y="92"/>
                  </a:lnTo>
                  <a:lnTo>
                    <a:pt x="14" y="92"/>
                  </a:lnTo>
                  <a:lnTo>
                    <a:pt x="14" y="89"/>
                  </a:lnTo>
                  <a:lnTo>
                    <a:pt x="8" y="89"/>
                  </a:lnTo>
                  <a:lnTo>
                    <a:pt x="7" y="86"/>
                  </a:lnTo>
                  <a:lnTo>
                    <a:pt x="11" y="86"/>
                  </a:lnTo>
                  <a:lnTo>
                    <a:pt x="11" y="83"/>
                  </a:lnTo>
                  <a:lnTo>
                    <a:pt x="7" y="83"/>
                  </a:lnTo>
                  <a:lnTo>
                    <a:pt x="7" y="79"/>
                  </a:lnTo>
                  <a:lnTo>
                    <a:pt x="14" y="79"/>
                  </a:lnTo>
                  <a:lnTo>
                    <a:pt x="14" y="77"/>
                  </a:lnTo>
                  <a:lnTo>
                    <a:pt x="7" y="77"/>
                  </a:lnTo>
                  <a:lnTo>
                    <a:pt x="7" y="74"/>
                  </a:lnTo>
                  <a:lnTo>
                    <a:pt x="11" y="74"/>
                  </a:lnTo>
                  <a:lnTo>
                    <a:pt x="11" y="71"/>
                  </a:lnTo>
                  <a:lnTo>
                    <a:pt x="7" y="71"/>
                  </a:lnTo>
                  <a:lnTo>
                    <a:pt x="7" y="67"/>
                  </a:lnTo>
                  <a:lnTo>
                    <a:pt x="14" y="67"/>
                  </a:lnTo>
                  <a:lnTo>
                    <a:pt x="14" y="64"/>
                  </a:lnTo>
                  <a:lnTo>
                    <a:pt x="7" y="64"/>
                  </a:lnTo>
                  <a:lnTo>
                    <a:pt x="7" y="61"/>
                  </a:lnTo>
                  <a:lnTo>
                    <a:pt x="11" y="61"/>
                  </a:lnTo>
                  <a:lnTo>
                    <a:pt x="11" y="59"/>
                  </a:lnTo>
                  <a:lnTo>
                    <a:pt x="7" y="59"/>
                  </a:lnTo>
                  <a:lnTo>
                    <a:pt x="7" y="55"/>
                  </a:lnTo>
                  <a:lnTo>
                    <a:pt x="13" y="54"/>
                  </a:lnTo>
                  <a:lnTo>
                    <a:pt x="13" y="51"/>
                  </a:lnTo>
                  <a:lnTo>
                    <a:pt x="7" y="52"/>
                  </a:lnTo>
                  <a:lnTo>
                    <a:pt x="7" y="49"/>
                  </a:lnTo>
                  <a:lnTo>
                    <a:pt x="11" y="49"/>
                  </a:lnTo>
                  <a:lnTo>
                    <a:pt x="11" y="46"/>
                  </a:lnTo>
                  <a:lnTo>
                    <a:pt x="7" y="46"/>
                  </a:lnTo>
                  <a:lnTo>
                    <a:pt x="7" y="42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10" y="37"/>
                  </a:lnTo>
                  <a:lnTo>
                    <a:pt x="10" y="34"/>
                  </a:lnTo>
                  <a:lnTo>
                    <a:pt x="7" y="34"/>
                  </a:lnTo>
                  <a:lnTo>
                    <a:pt x="6" y="30"/>
                  </a:lnTo>
                  <a:lnTo>
                    <a:pt x="13" y="30"/>
                  </a:lnTo>
                  <a:lnTo>
                    <a:pt x="12" y="27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6" y="13"/>
                  </a:lnTo>
                  <a:lnTo>
                    <a:pt x="71" y="84"/>
                  </a:lnTo>
                  <a:lnTo>
                    <a:pt x="10" y="158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2" name="Freeform 123"/>
            <p:cNvSpPr>
              <a:spLocks noEditPoints="1"/>
            </p:cNvSpPr>
            <p:nvPr/>
          </p:nvSpPr>
          <p:spPr bwMode="auto">
            <a:xfrm>
              <a:off x="7772050" y="4930154"/>
              <a:ext cx="59421" cy="121062"/>
            </a:xfrm>
            <a:custGeom>
              <a:avLst/>
              <a:gdLst/>
              <a:ahLst/>
              <a:cxnLst>
                <a:cxn ang="0">
                  <a:pos x="33" y="36"/>
                </a:cxn>
                <a:cxn ang="0">
                  <a:pos x="0" y="0"/>
                </a:cxn>
                <a:cxn ang="0">
                  <a:pos x="3" y="73"/>
                </a:cxn>
                <a:cxn ang="0">
                  <a:pos x="33" y="36"/>
                </a:cxn>
                <a:cxn ang="0">
                  <a:pos x="7" y="59"/>
                </a:cxn>
                <a:cxn ang="0">
                  <a:pos x="6" y="13"/>
                </a:cxn>
                <a:cxn ang="0">
                  <a:pos x="26" y="36"/>
                </a:cxn>
                <a:cxn ang="0">
                  <a:pos x="7" y="59"/>
                </a:cxn>
              </a:cxnLst>
              <a:rect l="0" t="0" r="r" b="b"/>
              <a:pathLst>
                <a:path w="33" h="73">
                  <a:moveTo>
                    <a:pt x="33" y="36"/>
                  </a:moveTo>
                  <a:lnTo>
                    <a:pt x="0" y="0"/>
                  </a:lnTo>
                  <a:lnTo>
                    <a:pt x="3" y="73"/>
                  </a:lnTo>
                  <a:lnTo>
                    <a:pt x="33" y="36"/>
                  </a:lnTo>
                  <a:close/>
                  <a:moveTo>
                    <a:pt x="7" y="59"/>
                  </a:moveTo>
                  <a:lnTo>
                    <a:pt x="6" y="13"/>
                  </a:lnTo>
                  <a:lnTo>
                    <a:pt x="26" y="36"/>
                  </a:lnTo>
                  <a:lnTo>
                    <a:pt x="7" y="59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3" name="Freeform 124"/>
            <p:cNvSpPr/>
            <p:nvPr/>
          </p:nvSpPr>
          <p:spPr bwMode="auto">
            <a:xfrm>
              <a:off x="7116615" y="3192169"/>
              <a:ext cx="104437" cy="94528"/>
            </a:xfrm>
            <a:custGeom>
              <a:avLst/>
              <a:gdLst/>
              <a:ahLst/>
              <a:cxnLst>
                <a:cxn ang="0">
                  <a:pos x="22" y="57"/>
                </a:cxn>
                <a:cxn ang="0">
                  <a:pos x="35" y="57"/>
                </a:cxn>
                <a:cxn ang="0">
                  <a:pos x="35" y="35"/>
                </a:cxn>
                <a:cxn ang="0">
                  <a:pos x="58" y="35"/>
                </a:cxn>
                <a:cxn ang="0">
                  <a:pos x="58" y="22"/>
                </a:cxn>
                <a:cxn ang="0">
                  <a:pos x="35" y="22"/>
                </a:cxn>
                <a:cxn ang="0">
                  <a:pos x="35" y="0"/>
                </a:cxn>
                <a:cxn ang="0">
                  <a:pos x="22" y="0"/>
                </a:cxn>
                <a:cxn ang="0">
                  <a:pos x="22" y="22"/>
                </a:cxn>
                <a:cxn ang="0">
                  <a:pos x="0" y="22"/>
                </a:cxn>
                <a:cxn ang="0">
                  <a:pos x="0" y="35"/>
                </a:cxn>
                <a:cxn ang="0">
                  <a:pos x="22" y="35"/>
                </a:cxn>
                <a:cxn ang="0">
                  <a:pos x="22" y="57"/>
                </a:cxn>
              </a:cxnLst>
              <a:rect l="0" t="0" r="r" b="b"/>
              <a:pathLst>
                <a:path w="58" h="57">
                  <a:moveTo>
                    <a:pt x="22" y="57"/>
                  </a:moveTo>
                  <a:lnTo>
                    <a:pt x="35" y="57"/>
                  </a:lnTo>
                  <a:lnTo>
                    <a:pt x="35" y="35"/>
                  </a:lnTo>
                  <a:lnTo>
                    <a:pt x="58" y="35"/>
                  </a:lnTo>
                  <a:lnTo>
                    <a:pt x="58" y="22"/>
                  </a:lnTo>
                  <a:lnTo>
                    <a:pt x="35" y="22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22" y="35"/>
                  </a:lnTo>
                  <a:lnTo>
                    <a:pt x="22" y="57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4" name="Freeform 125"/>
            <p:cNvSpPr/>
            <p:nvPr/>
          </p:nvSpPr>
          <p:spPr bwMode="auto">
            <a:xfrm>
              <a:off x="8024141" y="2999797"/>
              <a:ext cx="320515" cy="180764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40" y="78"/>
                </a:cxn>
                <a:cxn ang="0">
                  <a:pos x="26" y="51"/>
                </a:cxn>
                <a:cxn ang="0">
                  <a:pos x="0" y="51"/>
                </a:cxn>
                <a:cxn ang="0">
                  <a:pos x="0" y="66"/>
                </a:cxn>
                <a:cxn ang="0">
                  <a:pos x="17" y="66"/>
                </a:cxn>
                <a:cxn ang="0">
                  <a:pos x="38" y="109"/>
                </a:cxn>
                <a:cxn ang="0">
                  <a:pos x="95" y="15"/>
                </a:cxn>
                <a:cxn ang="0">
                  <a:pos x="163" y="15"/>
                </a:cxn>
                <a:cxn ang="0">
                  <a:pos x="163" y="26"/>
                </a:cxn>
                <a:cxn ang="0">
                  <a:pos x="178" y="26"/>
                </a:cxn>
                <a:cxn ang="0">
                  <a:pos x="178" y="0"/>
                </a:cxn>
                <a:cxn ang="0">
                  <a:pos x="86" y="0"/>
                </a:cxn>
              </a:cxnLst>
              <a:rect l="0" t="0" r="r" b="b"/>
              <a:pathLst>
                <a:path w="178" h="109">
                  <a:moveTo>
                    <a:pt x="86" y="0"/>
                  </a:moveTo>
                  <a:lnTo>
                    <a:pt x="40" y="78"/>
                  </a:lnTo>
                  <a:lnTo>
                    <a:pt x="26" y="51"/>
                  </a:lnTo>
                  <a:lnTo>
                    <a:pt x="0" y="51"/>
                  </a:lnTo>
                  <a:lnTo>
                    <a:pt x="0" y="66"/>
                  </a:lnTo>
                  <a:lnTo>
                    <a:pt x="17" y="66"/>
                  </a:lnTo>
                  <a:lnTo>
                    <a:pt x="38" y="109"/>
                  </a:lnTo>
                  <a:lnTo>
                    <a:pt x="95" y="15"/>
                  </a:lnTo>
                  <a:lnTo>
                    <a:pt x="163" y="15"/>
                  </a:lnTo>
                  <a:lnTo>
                    <a:pt x="163" y="26"/>
                  </a:lnTo>
                  <a:lnTo>
                    <a:pt x="178" y="26"/>
                  </a:lnTo>
                  <a:lnTo>
                    <a:pt x="178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5" name="Freeform 126"/>
            <p:cNvSpPr>
              <a:spLocks noEditPoints="1"/>
            </p:cNvSpPr>
            <p:nvPr/>
          </p:nvSpPr>
          <p:spPr bwMode="auto">
            <a:xfrm>
              <a:off x="10644081" y="4691347"/>
              <a:ext cx="160257" cy="187397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98" y="49"/>
                </a:cxn>
                <a:cxn ang="0">
                  <a:pos x="98" y="77"/>
                </a:cxn>
                <a:cxn ang="0">
                  <a:pos x="0" y="77"/>
                </a:cxn>
                <a:cxn ang="0">
                  <a:pos x="0" y="49"/>
                </a:cxn>
                <a:cxn ang="0">
                  <a:pos x="47" y="37"/>
                </a:cxn>
                <a:cxn ang="0">
                  <a:pos x="40" y="35"/>
                </a:cxn>
                <a:cxn ang="0">
                  <a:pos x="35" y="32"/>
                </a:cxn>
                <a:cxn ang="0">
                  <a:pos x="31" y="26"/>
                </a:cxn>
                <a:cxn ang="0">
                  <a:pos x="29" y="19"/>
                </a:cxn>
                <a:cxn ang="0">
                  <a:pos x="31" y="12"/>
                </a:cxn>
                <a:cxn ang="0">
                  <a:pos x="35" y="6"/>
                </a:cxn>
                <a:cxn ang="0">
                  <a:pos x="40" y="2"/>
                </a:cxn>
                <a:cxn ang="0">
                  <a:pos x="47" y="0"/>
                </a:cxn>
                <a:cxn ang="0">
                  <a:pos x="54" y="2"/>
                </a:cxn>
                <a:cxn ang="0">
                  <a:pos x="60" y="6"/>
                </a:cxn>
                <a:cxn ang="0">
                  <a:pos x="64" y="12"/>
                </a:cxn>
                <a:cxn ang="0">
                  <a:pos x="66" y="19"/>
                </a:cxn>
                <a:cxn ang="0">
                  <a:pos x="64" y="26"/>
                </a:cxn>
                <a:cxn ang="0">
                  <a:pos x="60" y="32"/>
                </a:cxn>
                <a:cxn ang="0">
                  <a:pos x="54" y="35"/>
                </a:cxn>
                <a:cxn ang="0">
                  <a:pos x="47" y="37"/>
                </a:cxn>
                <a:cxn ang="0">
                  <a:pos x="47" y="88"/>
                </a:cxn>
                <a:cxn ang="0">
                  <a:pos x="54" y="90"/>
                </a:cxn>
                <a:cxn ang="0">
                  <a:pos x="60" y="94"/>
                </a:cxn>
                <a:cxn ang="0">
                  <a:pos x="64" y="99"/>
                </a:cxn>
                <a:cxn ang="0">
                  <a:pos x="66" y="106"/>
                </a:cxn>
                <a:cxn ang="0">
                  <a:pos x="64" y="113"/>
                </a:cxn>
                <a:cxn ang="0">
                  <a:pos x="60" y="119"/>
                </a:cxn>
                <a:cxn ang="0">
                  <a:pos x="54" y="123"/>
                </a:cxn>
                <a:cxn ang="0">
                  <a:pos x="47" y="125"/>
                </a:cxn>
                <a:cxn ang="0">
                  <a:pos x="40" y="123"/>
                </a:cxn>
                <a:cxn ang="0">
                  <a:pos x="35" y="119"/>
                </a:cxn>
                <a:cxn ang="0">
                  <a:pos x="31" y="113"/>
                </a:cxn>
                <a:cxn ang="0">
                  <a:pos x="29" y="106"/>
                </a:cxn>
                <a:cxn ang="0">
                  <a:pos x="31" y="99"/>
                </a:cxn>
                <a:cxn ang="0">
                  <a:pos x="35" y="94"/>
                </a:cxn>
                <a:cxn ang="0">
                  <a:pos x="40" y="90"/>
                </a:cxn>
                <a:cxn ang="0">
                  <a:pos x="47" y="88"/>
                </a:cxn>
              </a:cxnLst>
              <a:rect l="0" t="0" r="r" b="b"/>
              <a:pathLst>
                <a:path w="98" h="125">
                  <a:moveTo>
                    <a:pt x="0" y="49"/>
                  </a:moveTo>
                  <a:cubicBezTo>
                    <a:pt x="98" y="49"/>
                    <a:pt x="98" y="49"/>
                    <a:pt x="98" y="49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49"/>
                  </a:lnTo>
                  <a:close/>
                  <a:moveTo>
                    <a:pt x="47" y="37"/>
                  </a:moveTo>
                  <a:cubicBezTo>
                    <a:pt x="45" y="37"/>
                    <a:pt x="43" y="36"/>
                    <a:pt x="40" y="35"/>
                  </a:cubicBezTo>
                  <a:cubicBezTo>
                    <a:pt x="38" y="34"/>
                    <a:pt x="36" y="33"/>
                    <a:pt x="35" y="32"/>
                  </a:cubicBezTo>
                  <a:cubicBezTo>
                    <a:pt x="33" y="30"/>
                    <a:pt x="32" y="28"/>
                    <a:pt x="31" y="26"/>
                  </a:cubicBezTo>
                  <a:cubicBezTo>
                    <a:pt x="30" y="24"/>
                    <a:pt x="29" y="21"/>
                    <a:pt x="29" y="19"/>
                  </a:cubicBezTo>
                  <a:cubicBezTo>
                    <a:pt x="29" y="16"/>
                    <a:pt x="30" y="14"/>
                    <a:pt x="31" y="12"/>
                  </a:cubicBezTo>
                  <a:cubicBezTo>
                    <a:pt x="32" y="9"/>
                    <a:pt x="33" y="7"/>
                    <a:pt x="35" y="6"/>
                  </a:cubicBezTo>
                  <a:cubicBezTo>
                    <a:pt x="36" y="4"/>
                    <a:pt x="38" y="3"/>
                    <a:pt x="40" y="2"/>
                  </a:cubicBezTo>
                  <a:cubicBezTo>
                    <a:pt x="43" y="1"/>
                    <a:pt x="45" y="0"/>
                    <a:pt x="47" y="0"/>
                  </a:cubicBezTo>
                  <a:cubicBezTo>
                    <a:pt x="50" y="0"/>
                    <a:pt x="52" y="1"/>
                    <a:pt x="54" y="2"/>
                  </a:cubicBezTo>
                  <a:cubicBezTo>
                    <a:pt x="57" y="3"/>
                    <a:pt x="59" y="4"/>
                    <a:pt x="60" y="6"/>
                  </a:cubicBezTo>
                  <a:cubicBezTo>
                    <a:pt x="62" y="7"/>
                    <a:pt x="63" y="9"/>
                    <a:pt x="64" y="12"/>
                  </a:cubicBezTo>
                  <a:cubicBezTo>
                    <a:pt x="65" y="14"/>
                    <a:pt x="66" y="16"/>
                    <a:pt x="66" y="19"/>
                  </a:cubicBezTo>
                  <a:cubicBezTo>
                    <a:pt x="66" y="21"/>
                    <a:pt x="65" y="24"/>
                    <a:pt x="64" y="26"/>
                  </a:cubicBezTo>
                  <a:cubicBezTo>
                    <a:pt x="63" y="28"/>
                    <a:pt x="62" y="30"/>
                    <a:pt x="60" y="32"/>
                  </a:cubicBezTo>
                  <a:cubicBezTo>
                    <a:pt x="59" y="33"/>
                    <a:pt x="57" y="34"/>
                    <a:pt x="54" y="35"/>
                  </a:cubicBezTo>
                  <a:cubicBezTo>
                    <a:pt x="52" y="36"/>
                    <a:pt x="50" y="37"/>
                    <a:pt x="47" y="37"/>
                  </a:cubicBezTo>
                  <a:close/>
                  <a:moveTo>
                    <a:pt x="47" y="88"/>
                  </a:moveTo>
                  <a:cubicBezTo>
                    <a:pt x="50" y="88"/>
                    <a:pt x="52" y="89"/>
                    <a:pt x="54" y="90"/>
                  </a:cubicBezTo>
                  <a:cubicBezTo>
                    <a:pt x="57" y="91"/>
                    <a:pt x="59" y="92"/>
                    <a:pt x="60" y="94"/>
                  </a:cubicBezTo>
                  <a:cubicBezTo>
                    <a:pt x="62" y="95"/>
                    <a:pt x="63" y="97"/>
                    <a:pt x="64" y="99"/>
                  </a:cubicBezTo>
                  <a:cubicBezTo>
                    <a:pt x="65" y="101"/>
                    <a:pt x="66" y="104"/>
                    <a:pt x="66" y="106"/>
                  </a:cubicBezTo>
                  <a:cubicBezTo>
                    <a:pt x="66" y="109"/>
                    <a:pt x="65" y="111"/>
                    <a:pt x="64" y="113"/>
                  </a:cubicBezTo>
                  <a:cubicBezTo>
                    <a:pt x="63" y="116"/>
                    <a:pt x="62" y="118"/>
                    <a:pt x="60" y="119"/>
                  </a:cubicBezTo>
                  <a:cubicBezTo>
                    <a:pt x="59" y="121"/>
                    <a:pt x="57" y="122"/>
                    <a:pt x="54" y="123"/>
                  </a:cubicBezTo>
                  <a:cubicBezTo>
                    <a:pt x="52" y="124"/>
                    <a:pt x="50" y="125"/>
                    <a:pt x="47" y="125"/>
                  </a:cubicBezTo>
                  <a:cubicBezTo>
                    <a:pt x="45" y="125"/>
                    <a:pt x="43" y="124"/>
                    <a:pt x="40" y="123"/>
                  </a:cubicBezTo>
                  <a:cubicBezTo>
                    <a:pt x="38" y="122"/>
                    <a:pt x="36" y="121"/>
                    <a:pt x="35" y="119"/>
                  </a:cubicBezTo>
                  <a:cubicBezTo>
                    <a:pt x="33" y="118"/>
                    <a:pt x="32" y="116"/>
                    <a:pt x="31" y="113"/>
                  </a:cubicBezTo>
                  <a:cubicBezTo>
                    <a:pt x="30" y="111"/>
                    <a:pt x="29" y="109"/>
                    <a:pt x="29" y="106"/>
                  </a:cubicBezTo>
                  <a:cubicBezTo>
                    <a:pt x="29" y="104"/>
                    <a:pt x="30" y="101"/>
                    <a:pt x="31" y="99"/>
                  </a:cubicBezTo>
                  <a:cubicBezTo>
                    <a:pt x="32" y="97"/>
                    <a:pt x="33" y="95"/>
                    <a:pt x="35" y="94"/>
                  </a:cubicBezTo>
                  <a:cubicBezTo>
                    <a:pt x="36" y="92"/>
                    <a:pt x="38" y="91"/>
                    <a:pt x="40" y="90"/>
                  </a:cubicBezTo>
                  <a:cubicBezTo>
                    <a:pt x="43" y="89"/>
                    <a:pt x="45" y="88"/>
                    <a:pt x="47" y="88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6" name="Freeform 127"/>
            <p:cNvSpPr>
              <a:spLocks noEditPoints="1"/>
            </p:cNvSpPr>
            <p:nvPr/>
          </p:nvSpPr>
          <p:spPr bwMode="auto">
            <a:xfrm>
              <a:off x="7691021" y="2105929"/>
              <a:ext cx="297107" cy="237149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44" y="158"/>
                </a:cxn>
                <a:cxn ang="0">
                  <a:pos x="183" y="90"/>
                </a:cxn>
                <a:cxn ang="0">
                  <a:pos x="139" y="0"/>
                </a:cxn>
                <a:cxn ang="0">
                  <a:pos x="0" y="68"/>
                </a:cxn>
                <a:cxn ang="0">
                  <a:pos x="32" y="121"/>
                </a:cxn>
                <a:cxn ang="0">
                  <a:pos x="22" y="101"/>
                </a:cxn>
                <a:cxn ang="0">
                  <a:pos x="30" y="97"/>
                </a:cxn>
                <a:cxn ang="0">
                  <a:pos x="40" y="117"/>
                </a:cxn>
                <a:cxn ang="0">
                  <a:pos x="32" y="121"/>
                </a:cxn>
                <a:cxn ang="0">
                  <a:pos x="43" y="143"/>
                </a:cxn>
                <a:cxn ang="0">
                  <a:pos x="33" y="123"/>
                </a:cxn>
                <a:cxn ang="0">
                  <a:pos x="41" y="119"/>
                </a:cxn>
                <a:cxn ang="0">
                  <a:pos x="51" y="139"/>
                </a:cxn>
                <a:cxn ang="0">
                  <a:pos x="43" y="143"/>
                </a:cxn>
                <a:cxn ang="0">
                  <a:pos x="148" y="37"/>
                </a:cxn>
                <a:cxn ang="0">
                  <a:pos x="159" y="60"/>
                </a:cxn>
                <a:cxn ang="0">
                  <a:pos x="157" y="61"/>
                </a:cxn>
                <a:cxn ang="0">
                  <a:pos x="146" y="38"/>
                </a:cxn>
                <a:cxn ang="0">
                  <a:pos x="148" y="37"/>
                </a:cxn>
                <a:cxn ang="0">
                  <a:pos x="130" y="20"/>
                </a:cxn>
                <a:cxn ang="0">
                  <a:pos x="161" y="85"/>
                </a:cxn>
                <a:cxn ang="0">
                  <a:pos x="54" y="137"/>
                </a:cxn>
                <a:cxn ang="0">
                  <a:pos x="23" y="73"/>
                </a:cxn>
                <a:cxn ang="0">
                  <a:pos x="130" y="20"/>
                </a:cxn>
                <a:cxn ang="0">
                  <a:pos x="19" y="74"/>
                </a:cxn>
                <a:cxn ang="0">
                  <a:pos x="29" y="94"/>
                </a:cxn>
                <a:cxn ang="0">
                  <a:pos x="21" y="98"/>
                </a:cxn>
                <a:cxn ang="0">
                  <a:pos x="11" y="78"/>
                </a:cxn>
                <a:cxn ang="0">
                  <a:pos x="19" y="74"/>
                </a:cxn>
              </a:cxnLst>
              <a:rect l="0" t="0" r="r" b="b"/>
              <a:pathLst>
                <a:path w="183" h="158">
                  <a:moveTo>
                    <a:pt x="0" y="68"/>
                  </a:moveTo>
                  <a:cubicBezTo>
                    <a:pt x="44" y="158"/>
                    <a:pt x="44" y="158"/>
                    <a:pt x="44" y="158"/>
                  </a:cubicBezTo>
                  <a:cubicBezTo>
                    <a:pt x="183" y="90"/>
                    <a:pt x="183" y="90"/>
                    <a:pt x="183" y="90"/>
                  </a:cubicBezTo>
                  <a:cubicBezTo>
                    <a:pt x="139" y="0"/>
                    <a:pt x="139" y="0"/>
                    <a:pt x="139" y="0"/>
                  </a:cubicBezTo>
                  <a:lnTo>
                    <a:pt x="0" y="68"/>
                  </a:lnTo>
                  <a:close/>
                  <a:moveTo>
                    <a:pt x="32" y="121"/>
                  </a:moveTo>
                  <a:cubicBezTo>
                    <a:pt x="22" y="101"/>
                    <a:pt x="22" y="101"/>
                    <a:pt x="22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40" y="117"/>
                    <a:pt x="40" y="117"/>
                    <a:pt x="40" y="117"/>
                  </a:cubicBezTo>
                  <a:lnTo>
                    <a:pt x="32" y="121"/>
                  </a:lnTo>
                  <a:close/>
                  <a:moveTo>
                    <a:pt x="43" y="143"/>
                  </a:moveTo>
                  <a:cubicBezTo>
                    <a:pt x="33" y="123"/>
                    <a:pt x="33" y="123"/>
                    <a:pt x="33" y="123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51" y="139"/>
                    <a:pt x="51" y="139"/>
                    <a:pt x="51" y="139"/>
                  </a:cubicBezTo>
                  <a:lnTo>
                    <a:pt x="43" y="143"/>
                  </a:lnTo>
                  <a:close/>
                  <a:moveTo>
                    <a:pt x="148" y="37"/>
                  </a:moveTo>
                  <a:cubicBezTo>
                    <a:pt x="159" y="60"/>
                    <a:pt x="159" y="60"/>
                    <a:pt x="159" y="60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46" y="38"/>
                    <a:pt x="146" y="38"/>
                    <a:pt x="146" y="38"/>
                  </a:cubicBezTo>
                  <a:lnTo>
                    <a:pt x="148" y="37"/>
                  </a:lnTo>
                  <a:close/>
                  <a:moveTo>
                    <a:pt x="130" y="20"/>
                  </a:moveTo>
                  <a:cubicBezTo>
                    <a:pt x="161" y="85"/>
                    <a:pt x="161" y="85"/>
                    <a:pt x="161" y="85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4" y="116"/>
                    <a:pt x="28" y="83"/>
                    <a:pt x="23" y="73"/>
                  </a:cubicBezTo>
                  <a:lnTo>
                    <a:pt x="130" y="20"/>
                  </a:lnTo>
                  <a:close/>
                  <a:moveTo>
                    <a:pt x="19" y="74"/>
                  </a:moveTo>
                  <a:cubicBezTo>
                    <a:pt x="29" y="94"/>
                    <a:pt x="29" y="94"/>
                    <a:pt x="29" y="94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1" y="78"/>
                    <a:pt x="11" y="78"/>
                    <a:pt x="11" y="78"/>
                  </a:cubicBezTo>
                  <a:lnTo>
                    <a:pt x="19" y="74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7" name="Freeform 128"/>
            <p:cNvSpPr/>
            <p:nvPr/>
          </p:nvSpPr>
          <p:spPr bwMode="auto">
            <a:xfrm>
              <a:off x="7773851" y="2260158"/>
              <a:ext cx="230483" cy="112770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0" y="61"/>
                </a:cxn>
                <a:cxn ang="0">
                  <a:pos x="3" y="68"/>
                </a:cxn>
                <a:cxn ang="0">
                  <a:pos x="128" y="6"/>
                </a:cxn>
                <a:cxn ang="0">
                  <a:pos x="125" y="0"/>
                </a:cxn>
              </a:cxnLst>
              <a:rect l="0" t="0" r="r" b="b"/>
              <a:pathLst>
                <a:path w="128" h="68">
                  <a:moveTo>
                    <a:pt x="125" y="0"/>
                  </a:moveTo>
                  <a:lnTo>
                    <a:pt x="0" y="61"/>
                  </a:lnTo>
                  <a:lnTo>
                    <a:pt x="3" y="68"/>
                  </a:lnTo>
                  <a:lnTo>
                    <a:pt x="128" y="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8" name="Freeform 129"/>
            <p:cNvSpPr>
              <a:spLocks noEditPoints="1"/>
            </p:cNvSpPr>
            <p:nvPr/>
          </p:nvSpPr>
          <p:spPr bwMode="auto">
            <a:xfrm>
              <a:off x="8865042" y="2857176"/>
              <a:ext cx="237685" cy="252074"/>
            </a:xfrm>
            <a:custGeom>
              <a:avLst/>
              <a:gdLst/>
              <a:ahLst/>
              <a:cxnLst>
                <a:cxn ang="0">
                  <a:pos x="41" y="89"/>
                </a:cxn>
                <a:cxn ang="0">
                  <a:pos x="0" y="115"/>
                </a:cxn>
                <a:cxn ang="0">
                  <a:pos x="41" y="152"/>
                </a:cxn>
                <a:cxn ang="0">
                  <a:pos x="94" y="155"/>
                </a:cxn>
                <a:cxn ang="0">
                  <a:pos x="133" y="169"/>
                </a:cxn>
                <a:cxn ang="0">
                  <a:pos x="145" y="155"/>
                </a:cxn>
                <a:cxn ang="0">
                  <a:pos x="41" y="0"/>
                </a:cxn>
                <a:cxn ang="0">
                  <a:pos x="33" y="127"/>
                </a:cxn>
                <a:cxn ang="0">
                  <a:pos x="41" y="122"/>
                </a:cxn>
                <a:cxn ang="0">
                  <a:pos x="7" y="154"/>
                </a:cxn>
                <a:cxn ang="0">
                  <a:pos x="12" y="112"/>
                </a:cxn>
                <a:cxn ang="0">
                  <a:pos x="14" y="111"/>
                </a:cxn>
                <a:cxn ang="0">
                  <a:pos x="77" y="101"/>
                </a:cxn>
                <a:cxn ang="0">
                  <a:pos x="46" y="111"/>
                </a:cxn>
                <a:cxn ang="0">
                  <a:pos x="56" y="129"/>
                </a:cxn>
                <a:cxn ang="0">
                  <a:pos x="79" y="111"/>
                </a:cxn>
                <a:cxn ang="0">
                  <a:pos x="81" y="99"/>
                </a:cxn>
                <a:cxn ang="0">
                  <a:pos x="56" y="91"/>
                </a:cxn>
                <a:cxn ang="0">
                  <a:pos x="130" y="15"/>
                </a:cxn>
                <a:cxn ang="0">
                  <a:pos x="123" y="113"/>
                </a:cxn>
                <a:cxn ang="0">
                  <a:pos x="111" y="90"/>
                </a:cxn>
                <a:cxn ang="0">
                  <a:pos x="103" y="63"/>
                </a:cxn>
                <a:cxn ang="0">
                  <a:pos x="96" y="90"/>
                </a:cxn>
                <a:cxn ang="0">
                  <a:pos x="83" y="111"/>
                </a:cxn>
                <a:cxn ang="0">
                  <a:pos x="79" y="129"/>
                </a:cxn>
                <a:cxn ang="0">
                  <a:pos x="103" y="69"/>
                </a:cxn>
                <a:cxn ang="0">
                  <a:pos x="96" y="81"/>
                </a:cxn>
                <a:cxn ang="0">
                  <a:pos x="92" y="77"/>
                </a:cxn>
                <a:cxn ang="0">
                  <a:pos x="115" y="77"/>
                </a:cxn>
                <a:cxn ang="0">
                  <a:pos x="110" y="82"/>
                </a:cxn>
                <a:cxn ang="0">
                  <a:pos x="103" y="69"/>
                </a:cxn>
                <a:cxn ang="0">
                  <a:pos x="104" y="165"/>
                </a:cxn>
                <a:cxn ang="0">
                  <a:pos x="79" y="122"/>
                </a:cxn>
                <a:cxn ang="0">
                  <a:pos x="93" y="128"/>
                </a:cxn>
                <a:cxn ang="0">
                  <a:pos x="98" y="129"/>
                </a:cxn>
                <a:cxn ang="0">
                  <a:pos x="100" y="79"/>
                </a:cxn>
                <a:cxn ang="0">
                  <a:pos x="108" y="112"/>
                </a:cxn>
                <a:cxn ang="0">
                  <a:pos x="122" y="117"/>
                </a:cxn>
                <a:cxn ang="0">
                  <a:pos x="137" y="124"/>
                </a:cxn>
              </a:cxnLst>
              <a:rect l="0" t="0" r="r" b="b"/>
              <a:pathLst>
                <a:path w="145" h="169">
                  <a:moveTo>
                    <a:pt x="41" y="0"/>
                  </a:moveTo>
                  <a:cubicBezTo>
                    <a:pt x="41" y="89"/>
                    <a:pt x="41" y="89"/>
                    <a:pt x="41" y="89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1" y="155"/>
                    <a:pt x="41" y="155"/>
                    <a:pt x="41" y="155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33" y="169"/>
                    <a:pt x="133" y="169"/>
                    <a:pt x="133" y="169"/>
                  </a:cubicBezTo>
                  <a:cubicBezTo>
                    <a:pt x="136" y="155"/>
                    <a:pt x="136" y="155"/>
                    <a:pt x="136" y="155"/>
                  </a:cubicBezTo>
                  <a:cubicBezTo>
                    <a:pt x="145" y="155"/>
                    <a:pt x="145" y="155"/>
                    <a:pt x="145" y="155"/>
                  </a:cubicBezTo>
                  <a:cubicBezTo>
                    <a:pt x="145" y="0"/>
                    <a:pt x="145" y="0"/>
                    <a:pt x="145" y="0"/>
                  </a:cubicBezTo>
                  <a:lnTo>
                    <a:pt x="41" y="0"/>
                  </a:lnTo>
                  <a:close/>
                  <a:moveTo>
                    <a:pt x="44" y="111"/>
                  </a:moveTo>
                  <a:cubicBezTo>
                    <a:pt x="33" y="127"/>
                    <a:pt x="33" y="127"/>
                    <a:pt x="33" y="127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48"/>
                    <a:pt x="41" y="148"/>
                    <a:pt x="41" y="148"/>
                  </a:cubicBezTo>
                  <a:cubicBezTo>
                    <a:pt x="7" y="154"/>
                    <a:pt x="7" y="154"/>
                    <a:pt x="7" y="154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77" y="101"/>
                    <a:pt x="77" y="101"/>
                    <a:pt x="77" y="101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45" y="111"/>
                    <a:pt x="44" y="111"/>
                    <a:pt x="44" y="111"/>
                  </a:cubicBezTo>
                  <a:close/>
                  <a:moveTo>
                    <a:pt x="56" y="129"/>
                  </a:moveTo>
                  <a:cubicBezTo>
                    <a:pt x="56" y="113"/>
                    <a:pt x="56" y="113"/>
                    <a:pt x="56" y="113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0" y="111"/>
                    <a:pt x="80" y="110"/>
                    <a:pt x="81" y="109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81" y="98"/>
                    <a:pt x="80" y="97"/>
                    <a:pt x="79" y="97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23" y="113"/>
                    <a:pt x="123" y="113"/>
                    <a:pt x="123" y="113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1" y="90"/>
                    <a:pt x="111" y="90"/>
                    <a:pt x="111" y="90"/>
                  </a:cubicBezTo>
                  <a:cubicBezTo>
                    <a:pt x="115" y="87"/>
                    <a:pt x="118" y="83"/>
                    <a:pt x="118" y="77"/>
                  </a:cubicBezTo>
                  <a:cubicBezTo>
                    <a:pt x="118" y="69"/>
                    <a:pt x="111" y="63"/>
                    <a:pt x="103" y="63"/>
                  </a:cubicBezTo>
                  <a:cubicBezTo>
                    <a:pt x="95" y="63"/>
                    <a:pt x="89" y="69"/>
                    <a:pt x="89" y="77"/>
                  </a:cubicBezTo>
                  <a:cubicBezTo>
                    <a:pt x="89" y="83"/>
                    <a:pt x="92" y="87"/>
                    <a:pt x="96" y="90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9" y="129"/>
                    <a:pt x="79" y="129"/>
                    <a:pt x="79" y="129"/>
                  </a:cubicBezTo>
                  <a:lnTo>
                    <a:pt x="56" y="129"/>
                  </a:lnTo>
                  <a:close/>
                  <a:moveTo>
                    <a:pt x="103" y="69"/>
                  </a:moveTo>
                  <a:cubicBezTo>
                    <a:pt x="99" y="69"/>
                    <a:pt x="95" y="73"/>
                    <a:pt x="95" y="77"/>
                  </a:cubicBezTo>
                  <a:cubicBezTo>
                    <a:pt x="95" y="79"/>
                    <a:pt x="95" y="80"/>
                    <a:pt x="96" y="81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3" y="84"/>
                    <a:pt x="92" y="81"/>
                    <a:pt x="92" y="77"/>
                  </a:cubicBezTo>
                  <a:cubicBezTo>
                    <a:pt x="92" y="71"/>
                    <a:pt x="97" y="66"/>
                    <a:pt x="103" y="66"/>
                  </a:cubicBezTo>
                  <a:cubicBezTo>
                    <a:pt x="110" y="66"/>
                    <a:pt x="115" y="71"/>
                    <a:pt x="115" y="77"/>
                  </a:cubicBezTo>
                  <a:cubicBezTo>
                    <a:pt x="115" y="81"/>
                    <a:pt x="113" y="84"/>
                    <a:pt x="110" y="86"/>
                  </a:cubicBezTo>
                  <a:cubicBezTo>
                    <a:pt x="110" y="82"/>
                    <a:pt x="110" y="82"/>
                    <a:pt x="110" y="82"/>
                  </a:cubicBezTo>
                  <a:cubicBezTo>
                    <a:pt x="111" y="81"/>
                    <a:pt x="111" y="79"/>
                    <a:pt x="111" y="77"/>
                  </a:cubicBezTo>
                  <a:cubicBezTo>
                    <a:pt x="111" y="73"/>
                    <a:pt x="108" y="69"/>
                    <a:pt x="103" y="69"/>
                  </a:cubicBezTo>
                  <a:close/>
                  <a:moveTo>
                    <a:pt x="130" y="165"/>
                  </a:moveTo>
                  <a:cubicBezTo>
                    <a:pt x="104" y="165"/>
                    <a:pt x="104" y="165"/>
                    <a:pt x="104" y="165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94" y="129"/>
                    <a:pt x="95" y="129"/>
                    <a:pt x="96" y="129"/>
                  </a:cubicBezTo>
                  <a:cubicBezTo>
                    <a:pt x="97" y="129"/>
                    <a:pt x="97" y="129"/>
                    <a:pt x="98" y="129"/>
                  </a:cubicBezTo>
                  <a:cubicBezTo>
                    <a:pt x="99" y="128"/>
                    <a:pt x="100" y="127"/>
                    <a:pt x="100" y="125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8" y="114"/>
                    <a:pt x="110" y="116"/>
                    <a:pt x="112" y="116"/>
                  </a:cubicBezTo>
                  <a:cubicBezTo>
                    <a:pt x="122" y="117"/>
                    <a:pt x="122" y="117"/>
                    <a:pt x="122" y="117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7" y="124"/>
                    <a:pt x="137" y="124"/>
                    <a:pt x="137" y="124"/>
                  </a:cubicBezTo>
                  <a:lnTo>
                    <a:pt x="130" y="165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9" name="Freeform 130"/>
            <p:cNvSpPr>
              <a:spLocks noEditPoints="1"/>
            </p:cNvSpPr>
            <p:nvPr/>
          </p:nvSpPr>
          <p:spPr bwMode="auto">
            <a:xfrm>
              <a:off x="7901697" y="3550380"/>
              <a:ext cx="351126" cy="33167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9" y="63"/>
                </a:cxn>
                <a:cxn ang="0">
                  <a:pos x="7" y="74"/>
                </a:cxn>
                <a:cxn ang="0">
                  <a:pos x="0" y="80"/>
                </a:cxn>
                <a:cxn ang="0">
                  <a:pos x="126" y="221"/>
                </a:cxn>
                <a:cxn ang="0">
                  <a:pos x="134" y="215"/>
                </a:cxn>
                <a:cxn ang="0">
                  <a:pos x="146" y="204"/>
                </a:cxn>
                <a:cxn ang="0">
                  <a:pos x="216" y="141"/>
                </a:cxn>
                <a:cxn ang="0">
                  <a:pos x="90" y="0"/>
                </a:cxn>
                <a:cxn ang="0">
                  <a:pos x="67" y="147"/>
                </a:cxn>
                <a:cxn ang="0">
                  <a:pos x="68" y="137"/>
                </a:cxn>
                <a:cxn ang="0">
                  <a:pos x="78" y="137"/>
                </a:cxn>
                <a:cxn ang="0">
                  <a:pos x="78" y="148"/>
                </a:cxn>
                <a:cxn ang="0">
                  <a:pos x="67" y="147"/>
                </a:cxn>
                <a:cxn ang="0">
                  <a:pos x="140" y="198"/>
                </a:cxn>
                <a:cxn ang="0">
                  <a:pos x="25" y="69"/>
                </a:cxn>
                <a:cxn ang="0">
                  <a:pos x="89" y="11"/>
                </a:cxn>
                <a:cxn ang="0">
                  <a:pos x="204" y="140"/>
                </a:cxn>
                <a:cxn ang="0">
                  <a:pos x="140" y="198"/>
                </a:cxn>
              </a:cxnLst>
              <a:rect l="0" t="0" r="r" b="b"/>
              <a:pathLst>
                <a:path w="216" h="221">
                  <a:moveTo>
                    <a:pt x="90" y="0"/>
                  </a:moveTo>
                  <a:cubicBezTo>
                    <a:pt x="19" y="63"/>
                    <a:pt x="19" y="63"/>
                    <a:pt x="19" y="6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6" y="221"/>
                    <a:pt x="126" y="221"/>
                    <a:pt x="126" y="221"/>
                  </a:cubicBezTo>
                  <a:cubicBezTo>
                    <a:pt x="134" y="215"/>
                    <a:pt x="134" y="215"/>
                    <a:pt x="134" y="215"/>
                  </a:cubicBezTo>
                  <a:cubicBezTo>
                    <a:pt x="146" y="204"/>
                    <a:pt x="146" y="204"/>
                    <a:pt x="146" y="204"/>
                  </a:cubicBezTo>
                  <a:cubicBezTo>
                    <a:pt x="216" y="141"/>
                    <a:pt x="216" y="141"/>
                    <a:pt x="216" y="141"/>
                  </a:cubicBezTo>
                  <a:lnTo>
                    <a:pt x="90" y="0"/>
                  </a:lnTo>
                  <a:close/>
                  <a:moveTo>
                    <a:pt x="67" y="147"/>
                  </a:moveTo>
                  <a:cubicBezTo>
                    <a:pt x="65" y="144"/>
                    <a:pt x="65" y="139"/>
                    <a:pt x="68" y="137"/>
                  </a:cubicBezTo>
                  <a:cubicBezTo>
                    <a:pt x="71" y="134"/>
                    <a:pt x="76" y="134"/>
                    <a:pt x="78" y="137"/>
                  </a:cubicBezTo>
                  <a:cubicBezTo>
                    <a:pt x="81" y="140"/>
                    <a:pt x="81" y="145"/>
                    <a:pt x="78" y="148"/>
                  </a:cubicBezTo>
                  <a:cubicBezTo>
                    <a:pt x="75" y="150"/>
                    <a:pt x="70" y="150"/>
                    <a:pt x="67" y="147"/>
                  </a:cubicBezTo>
                  <a:close/>
                  <a:moveTo>
                    <a:pt x="140" y="198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204" y="140"/>
                    <a:pt x="204" y="140"/>
                    <a:pt x="204" y="140"/>
                  </a:cubicBezTo>
                  <a:lnTo>
                    <a:pt x="140" y="198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10660286" y="5187203"/>
              <a:ext cx="279100" cy="159205"/>
            </a:xfrm>
            <a:custGeom>
              <a:avLst/>
              <a:gdLst/>
              <a:ahLst/>
              <a:cxnLst>
                <a:cxn ang="0">
                  <a:pos x="171" y="34"/>
                </a:cxn>
                <a:cxn ang="0">
                  <a:pos x="148" y="26"/>
                </a:cxn>
                <a:cxn ang="0">
                  <a:pos x="128" y="3"/>
                </a:cxn>
                <a:cxn ang="0">
                  <a:pos x="109" y="14"/>
                </a:cxn>
                <a:cxn ang="0">
                  <a:pos x="77" y="24"/>
                </a:cxn>
                <a:cxn ang="0">
                  <a:pos x="57" y="2"/>
                </a:cxn>
                <a:cxn ang="0">
                  <a:pos x="37" y="13"/>
                </a:cxn>
                <a:cxn ang="0">
                  <a:pos x="8" y="21"/>
                </a:cxn>
                <a:cxn ang="0">
                  <a:pos x="11" y="61"/>
                </a:cxn>
                <a:cxn ang="0">
                  <a:pos x="10" y="84"/>
                </a:cxn>
                <a:cxn ang="0">
                  <a:pos x="38" y="92"/>
                </a:cxn>
                <a:cxn ang="0">
                  <a:pos x="51" y="105"/>
                </a:cxn>
                <a:cxn ang="0">
                  <a:pos x="78" y="83"/>
                </a:cxn>
                <a:cxn ang="0">
                  <a:pos x="94" y="84"/>
                </a:cxn>
                <a:cxn ang="0">
                  <a:pos x="116" y="105"/>
                </a:cxn>
                <a:cxn ang="0">
                  <a:pos x="135" y="92"/>
                </a:cxn>
                <a:cxn ang="0">
                  <a:pos x="158" y="87"/>
                </a:cxn>
                <a:cxn ang="0">
                  <a:pos x="158" y="28"/>
                </a:cxn>
                <a:cxn ang="0">
                  <a:pos x="164" y="34"/>
                </a:cxn>
                <a:cxn ang="0">
                  <a:pos x="158" y="43"/>
                </a:cxn>
                <a:cxn ang="0">
                  <a:pos x="158" y="28"/>
                </a:cxn>
                <a:cxn ang="0">
                  <a:pos x="124" y="9"/>
                </a:cxn>
                <a:cxn ang="0">
                  <a:pos x="119" y="19"/>
                </a:cxn>
                <a:cxn ang="0">
                  <a:pos x="87" y="27"/>
                </a:cxn>
                <a:cxn ang="0">
                  <a:pos x="86" y="39"/>
                </a:cxn>
                <a:cxn ang="0">
                  <a:pos x="86" y="39"/>
                </a:cxn>
                <a:cxn ang="0">
                  <a:pos x="45" y="10"/>
                </a:cxn>
                <a:cxn ang="0">
                  <a:pos x="56" y="12"/>
                </a:cxn>
                <a:cxn ang="0">
                  <a:pos x="45" y="10"/>
                </a:cxn>
                <a:cxn ang="0">
                  <a:pos x="15" y="26"/>
                </a:cxn>
                <a:cxn ang="0">
                  <a:pos x="18" y="37"/>
                </a:cxn>
                <a:cxn ang="0">
                  <a:pos x="10" y="74"/>
                </a:cxn>
                <a:cxn ang="0">
                  <a:pos x="19" y="68"/>
                </a:cxn>
                <a:cxn ang="0">
                  <a:pos x="56" y="95"/>
                </a:cxn>
                <a:cxn ang="0">
                  <a:pos x="46" y="89"/>
                </a:cxn>
                <a:cxn ang="0">
                  <a:pos x="56" y="95"/>
                </a:cxn>
                <a:cxn ang="0">
                  <a:pos x="41" y="85"/>
                </a:cxn>
                <a:cxn ang="0">
                  <a:pos x="18" y="60"/>
                </a:cxn>
                <a:cxn ang="0">
                  <a:pos x="28" y="36"/>
                </a:cxn>
                <a:cxn ang="0">
                  <a:pos x="44" y="24"/>
                </a:cxn>
                <a:cxn ang="0">
                  <a:pos x="74" y="31"/>
                </a:cxn>
                <a:cxn ang="0">
                  <a:pos x="83" y="61"/>
                </a:cxn>
                <a:cxn ang="0">
                  <a:pos x="61" y="84"/>
                </a:cxn>
                <a:cxn ang="0">
                  <a:pos x="87" y="83"/>
                </a:cxn>
                <a:cxn ang="0">
                  <a:pos x="87" y="67"/>
                </a:cxn>
                <a:cxn ang="0">
                  <a:pos x="128" y="96"/>
                </a:cxn>
                <a:cxn ang="0">
                  <a:pos x="117" y="90"/>
                </a:cxn>
                <a:cxn ang="0">
                  <a:pos x="128" y="96"/>
                </a:cxn>
                <a:cxn ang="0">
                  <a:pos x="112" y="86"/>
                </a:cxn>
                <a:cxn ang="0">
                  <a:pos x="92" y="62"/>
                </a:cxn>
                <a:cxn ang="0">
                  <a:pos x="98" y="28"/>
                </a:cxn>
                <a:cxn ang="0">
                  <a:pos x="121" y="27"/>
                </a:cxn>
                <a:cxn ang="0">
                  <a:pos x="145" y="34"/>
                </a:cxn>
                <a:cxn ang="0">
                  <a:pos x="145" y="74"/>
                </a:cxn>
                <a:cxn ang="0">
                  <a:pos x="129" y="82"/>
                </a:cxn>
                <a:cxn ang="0">
                  <a:pos x="158" y="80"/>
                </a:cxn>
                <a:cxn ang="0">
                  <a:pos x="158" y="68"/>
                </a:cxn>
              </a:cxnLst>
              <a:rect l="0" t="0" r="r" b="b"/>
              <a:pathLst>
                <a:path w="171" h="106">
                  <a:moveTo>
                    <a:pt x="164" y="63"/>
                  </a:moveTo>
                  <a:cubicBezTo>
                    <a:pt x="163" y="45"/>
                    <a:pt x="163" y="45"/>
                    <a:pt x="163" y="45"/>
                  </a:cubicBezTo>
                  <a:cubicBezTo>
                    <a:pt x="168" y="43"/>
                    <a:pt x="171" y="39"/>
                    <a:pt x="171" y="34"/>
                  </a:cubicBezTo>
                  <a:cubicBezTo>
                    <a:pt x="171" y="31"/>
                    <a:pt x="169" y="27"/>
                    <a:pt x="167" y="25"/>
                  </a:cubicBezTo>
                  <a:cubicBezTo>
                    <a:pt x="165" y="22"/>
                    <a:pt x="161" y="21"/>
                    <a:pt x="158" y="21"/>
                  </a:cubicBezTo>
                  <a:cubicBezTo>
                    <a:pt x="154" y="21"/>
                    <a:pt x="150" y="23"/>
                    <a:pt x="148" y="26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4" y="15"/>
                    <a:pt x="135" y="13"/>
                    <a:pt x="134" y="11"/>
                  </a:cubicBezTo>
                  <a:cubicBezTo>
                    <a:pt x="133" y="8"/>
                    <a:pt x="131" y="5"/>
                    <a:pt x="128" y="3"/>
                  </a:cubicBezTo>
                  <a:cubicBezTo>
                    <a:pt x="126" y="2"/>
                    <a:pt x="124" y="1"/>
                    <a:pt x="122" y="1"/>
                  </a:cubicBezTo>
                  <a:cubicBezTo>
                    <a:pt x="117" y="1"/>
                    <a:pt x="113" y="4"/>
                    <a:pt x="110" y="8"/>
                  </a:cubicBezTo>
                  <a:cubicBezTo>
                    <a:pt x="109" y="10"/>
                    <a:pt x="109" y="12"/>
                    <a:pt x="109" y="1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2" y="21"/>
                    <a:pt x="89" y="20"/>
                    <a:pt x="86" y="20"/>
                  </a:cubicBezTo>
                  <a:cubicBezTo>
                    <a:pt x="83" y="20"/>
                    <a:pt x="79" y="22"/>
                    <a:pt x="77" y="24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4"/>
                    <a:pt x="63" y="12"/>
                    <a:pt x="63" y="10"/>
                  </a:cubicBezTo>
                  <a:cubicBezTo>
                    <a:pt x="62" y="7"/>
                    <a:pt x="60" y="4"/>
                    <a:pt x="57" y="2"/>
                  </a:cubicBezTo>
                  <a:cubicBezTo>
                    <a:pt x="55" y="1"/>
                    <a:pt x="52" y="0"/>
                    <a:pt x="50" y="0"/>
                  </a:cubicBezTo>
                  <a:cubicBezTo>
                    <a:pt x="46" y="0"/>
                    <a:pt x="41" y="3"/>
                    <a:pt x="39" y="7"/>
                  </a:cubicBezTo>
                  <a:cubicBezTo>
                    <a:pt x="38" y="9"/>
                    <a:pt x="37" y="11"/>
                    <a:pt x="37" y="1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0"/>
                    <a:pt x="18" y="19"/>
                    <a:pt x="15" y="19"/>
                  </a:cubicBezTo>
                  <a:cubicBezTo>
                    <a:pt x="13" y="19"/>
                    <a:pt x="10" y="20"/>
                    <a:pt x="8" y="21"/>
                  </a:cubicBezTo>
                  <a:cubicBezTo>
                    <a:pt x="2" y="25"/>
                    <a:pt x="0" y="33"/>
                    <a:pt x="4" y="39"/>
                  </a:cubicBezTo>
                  <a:cubicBezTo>
                    <a:pt x="6" y="42"/>
                    <a:pt x="8" y="44"/>
                    <a:pt x="11" y="45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62"/>
                    <a:pt x="6" y="64"/>
                    <a:pt x="5" y="66"/>
                  </a:cubicBezTo>
                  <a:cubicBezTo>
                    <a:pt x="3" y="69"/>
                    <a:pt x="3" y="73"/>
                    <a:pt x="4" y="76"/>
                  </a:cubicBezTo>
                  <a:cubicBezTo>
                    <a:pt x="4" y="80"/>
                    <a:pt x="7" y="82"/>
                    <a:pt x="10" y="84"/>
                  </a:cubicBezTo>
                  <a:cubicBezTo>
                    <a:pt x="11" y="85"/>
                    <a:pt x="14" y="86"/>
                    <a:pt x="16" y="86"/>
                  </a:cubicBezTo>
                  <a:cubicBezTo>
                    <a:pt x="19" y="86"/>
                    <a:pt x="21" y="85"/>
                    <a:pt x="24" y="83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3"/>
                    <a:pt x="38" y="94"/>
                    <a:pt x="39" y="96"/>
                  </a:cubicBezTo>
                  <a:cubicBezTo>
                    <a:pt x="40" y="99"/>
                    <a:pt x="42" y="102"/>
                    <a:pt x="45" y="104"/>
                  </a:cubicBezTo>
                  <a:cubicBezTo>
                    <a:pt x="47" y="105"/>
                    <a:pt x="49" y="105"/>
                    <a:pt x="51" y="105"/>
                  </a:cubicBezTo>
                  <a:cubicBezTo>
                    <a:pt x="56" y="105"/>
                    <a:pt x="60" y="103"/>
                    <a:pt x="62" y="99"/>
                  </a:cubicBezTo>
                  <a:cubicBezTo>
                    <a:pt x="64" y="96"/>
                    <a:pt x="64" y="93"/>
                    <a:pt x="64" y="91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0" y="85"/>
                    <a:pt x="83" y="86"/>
                    <a:pt x="86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9" y="86"/>
                    <a:pt x="92" y="85"/>
                    <a:pt x="94" y="84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10" y="94"/>
                    <a:pt x="110" y="95"/>
                    <a:pt x="110" y="97"/>
                  </a:cubicBezTo>
                  <a:cubicBezTo>
                    <a:pt x="111" y="100"/>
                    <a:pt x="113" y="103"/>
                    <a:pt x="116" y="105"/>
                  </a:cubicBezTo>
                  <a:cubicBezTo>
                    <a:pt x="118" y="106"/>
                    <a:pt x="120" y="106"/>
                    <a:pt x="122" y="106"/>
                  </a:cubicBezTo>
                  <a:cubicBezTo>
                    <a:pt x="127" y="106"/>
                    <a:pt x="131" y="104"/>
                    <a:pt x="134" y="100"/>
                  </a:cubicBezTo>
                  <a:cubicBezTo>
                    <a:pt x="135" y="97"/>
                    <a:pt x="136" y="94"/>
                    <a:pt x="135" y="92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52" y="86"/>
                    <a:pt x="155" y="87"/>
                    <a:pt x="158" y="87"/>
                  </a:cubicBezTo>
                  <a:cubicBezTo>
                    <a:pt x="158" y="87"/>
                    <a:pt x="158" y="87"/>
                    <a:pt x="158" y="87"/>
                  </a:cubicBezTo>
                  <a:cubicBezTo>
                    <a:pt x="165" y="87"/>
                    <a:pt x="171" y="81"/>
                    <a:pt x="171" y="74"/>
                  </a:cubicBezTo>
                  <a:cubicBezTo>
                    <a:pt x="171" y="69"/>
                    <a:pt x="168" y="65"/>
                    <a:pt x="164" y="63"/>
                  </a:cubicBezTo>
                  <a:close/>
                  <a:moveTo>
                    <a:pt x="158" y="28"/>
                  </a:move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61" y="29"/>
                    <a:pt x="162" y="30"/>
                  </a:cubicBezTo>
                  <a:cubicBezTo>
                    <a:pt x="163" y="31"/>
                    <a:pt x="164" y="32"/>
                    <a:pt x="164" y="34"/>
                  </a:cubicBezTo>
                  <a:cubicBezTo>
                    <a:pt x="164" y="37"/>
                    <a:pt x="161" y="40"/>
                    <a:pt x="158" y="40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54" y="40"/>
                    <a:pt x="152" y="37"/>
                    <a:pt x="152" y="34"/>
                  </a:cubicBezTo>
                  <a:cubicBezTo>
                    <a:pt x="152" y="31"/>
                    <a:pt x="155" y="28"/>
                    <a:pt x="158" y="28"/>
                  </a:cubicBezTo>
                  <a:close/>
                  <a:moveTo>
                    <a:pt x="116" y="11"/>
                  </a:moveTo>
                  <a:cubicBezTo>
                    <a:pt x="117" y="9"/>
                    <a:pt x="119" y="8"/>
                    <a:pt x="122" y="8"/>
                  </a:cubicBezTo>
                  <a:cubicBezTo>
                    <a:pt x="123" y="8"/>
                    <a:pt x="124" y="9"/>
                    <a:pt x="124" y="9"/>
                  </a:cubicBezTo>
                  <a:cubicBezTo>
                    <a:pt x="126" y="10"/>
                    <a:pt x="127" y="11"/>
                    <a:pt x="127" y="13"/>
                  </a:cubicBezTo>
                  <a:cubicBezTo>
                    <a:pt x="128" y="14"/>
                    <a:pt x="127" y="16"/>
                    <a:pt x="127" y="17"/>
                  </a:cubicBezTo>
                  <a:cubicBezTo>
                    <a:pt x="125" y="20"/>
                    <a:pt x="121" y="21"/>
                    <a:pt x="119" y="19"/>
                  </a:cubicBezTo>
                  <a:cubicBezTo>
                    <a:pt x="116" y="18"/>
                    <a:pt x="115" y="14"/>
                    <a:pt x="116" y="11"/>
                  </a:cubicBezTo>
                  <a:close/>
                  <a:moveTo>
                    <a:pt x="87" y="27"/>
                  </a:moveTo>
                  <a:cubicBezTo>
                    <a:pt x="87" y="27"/>
                    <a:pt x="87" y="27"/>
                    <a:pt x="87" y="27"/>
                  </a:cubicBezTo>
                  <a:cubicBezTo>
                    <a:pt x="88" y="27"/>
                    <a:pt x="90" y="28"/>
                    <a:pt x="91" y="29"/>
                  </a:cubicBezTo>
                  <a:cubicBezTo>
                    <a:pt x="92" y="30"/>
                    <a:pt x="92" y="31"/>
                    <a:pt x="92" y="33"/>
                  </a:cubicBezTo>
                  <a:cubicBezTo>
                    <a:pt x="92" y="36"/>
                    <a:pt x="90" y="39"/>
                    <a:pt x="86" y="39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3" y="39"/>
                    <a:pt x="80" y="36"/>
                    <a:pt x="81" y="33"/>
                  </a:cubicBezTo>
                  <a:cubicBezTo>
                    <a:pt x="81" y="30"/>
                    <a:pt x="83" y="27"/>
                    <a:pt x="87" y="27"/>
                  </a:cubicBezTo>
                  <a:close/>
                  <a:moveTo>
                    <a:pt x="45" y="10"/>
                  </a:moveTo>
                  <a:cubicBezTo>
                    <a:pt x="46" y="8"/>
                    <a:pt x="48" y="7"/>
                    <a:pt x="50" y="7"/>
                  </a:cubicBezTo>
                  <a:cubicBezTo>
                    <a:pt x="51" y="7"/>
                    <a:pt x="52" y="8"/>
                    <a:pt x="53" y="8"/>
                  </a:cubicBezTo>
                  <a:cubicBezTo>
                    <a:pt x="55" y="9"/>
                    <a:pt x="56" y="10"/>
                    <a:pt x="56" y="12"/>
                  </a:cubicBezTo>
                  <a:cubicBezTo>
                    <a:pt x="56" y="13"/>
                    <a:pt x="56" y="15"/>
                    <a:pt x="55" y="16"/>
                  </a:cubicBezTo>
                  <a:cubicBezTo>
                    <a:pt x="54" y="19"/>
                    <a:pt x="50" y="20"/>
                    <a:pt x="47" y="18"/>
                  </a:cubicBezTo>
                  <a:cubicBezTo>
                    <a:pt x="44" y="17"/>
                    <a:pt x="43" y="13"/>
                    <a:pt x="45" y="10"/>
                  </a:cubicBezTo>
                  <a:close/>
                  <a:moveTo>
                    <a:pt x="10" y="35"/>
                  </a:moveTo>
                  <a:cubicBezTo>
                    <a:pt x="8" y="33"/>
                    <a:pt x="9" y="29"/>
                    <a:pt x="12" y="27"/>
                  </a:cubicBezTo>
                  <a:cubicBezTo>
                    <a:pt x="13" y="27"/>
                    <a:pt x="14" y="26"/>
                    <a:pt x="15" y="26"/>
                  </a:cubicBezTo>
                  <a:cubicBezTo>
                    <a:pt x="17" y="26"/>
                    <a:pt x="19" y="28"/>
                    <a:pt x="20" y="29"/>
                  </a:cubicBezTo>
                  <a:cubicBezTo>
                    <a:pt x="21" y="31"/>
                    <a:pt x="21" y="32"/>
                    <a:pt x="21" y="34"/>
                  </a:cubicBezTo>
                  <a:cubicBezTo>
                    <a:pt x="20" y="35"/>
                    <a:pt x="19" y="37"/>
                    <a:pt x="18" y="37"/>
                  </a:cubicBezTo>
                  <a:cubicBezTo>
                    <a:pt x="15" y="39"/>
                    <a:pt x="12" y="38"/>
                    <a:pt x="10" y="35"/>
                  </a:cubicBezTo>
                  <a:close/>
                  <a:moveTo>
                    <a:pt x="13" y="78"/>
                  </a:moveTo>
                  <a:cubicBezTo>
                    <a:pt x="12" y="77"/>
                    <a:pt x="11" y="76"/>
                    <a:pt x="10" y="74"/>
                  </a:cubicBezTo>
                  <a:cubicBezTo>
                    <a:pt x="10" y="73"/>
                    <a:pt x="10" y="71"/>
                    <a:pt x="11" y="70"/>
                  </a:cubicBezTo>
                  <a:cubicBezTo>
                    <a:pt x="12" y="68"/>
                    <a:pt x="14" y="67"/>
                    <a:pt x="16" y="67"/>
                  </a:cubicBezTo>
                  <a:cubicBezTo>
                    <a:pt x="17" y="67"/>
                    <a:pt x="18" y="67"/>
                    <a:pt x="19" y="68"/>
                  </a:cubicBezTo>
                  <a:cubicBezTo>
                    <a:pt x="22" y="69"/>
                    <a:pt x="23" y="73"/>
                    <a:pt x="21" y="76"/>
                  </a:cubicBezTo>
                  <a:cubicBezTo>
                    <a:pt x="20" y="79"/>
                    <a:pt x="16" y="80"/>
                    <a:pt x="13" y="78"/>
                  </a:cubicBezTo>
                  <a:close/>
                  <a:moveTo>
                    <a:pt x="56" y="95"/>
                  </a:moveTo>
                  <a:cubicBezTo>
                    <a:pt x="55" y="98"/>
                    <a:pt x="51" y="99"/>
                    <a:pt x="48" y="97"/>
                  </a:cubicBezTo>
                  <a:cubicBezTo>
                    <a:pt x="47" y="97"/>
                    <a:pt x="46" y="95"/>
                    <a:pt x="45" y="94"/>
                  </a:cubicBezTo>
                  <a:cubicBezTo>
                    <a:pt x="45" y="92"/>
                    <a:pt x="45" y="91"/>
                    <a:pt x="46" y="89"/>
                  </a:cubicBezTo>
                  <a:cubicBezTo>
                    <a:pt x="47" y="88"/>
                    <a:pt x="49" y="86"/>
                    <a:pt x="51" y="86"/>
                  </a:cubicBezTo>
                  <a:cubicBezTo>
                    <a:pt x="52" y="86"/>
                    <a:pt x="53" y="87"/>
                    <a:pt x="54" y="87"/>
                  </a:cubicBezTo>
                  <a:cubicBezTo>
                    <a:pt x="57" y="89"/>
                    <a:pt x="58" y="92"/>
                    <a:pt x="56" y="95"/>
                  </a:cubicBezTo>
                  <a:close/>
                  <a:moveTo>
                    <a:pt x="58" y="81"/>
                  </a:moveTo>
                  <a:cubicBezTo>
                    <a:pt x="56" y="80"/>
                    <a:pt x="53" y="79"/>
                    <a:pt x="51" y="79"/>
                  </a:cubicBezTo>
                  <a:cubicBezTo>
                    <a:pt x="47" y="79"/>
                    <a:pt x="43" y="82"/>
                    <a:pt x="41" y="85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0" y="72"/>
                    <a:pt x="28" y="65"/>
                    <a:pt x="22" y="62"/>
                  </a:cubicBezTo>
                  <a:cubicBezTo>
                    <a:pt x="21" y="61"/>
                    <a:pt x="20" y="60"/>
                    <a:pt x="18" y="60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21" y="44"/>
                    <a:pt x="22" y="43"/>
                  </a:cubicBezTo>
                  <a:cubicBezTo>
                    <a:pt x="25" y="42"/>
                    <a:pt x="27" y="39"/>
                    <a:pt x="28" y="36"/>
                  </a:cubicBezTo>
                  <a:cubicBezTo>
                    <a:pt x="28" y="33"/>
                    <a:pt x="28" y="30"/>
                    <a:pt x="27" y="27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0" y="22"/>
                    <a:pt x="42" y="23"/>
                    <a:pt x="44" y="24"/>
                  </a:cubicBezTo>
                  <a:cubicBezTo>
                    <a:pt x="46" y="26"/>
                    <a:pt x="48" y="26"/>
                    <a:pt x="50" y="26"/>
                  </a:cubicBezTo>
                  <a:cubicBezTo>
                    <a:pt x="54" y="26"/>
                    <a:pt x="57" y="25"/>
                    <a:pt x="59" y="22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31"/>
                    <a:pt x="74" y="32"/>
                    <a:pt x="74" y="33"/>
                  </a:cubicBezTo>
                  <a:cubicBezTo>
                    <a:pt x="73" y="38"/>
                    <a:pt x="77" y="43"/>
                    <a:pt x="82" y="45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78" y="63"/>
                    <a:pt x="74" y="67"/>
                    <a:pt x="74" y="73"/>
                  </a:cubicBezTo>
                  <a:cubicBezTo>
                    <a:pt x="74" y="74"/>
                    <a:pt x="74" y="76"/>
                    <a:pt x="74" y="77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0" y="83"/>
                    <a:pt x="59" y="82"/>
                    <a:pt x="58" y="81"/>
                  </a:cubicBezTo>
                  <a:close/>
                  <a:moveTo>
                    <a:pt x="87" y="79"/>
                  </a:moveTo>
                  <a:cubicBezTo>
                    <a:pt x="87" y="83"/>
                    <a:pt x="87" y="83"/>
                    <a:pt x="87" y="83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83" y="79"/>
                    <a:pt x="81" y="76"/>
                    <a:pt x="81" y="73"/>
                  </a:cubicBezTo>
                  <a:cubicBezTo>
                    <a:pt x="81" y="70"/>
                    <a:pt x="83" y="67"/>
                    <a:pt x="87" y="67"/>
                  </a:cubicBezTo>
                  <a:cubicBezTo>
                    <a:pt x="90" y="67"/>
                    <a:pt x="93" y="70"/>
                    <a:pt x="93" y="73"/>
                  </a:cubicBezTo>
                  <a:cubicBezTo>
                    <a:pt x="92" y="76"/>
                    <a:pt x="90" y="79"/>
                    <a:pt x="87" y="79"/>
                  </a:cubicBezTo>
                  <a:close/>
                  <a:moveTo>
                    <a:pt x="128" y="96"/>
                  </a:moveTo>
                  <a:cubicBezTo>
                    <a:pt x="126" y="99"/>
                    <a:pt x="122" y="100"/>
                    <a:pt x="120" y="98"/>
                  </a:cubicBezTo>
                  <a:cubicBezTo>
                    <a:pt x="118" y="98"/>
                    <a:pt x="117" y="96"/>
                    <a:pt x="117" y="95"/>
                  </a:cubicBezTo>
                  <a:cubicBezTo>
                    <a:pt x="116" y="93"/>
                    <a:pt x="117" y="92"/>
                    <a:pt x="117" y="90"/>
                  </a:cubicBezTo>
                  <a:cubicBezTo>
                    <a:pt x="118" y="89"/>
                    <a:pt x="120" y="87"/>
                    <a:pt x="123" y="87"/>
                  </a:cubicBezTo>
                  <a:cubicBezTo>
                    <a:pt x="124" y="87"/>
                    <a:pt x="125" y="88"/>
                    <a:pt x="125" y="88"/>
                  </a:cubicBezTo>
                  <a:cubicBezTo>
                    <a:pt x="128" y="90"/>
                    <a:pt x="129" y="93"/>
                    <a:pt x="128" y="96"/>
                  </a:cubicBezTo>
                  <a:close/>
                  <a:moveTo>
                    <a:pt x="129" y="82"/>
                  </a:moveTo>
                  <a:cubicBezTo>
                    <a:pt x="127" y="81"/>
                    <a:pt x="125" y="80"/>
                    <a:pt x="123" y="80"/>
                  </a:cubicBezTo>
                  <a:cubicBezTo>
                    <a:pt x="118" y="80"/>
                    <a:pt x="114" y="83"/>
                    <a:pt x="112" y="86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9" y="77"/>
                    <a:pt x="99" y="75"/>
                    <a:pt x="99" y="73"/>
                  </a:cubicBezTo>
                  <a:cubicBezTo>
                    <a:pt x="100" y="68"/>
                    <a:pt x="97" y="64"/>
                    <a:pt x="92" y="62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6" y="42"/>
                    <a:pt x="99" y="38"/>
                    <a:pt x="99" y="33"/>
                  </a:cubicBezTo>
                  <a:cubicBezTo>
                    <a:pt x="99" y="31"/>
                    <a:pt x="99" y="30"/>
                    <a:pt x="98" y="28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2" y="23"/>
                    <a:pt x="113" y="24"/>
                    <a:pt x="115" y="25"/>
                  </a:cubicBezTo>
                  <a:cubicBezTo>
                    <a:pt x="117" y="27"/>
                    <a:pt x="119" y="27"/>
                    <a:pt x="121" y="27"/>
                  </a:cubicBezTo>
                  <a:cubicBezTo>
                    <a:pt x="125" y="27"/>
                    <a:pt x="128" y="26"/>
                    <a:pt x="131" y="23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45" y="32"/>
                    <a:pt x="145" y="33"/>
                    <a:pt x="145" y="34"/>
                  </a:cubicBezTo>
                  <a:cubicBezTo>
                    <a:pt x="145" y="40"/>
                    <a:pt x="150" y="46"/>
                    <a:pt x="156" y="47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50" y="62"/>
                    <a:pt x="145" y="67"/>
                    <a:pt x="145" y="74"/>
                  </a:cubicBezTo>
                  <a:cubicBezTo>
                    <a:pt x="145" y="75"/>
                    <a:pt x="145" y="77"/>
                    <a:pt x="146" y="78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84"/>
                    <a:pt x="130" y="83"/>
                    <a:pt x="129" y="82"/>
                  </a:cubicBezTo>
                  <a:close/>
                  <a:moveTo>
                    <a:pt x="158" y="80"/>
                  </a:moveTo>
                  <a:cubicBezTo>
                    <a:pt x="158" y="84"/>
                    <a:pt x="158" y="84"/>
                    <a:pt x="158" y="84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6" y="80"/>
                    <a:pt x="155" y="79"/>
                    <a:pt x="154" y="78"/>
                  </a:cubicBezTo>
                  <a:cubicBezTo>
                    <a:pt x="153" y="77"/>
                    <a:pt x="152" y="76"/>
                    <a:pt x="152" y="74"/>
                  </a:cubicBezTo>
                  <a:cubicBezTo>
                    <a:pt x="152" y="71"/>
                    <a:pt x="155" y="68"/>
                    <a:pt x="158" y="68"/>
                  </a:cubicBezTo>
                  <a:cubicBezTo>
                    <a:pt x="161" y="68"/>
                    <a:pt x="164" y="71"/>
                    <a:pt x="164" y="74"/>
                  </a:cubicBezTo>
                  <a:cubicBezTo>
                    <a:pt x="164" y="77"/>
                    <a:pt x="161" y="80"/>
                    <a:pt x="158" y="8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1" name="Freeform 132"/>
            <p:cNvSpPr>
              <a:spLocks noEditPoints="1"/>
            </p:cNvSpPr>
            <p:nvPr/>
          </p:nvSpPr>
          <p:spPr bwMode="auto">
            <a:xfrm>
              <a:off x="7428127" y="2819033"/>
              <a:ext cx="360129" cy="696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200" y="42"/>
                </a:cxn>
                <a:cxn ang="0">
                  <a:pos x="200" y="0"/>
                </a:cxn>
                <a:cxn ang="0">
                  <a:pos x="0" y="0"/>
                </a:cxn>
                <a:cxn ang="0">
                  <a:pos x="192" y="34"/>
                </a:cxn>
                <a:cxn ang="0">
                  <a:pos x="8" y="34"/>
                </a:cxn>
                <a:cxn ang="0">
                  <a:pos x="8" y="8"/>
                </a:cxn>
                <a:cxn ang="0">
                  <a:pos x="192" y="8"/>
                </a:cxn>
                <a:cxn ang="0">
                  <a:pos x="192" y="34"/>
                </a:cxn>
              </a:cxnLst>
              <a:rect l="0" t="0" r="r" b="b"/>
              <a:pathLst>
                <a:path w="200" h="42">
                  <a:moveTo>
                    <a:pt x="0" y="0"/>
                  </a:moveTo>
                  <a:lnTo>
                    <a:pt x="0" y="42"/>
                  </a:lnTo>
                  <a:lnTo>
                    <a:pt x="200" y="42"/>
                  </a:lnTo>
                  <a:lnTo>
                    <a:pt x="200" y="0"/>
                  </a:lnTo>
                  <a:lnTo>
                    <a:pt x="0" y="0"/>
                  </a:lnTo>
                  <a:close/>
                  <a:moveTo>
                    <a:pt x="192" y="34"/>
                  </a:moveTo>
                  <a:lnTo>
                    <a:pt x="8" y="34"/>
                  </a:lnTo>
                  <a:lnTo>
                    <a:pt x="8" y="8"/>
                  </a:lnTo>
                  <a:lnTo>
                    <a:pt x="192" y="8"/>
                  </a:lnTo>
                  <a:lnTo>
                    <a:pt x="192" y="34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2" name="Rectangle 133"/>
            <p:cNvSpPr>
              <a:spLocks noChangeArrowheads="1"/>
            </p:cNvSpPr>
            <p:nvPr/>
          </p:nvSpPr>
          <p:spPr bwMode="auto">
            <a:xfrm>
              <a:off x="7453336" y="2842251"/>
              <a:ext cx="225081" cy="23217"/>
            </a:xfrm>
            <a:prstGeom prst="rect">
              <a:avLst/>
            </a:prstGeom>
            <a:solidFill>
              <a:srgbClr val="C7C8C9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3" name="Freeform 134"/>
            <p:cNvSpPr/>
            <p:nvPr/>
          </p:nvSpPr>
          <p:spPr bwMode="auto">
            <a:xfrm>
              <a:off x="7329091" y="3707926"/>
              <a:ext cx="16206" cy="1824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0" y="12"/>
                </a:cxn>
                <a:cxn ang="0">
                  <a:pos x="10" y="0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cubicBezTo>
                    <a:pt x="7" y="0"/>
                    <a:pt x="3" y="0"/>
                    <a:pt x="0" y="0"/>
                  </a:cubicBezTo>
                  <a:cubicBezTo>
                    <a:pt x="0" y="4"/>
                    <a:pt x="0" y="8"/>
                    <a:pt x="0" y="12"/>
                  </a:cubicBezTo>
                  <a:cubicBezTo>
                    <a:pt x="4" y="12"/>
                    <a:pt x="7" y="12"/>
                    <a:pt x="10" y="12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4" name="Freeform 135"/>
            <p:cNvSpPr/>
            <p:nvPr/>
          </p:nvSpPr>
          <p:spPr bwMode="auto">
            <a:xfrm>
              <a:off x="7305683" y="3706268"/>
              <a:ext cx="19807" cy="18242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2" y="12"/>
                </a:cxn>
                <a:cxn ang="0">
                  <a:pos x="11" y="1"/>
                </a:cxn>
              </a:cxnLst>
              <a:rect l="0" t="0" r="r" b="b"/>
              <a:pathLst>
                <a:path w="12" h="12">
                  <a:moveTo>
                    <a:pt x="11" y="1"/>
                  </a:moveTo>
                  <a:cubicBezTo>
                    <a:pt x="7" y="1"/>
                    <a:pt x="4" y="1"/>
                    <a:pt x="0" y="0"/>
                  </a:cubicBezTo>
                  <a:cubicBezTo>
                    <a:pt x="0" y="4"/>
                    <a:pt x="0" y="8"/>
                    <a:pt x="0" y="12"/>
                  </a:cubicBezTo>
                  <a:cubicBezTo>
                    <a:pt x="4" y="12"/>
                    <a:pt x="8" y="12"/>
                    <a:pt x="12" y="12"/>
                  </a:cubicBezTo>
                  <a:cubicBezTo>
                    <a:pt x="11" y="9"/>
                    <a:pt x="11" y="5"/>
                    <a:pt x="11" y="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5" name="Freeform 136"/>
            <p:cNvSpPr/>
            <p:nvPr/>
          </p:nvSpPr>
          <p:spPr bwMode="auto">
            <a:xfrm>
              <a:off x="7276873" y="3684709"/>
              <a:ext cx="21608" cy="16584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12" y="1"/>
                </a:cxn>
                <a:cxn ang="0">
                  <a:pos x="0" y="0"/>
                </a:cxn>
                <a:cxn ang="0">
                  <a:pos x="1" y="10"/>
                </a:cxn>
                <a:cxn ang="0">
                  <a:pos x="13" y="11"/>
                </a:cxn>
              </a:cxnLst>
              <a:rect l="0" t="0" r="r" b="b"/>
              <a:pathLst>
                <a:path w="13" h="11">
                  <a:moveTo>
                    <a:pt x="13" y="11"/>
                  </a:moveTo>
                  <a:cubicBezTo>
                    <a:pt x="12" y="7"/>
                    <a:pt x="12" y="4"/>
                    <a:pt x="12" y="1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0" y="3"/>
                    <a:pt x="0" y="7"/>
                    <a:pt x="1" y="10"/>
                  </a:cubicBezTo>
                  <a:cubicBezTo>
                    <a:pt x="5" y="10"/>
                    <a:pt x="9" y="10"/>
                    <a:pt x="13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6" name="Freeform 137"/>
            <p:cNvSpPr/>
            <p:nvPr/>
          </p:nvSpPr>
          <p:spPr bwMode="auto">
            <a:xfrm>
              <a:off x="7278673" y="3706268"/>
              <a:ext cx="21608" cy="18242"/>
            </a:xfrm>
            <a:custGeom>
              <a:avLst/>
              <a:gdLst/>
              <a:ahLst/>
              <a:cxnLst>
                <a:cxn ang="0">
                  <a:pos x="13" y="1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" y="11"/>
                </a:cxn>
                <a:cxn ang="0">
                  <a:pos x="13" y="12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2" y="8"/>
                    <a:pt x="12" y="4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0" y="4"/>
                    <a:pt x="1" y="7"/>
                    <a:pt x="1" y="11"/>
                  </a:cubicBezTo>
                  <a:cubicBezTo>
                    <a:pt x="5" y="11"/>
                    <a:pt x="9" y="12"/>
                    <a:pt x="13" y="1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7" name="Freeform 138"/>
            <p:cNvSpPr/>
            <p:nvPr/>
          </p:nvSpPr>
          <p:spPr bwMode="auto">
            <a:xfrm>
              <a:off x="7401117" y="3684709"/>
              <a:ext cx="21608" cy="1658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1"/>
                </a:cxn>
                <a:cxn ang="0">
                  <a:pos x="12" y="10"/>
                </a:cxn>
                <a:cxn ang="0">
                  <a:pos x="13" y="0"/>
                </a:cxn>
                <a:cxn ang="0">
                  <a:pos x="0" y="1"/>
                </a:cxn>
              </a:cxnLst>
              <a:rect l="0" t="0" r="r" b="b"/>
              <a:pathLst>
                <a:path w="13" h="11">
                  <a:moveTo>
                    <a:pt x="0" y="1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4" y="10"/>
                    <a:pt x="8" y="10"/>
                    <a:pt x="12" y="10"/>
                  </a:cubicBezTo>
                  <a:cubicBezTo>
                    <a:pt x="12" y="7"/>
                    <a:pt x="13" y="3"/>
                    <a:pt x="13" y="0"/>
                  </a:cubicBezTo>
                  <a:cubicBezTo>
                    <a:pt x="9" y="0"/>
                    <a:pt x="4" y="0"/>
                    <a:pt x="0" y="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8" name="Freeform 139"/>
            <p:cNvSpPr/>
            <p:nvPr/>
          </p:nvSpPr>
          <p:spPr bwMode="auto">
            <a:xfrm>
              <a:off x="7377709" y="3638274"/>
              <a:ext cx="18006" cy="182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12" y="12"/>
                </a:cxn>
                <a:cxn ang="0">
                  <a:pos x="12" y="1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0" y="4"/>
                    <a:pt x="1" y="8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8"/>
                    <a:pt x="12" y="5"/>
                    <a:pt x="12" y="1"/>
                  </a:cubicBezTo>
                  <a:cubicBezTo>
                    <a:pt x="8" y="0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9" name="Freeform 140"/>
            <p:cNvSpPr/>
            <p:nvPr/>
          </p:nvSpPr>
          <p:spPr bwMode="auto">
            <a:xfrm>
              <a:off x="7375908" y="3706268"/>
              <a:ext cx="18006" cy="1990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" y="1"/>
                </a:cxn>
                <a:cxn ang="0">
                  <a:pos x="0" y="13"/>
                </a:cxn>
                <a:cxn ang="0">
                  <a:pos x="11" y="12"/>
                </a:cxn>
                <a:cxn ang="0">
                  <a:pos x="12" y="0"/>
                </a:cxn>
              </a:cxnLst>
              <a:rect l="0" t="0" r="r" b="b"/>
              <a:pathLst>
                <a:path w="12" h="13">
                  <a:moveTo>
                    <a:pt x="12" y="0"/>
                  </a:moveTo>
                  <a:cubicBezTo>
                    <a:pt x="8" y="1"/>
                    <a:pt x="4" y="1"/>
                    <a:pt x="1" y="1"/>
                  </a:cubicBezTo>
                  <a:cubicBezTo>
                    <a:pt x="0" y="5"/>
                    <a:pt x="0" y="9"/>
                    <a:pt x="0" y="13"/>
                  </a:cubicBezTo>
                  <a:cubicBezTo>
                    <a:pt x="4" y="12"/>
                    <a:pt x="7" y="12"/>
                    <a:pt x="11" y="12"/>
                  </a:cubicBezTo>
                  <a:cubicBezTo>
                    <a:pt x="11" y="8"/>
                    <a:pt x="12" y="4"/>
                    <a:pt x="12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0" name="Freeform 141"/>
            <p:cNvSpPr/>
            <p:nvPr/>
          </p:nvSpPr>
          <p:spPr bwMode="auto">
            <a:xfrm>
              <a:off x="7352500" y="3618373"/>
              <a:ext cx="18006" cy="1492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1" y="1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0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7" y="0"/>
                    <a:pt x="3" y="0"/>
                    <a:pt x="0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1" name="Freeform 142"/>
            <p:cNvSpPr/>
            <p:nvPr/>
          </p:nvSpPr>
          <p:spPr bwMode="auto">
            <a:xfrm>
              <a:off x="7377709" y="3618373"/>
              <a:ext cx="18006" cy="1658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2" y="11"/>
                </a:cxn>
                <a:cxn ang="0">
                  <a:pos x="11" y="1"/>
                </a:cxn>
                <a:cxn ang="0">
                  <a:pos x="0" y="0"/>
                </a:cxn>
                <a:cxn ang="0">
                  <a:pos x="0" y="11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4" y="11"/>
                    <a:pt x="8" y="11"/>
                    <a:pt x="12" y="11"/>
                  </a:cubicBezTo>
                  <a:cubicBezTo>
                    <a:pt x="12" y="8"/>
                    <a:pt x="11" y="4"/>
                    <a:pt x="11" y="1"/>
                  </a:cubicBezTo>
                  <a:cubicBezTo>
                    <a:pt x="7" y="1"/>
                    <a:pt x="4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2" name="Freeform 143"/>
            <p:cNvSpPr/>
            <p:nvPr/>
          </p:nvSpPr>
          <p:spPr bwMode="auto">
            <a:xfrm>
              <a:off x="7401117" y="3620032"/>
              <a:ext cx="21608" cy="14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13" y="10"/>
                </a:cxn>
                <a:cxn ang="0">
                  <a:pos x="12" y="1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cubicBezTo>
                    <a:pt x="0" y="3"/>
                    <a:pt x="0" y="7"/>
                    <a:pt x="0" y="10"/>
                  </a:cubicBezTo>
                  <a:cubicBezTo>
                    <a:pt x="5" y="10"/>
                    <a:pt x="9" y="10"/>
                    <a:pt x="13" y="10"/>
                  </a:cubicBezTo>
                  <a:cubicBezTo>
                    <a:pt x="13" y="7"/>
                    <a:pt x="13" y="4"/>
                    <a:pt x="12" y="1"/>
                  </a:cubicBezTo>
                  <a:cubicBezTo>
                    <a:pt x="8" y="0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3" name="Freeform 144"/>
            <p:cNvSpPr/>
            <p:nvPr/>
          </p:nvSpPr>
          <p:spPr bwMode="auto">
            <a:xfrm>
              <a:off x="7276873" y="3663150"/>
              <a:ext cx="19807" cy="18242"/>
            </a:xfrm>
            <a:custGeom>
              <a:avLst/>
              <a:gdLst/>
              <a:ahLst/>
              <a:cxnLst>
                <a:cxn ang="0">
                  <a:pos x="13" y="1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" y="11"/>
                </a:cxn>
                <a:cxn ang="0">
                  <a:pos x="13" y="12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8"/>
                    <a:pt x="13" y="4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1" y="11"/>
                  </a:cubicBezTo>
                  <a:cubicBezTo>
                    <a:pt x="5" y="12"/>
                    <a:pt x="9" y="12"/>
                    <a:pt x="13" y="1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4" name="Freeform 145"/>
            <p:cNvSpPr/>
            <p:nvPr/>
          </p:nvSpPr>
          <p:spPr bwMode="auto">
            <a:xfrm>
              <a:off x="7302082" y="3618373"/>
              <a:ext cx="19807" cy="1658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2" y="1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4" y="10"/>
                    <a:pt x="8" y="10"/>
                    <a:pt x="12" y="10"/>
                  </a:cubicBezTo>
                  <a:cubicBezTo>
                    <a:pt x="12" y="7"/>
                    <a:pt x="12" y="4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5" name="Freeform 146"/>
            <p:cNvSpPr/>
            <p:nvPr/>
          </p:nvSpPr>
          <p:spPr bwMode="auto">
            <a:xfrm>
              <a:off x="7327291" y="3618373"/>
              <a:ext cx="18006" cy="149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0"/>
                </a:cxn>
                <a:cxn ang="0">
                  <a:pos x="7" y="10"/>
                </a:cxn>
                <a:cxn ang="0">
                  <a:pos x="12" y="1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1" y="0"/>
                </a:cxn>
              </a:cxnLst>
              <a:rect l="0" t="0" r="r" b="b"/>
              <a:pathLst>
                <a:path w="12" h="10">
                  <a:moveTo>
                    <a:pt x="1" y="0"/>
                  </a:moveTo>
                  <a:cubicBezTo>
                    <a:pt x="0" y="3"/>
                    <a:pt x="0" y="7"/>
                    <a:pt x="0" y="10"/>
                  </a:cubicBezTo>
                  <a:cubicBezTo>
                    <a:pt x="3" y="10"/>
                    <a:pt x="5" y="10"/>
                    <a:pt x="7" y="10"/>
                  </a:cubicBezTo>
                  <a:cubicBezTo>
                    <a:pt x="9" y="10"/>
                    <a:pt x="10" y="10"/>
                    <a:pt x="12" y="1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6" y="0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6" name="Freeform 147"/>
            <p:cNvSpPr/>
            <p:nvPr/>
          </p:nvSpPr>
          <p:spPr bwMode="auto">
            <a:xfrm>
              <a:off x="7352500" y="3707926"/>
              <a:ext cx="18006" cy="18242"/>
            </a:xfrm>
            <a:custGeom>
              <a:avLst/>
              <a:gdLst/>
              <a:ahLst/>
              <a:cxnLst>
                <a:cxn ang="0">
                  <a:pos x="10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" y="12"/>
                </a:cxn>
                <a:cxn ang="0">
                  <a:pos x="10" y="12"/>
                </a:cxn>
              </a:cxnLst>
              <a:rect l="0" t="0" r="r" b="b"/>
              <a:pathLst>
                <a:path w="11" h="12">
                  <a:moveTo>
                    <a:pt x="10" y="12"/>
                  </a:moveTo>
                  <a:cubicBezTo>
                    <a:pt x="10" y="8"/>
                    <a:pt x="11" y="4"/>
                    <a:pt x="11" y="0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4" y="12"/>
                    <a:pt x="7" y="12"/>
                    <a:pt x="10" y="1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7" name="Freeform 148"/>
            <p:cNvSpPr/>
            <p:nvPr/>
          </p:nvSpPr>
          <p:spPr bwMode="auto">
            <a:xfrm>
              <a:off x="7303882" y="3573597"/>
              <a:ext cx="19807" cy="1658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1"/>
                </a:cxn>
                <a:cxn ang="0">
                  <a:pos x="12" y="11"/>
                </a:cxn>
                <a:cxn ang="0">
                  <a:pos x="12" y="0"/>
                </a:cxn>
                <a:cxn ang="0">
                  <a:pos x="1" y="1"/>
                </a:cxn>
              </a:cxnLst>
              <a:rect l="0" t="0" r="r" b="b"/>
              <a:pathLst>
                <a:path w="12" h="11">
                  <a:moveTo>
                    <a:pt x="1" y="1"/>
                  </a:moveTo>
                  <a:cubicBezTo>
                    <a:pt x="1" y="4"/>
                    <a:pt x="1" y="8"/>
                    <a:pt x="0" y="11"/>
                  </a:cubicBezTo>
                  <a:cubicBezTo>
                    <a:pt x="4" y="11"/>
                    <a:pt x="8" y="11"/>
                    <a:pt x="12" y="11"/>
                  </a:cubicBezTo>
                  <a:cubicBezTo>
                    <a:pt x="12" y="7"/>
                    <a:pt x="12" y="4"/>
                    <a:pt x="12" y="0"/>
                  </a:cubicBezTo>
                  <a:cubicBezTo>
                    <a:pt x="9" y="0"/>
                    <a:pt x="5" y="0"/>
                    <a:pt x="1" y="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8" name="Freeform 149"/>
            <p:cNvSpPr/>
            <p:nvPr/>
          </p:nvSpPr>
          <p:spPr bwMode="auto">
            <a:xfrm>
              <a:off x="7302082" y="3595156"/>
              <a:ext cx="19807" cy="1824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2" y="11"/>
                </a:cxn>
                <a:cxn ang="0">
                  <a:pos x="12" y="0"/>
                </a:cxn>
                <a:cxn ang="0">
                  <a:pos x="1" y="0"/>
                </a:cxn>
                <a:cxn ang="0">
                  <a:pos x="0" y="12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4" y="12"/>
                    <a:pt x="8" y="11"/>
                    <a:pt x="12" y="11"/>
                  </a:cubicBezTo>
                  <a:cubicBezTo>
                    <a:pt x="12" y="7"/>
                    <a:pt x="12" y="4"/>
                    <a:pt x="12" y="0"/>
                  </a:cubicBezTo>
                  <a:cubicBezTo>
                    <a:pt x="9" y="0"/>
                    <a:pt x="5" y="0"/>
                    <a:pt x="1" y="0"/>
                  </a:cubicBezTo>
                  <a:cubicBezTo>
                    <a:pt x="1" y="4"/>
                    <a:pt x="1" y="8"/>
                    <a:pt x="0" y="1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9" name="Freeform 150"/>
            <p:cNvSpPr/>
            <p:nvPr/>
          </p:nvSpPr>
          <p:spPr bwMode="auto">
            <a:xfrm>
              <a:off x="7278673" y="3575255"/>
              <a:ext cx="19807" cy="1658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2" y="11"/>
                </a:cxn>
                <a:cxn ang="0">
                  <a:pos x="12" y="0"/>
                </a:cxn>
                <a:cxn ang="0">
                  <a:pos x="1" y="1"/>
                </a:cxn>
                <a:cxn ang="0">
                  <a:pos x="0" y="11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4" y="11"/>
                    <a:pt x="8" y="11"/>
                    <a:pt x="12" y="11"/>
                  </a:cubicBezTo>
                  <a:cubicBezTo>
                    <a:pt x="12" y="7"/>
                    <a:pt x="12" y="3"/>
                    <a:pt x="12" y="0"/>
                  </a:cubicBezTo>
                  <a:cubicBezTo>
                    <a:pt x="8" y="0"/>
                    <a:pt x="5" y="0"/>
                    <a:pt x="1" y="1"/>
                  </a:cubicBezTo>
                  <a:cubicBezTo>
                    <a:pt x="0" y="4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0" name="Freeform 151"/>
            <p:cNvSpPr/>
            <p:nvPr/>
          </p:nvSpPr>
          <p:spPr bwMode="auto">
            <a:xfrm>
              <a:off x="7327291" y="3595156"/>
              <a:ext cx="18006" cy="165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"/>
                </a:cxn>
                <a:cxn ang="0">
                  <a:pos x="8" y="11"/>
                </a:cxn>
                <a:cxn ang="0">
                  <a:pos x="11" y="11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3" y="11"/>
                    <a:pt x="5" y="11"/>
                    <a:pt x="8" y="11"/>
                  </a:cubicBezTo>
                  <a:cubicBezTo>
                    <a:pt x="9" y="11"/>
                    <a:pt x="10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7" y="0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1" name="Freeform 152"/>
            <p:cNvSpPr/>
            <p:nvPr/>
          </p:nvSpPr>
          <p:spPr bwMode="auto">
            <a:xfrm>
              <a:off x="7257066" y="3575255"/>
              <a:ext cx="18006" cy="1658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1"/>
                </a:cxn>
                <a:cxn ang="0">
                  <a:pos x="10" y="10"/>
                </a:cxn>
                <a:cxn ang="0">
                  <a:pos x="11" y="0"/>
                </a:cxn>
                <a:cxn ang="0">
                  <a:pos x="2" y="1"/>
                </a:cxn>
                <a:cxn ang="0">
                  <a:pos x="1" y="2"/>
                </a:cxn>
              </a:cxnLst>
              <a:rect l="0" t="0" r="r" b="b"/>
              <a:pathLst>
                <a:path w="11" h="11">
                  <a:moveTo>
                    <a:pt x="1" y="2"/>
                  </a:moveTo>
                  <a:cubicBezTo>
                    <a:pt x="0" y="5"/>
                    <a:pt x="0" y="8"/>
                    <a:pt x="0" y="11"/>
                  </a:cubicBezTo>
                  <a:cubicBezTo>
                    <a:pt x="3" y="11"/>
                    <a:pt x="6" y="10"/>
                    <a:pt x="10" y="10"/>
                  </a:cubicBezTo>
                  <a:cubicBezTo>
                    <a:pt x="10" y="7"/>
                    <a:pt x="10" y="3"/>
                    <a:pt x="11" y="0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2" name="Freeform 153"/>
            <p:cNvSpPr/>
            <p:nvPr/>
          </p:nvSpPr>
          <p:spPr bwMode="auto">
            <a:xfrm>
              <a:off x="7264268" y="3560330"/>
              <a:ext cx="12605" cy="1160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6"/>
                </a:cxn>
                <a:cxn ang="0">
                  <a:pos x="7" y="0"/>
                </a:cxn>
                <a:cxn ang="0">
                  <a:pos x="0" y="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2" y="6"/>
                    <a:pt x="4" y="6"/>
                    <a:pt x="6" y="6"/>
                  </a:cubicBezTo>
                  <a:cubicBezTo>
                    <a:pt x="6" y="4"/>
                    <a:pt x="7" y="2"/>
                    <a:pt x="7" y="0"/>
                  </a:cubicBezTo>
                  <a:cubicBezTo>
                    <a:pt x="4" y="2"/>
                    <a:pt x="2" y="4"/>
                    <a:pt x="0" y="7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3" name="Freeform 154"/>
            <p:cNvSpPr/>
            <p:nvPr/>
          </p:nvSpPr>
          <p:spPr bwMode="auto">
            <a:xfrm>
              <a:off x="7352500" y="3595156"/>
              <a:ext cx="18006" cy="1658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11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11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3" y="11"/>
                    <a:pt x="7" y="11"/>
                    <a:pt x="11" y="11"/>
                  </a:cubicBezTo>
                  <a:cubicBezTo>
                    <a:pt x="11" y="8"/>
                    <a:pt x="11" y="4"/>
                    <a:pt x="10" y="0"/>
                  </a:cubicBezTo>
                  <a:cubicBezTo>
                    <a:pt x="7" y="0"/>
                    <a:pt x="3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4" name="Freeform 155"/>
            <p:cNvSpPr/>
            <p:nvPr/>
          </p:nvSpPr>
          <p:spPr bwMode="auto">
            <a:xfrm>
              <a:off x="7426326" y="3596814"/>
              <a:ext cx="18006" cy="199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2"/>
                </a:cxn>
                <a:cxn ang="0">
                  <a:pos x="11" y="13"/>
                </a:cxn>
                <a:cxn ang="0">
                  <a:pos x="10" y="1"/>
                </a:cxn>
                <a:cxn ang="0">
                  <a:pos x="0" y="0"/>
                </a:cxn>
              </a:cxnLst>
              <a:rect l="0" t="0" r="r" b="b"/>
              <a:pathLst>
                <a:path w="11" h="13">
                  <a:moveTo>
                    <a:pt x="0" y="0"/>
                  </a:moveTo>
                  <a:cubicBezTo>
                    <a:pt x="0" y="4"/>
                    <a:pt x="0" y="8"/>
                    <a:pt x="1" y="12"/>
                  </a:cubicBezTo>
                  <a:cubicBezTo>
                    <a:pt x="4" y="12"/>
                    <a:pt x="7" y="12"/>
                    <a:pt x="11" y="13"/>
                  </a:cubicBezTo>
                  <a:cubicBezTo>
                    <a:pt x="10" y="9"/>
                    <a:pt x="10" y="5"/>
                    <a:pt x="10" y="1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5" name="Freeform 156"/>
            <p:cNvSpPr/>
            <p:nvPr/>
          </p:nvSpPr>
          <p:spPr bwMode="auto">
            <a:xfrm>
              <a:off x="7428127" y="3621690"/>
              <a:ext cx="16206" cy="14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0"/>
                </a:cxn>
                <a:cxn ang="0">
                  <a:pos x="10" y="1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0" y="3"/>
                    <a:pt x="1" y="6"/>
                    <a:pt x="1" y="10"/>
                  </a:cubicBezTo>
                  <a:cubicBezTo>
                    <a:pt x="4" y="10"/>
                    <a:pt x="7" y="10"/>
                    <a:pt x="10" y="10"/>
                  </a:cubicBezTo>
                  <a:cubicBezTo>
                    <a:pt x="10" y="7"/>
                    <a:pt x="10" y="4"/>
                    <a:pt x="10" y="0"/>
                  </a:cubicBezTo>
                  <a:cubicBezTo>
                    <a:pt x="7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6" name="Freeform 157"/>
            <p:cNvSpPr/>
            <p:nvPr/>
          </p:nvSpPr>
          <p:spPr bwMode="auto">
            <a:xfrm>
              <a:off x="7428127" y="3663150"/>
              <a:ext cx="18006" cy="1658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10" y="0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1"/>
                  </a:cubicBezTo>
                  <a:cubicBezTo>
                    <a:pt x="3" y="11"/>
                    <a:pt x="6" y="11"/>
                    <a:pt x="9" y="11"/>
                  </a:cubicBezTo>
                  <a:cubicBezTo>
                    <a:pt x="10" y="7"/>
                    <a:pt x="10" y="3"/>
                    <a:pt x="1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7" name="Freeform 158"/>
            <p:cNvSpPr/>
            <p:nvPr/>
          </p:nvSpPr>
          <p:spPr bwMode="auto">
            <a:xfrm>
              <a:off x="7375908" y="3595156"/>
              <a:ext cx="18006" cy="18242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2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4" y="12"/>
                    <a:pt x="8" y="12"/>
                    <a:pt x="12" y="12"/>
                  </a:cubicBezTo>
                  <a:cubicBezTo>
                    <a:pt x="12" y="8"/>
                    <a:pt x="12" y="4"/>
                    <a:pt x="11" y="0"/>
                  </a:cubicBezTo>
                  <a:cubicBezTo>
                    <a:pt x="7" y="0"/>
                    <a:pt x="4" y="0"/>
                    <a:pt x="0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8" name="Freeform 159"/>
            <p:cNvSpPr/>
            <p:nvPr/>
          </p:nvSpPr>
          <p:spPr bwMode="auto">
            <a:xfrm>
              <a:off x="7402918" y="3663150"/>
              <a:ext cx="19807" cy="182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12" y="11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4" y="12"/>
                    <a:pt x="8" y="12"/>
                    <a:pt x="12" y="11"/>
                  </a:cubicBezTo>
                  <a:cubicBezTo>
                    <a:pt x="12" y="7"/>
                    <a:pt x="12" y="3"/>
                    <a:pt x="1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9" name="Freeform 160"/>
            <p:cNvSpPr/>
            <p:nvPr/>
          </p:nvSpPr>
          <p:spPr bwMode="auto">
            <a:xfrm>
              <a:off x="7399317" y="3596814"/>
              <a:ext cx="21608" cy="18242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13" y="1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" y="11"/>
                </a:cxn>
              </a:cxnLst>
              <a:rect l="0" t="0" r="r" b="b"/>
              <a:pathLst>
                <a:path w="13" h="12">
                  <a:moveTo>
                    <a:pt x="1" y="11"/>
                  </a:moveTo>
                  <a:cubicBezTo>
                    <a:pt x="5" y="11"/>
                    <a:pt x="9" y="12"/>
                    <a:pt x="13" y="12"/>
                  </a:cubicBezTo>
                  <a:cubicBezTo>
                    <a:pt x="13" y="8"/>
                    <a:pt x="12" y="4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0" y="3"/>
                    <a:pt x="1" y="7"/>
                    <a:pt x="1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0" name="Freeform 161"/>
            <p:cNvSpPr/>
            <p:nvPr/>
          </p:nvSpPr>
          <p:spPr bwMode="auto">
            <a:xfrm>
              <a:off x="7276873" y="3595156"/>
              <a:ext cx="19807" cy="1824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" y="1"/>
                </a:cxn>
                <a:cxn ang="0">
                  <a:pos x="0" y="12"/>
                </a:cxn>
                <a:cxn ang="0">
                  <a:pos x="13" y="12"/>
                </a:cxn>
                <a:cxn ang="0">
                  <a:pos x="13" y="0"/>
                </a:cxn>
              </a:cxnLst>
              <a:rect l="0" t="0" r="r" b="b"/>
              <a:pathLst>
                <a:path w="13" h="12">
                  <a:moveTo>
                    <a:pt x="13" y="0"/>
                  </a:moveTo>
                  <a:cubicBezTo>
                    <a:pt x="9" y="0"/>
                    <a:pt x="5" y="1"/>
                    <a:pt x="1" y="1"/>
                  </a:cubicBezTo>
                  <a:cubicBezTo>
                    <a:pt x="1" y="5"/>
                    <a:pt x="1" y="9"/>
                    <a:pt x="0" y="12"/>
                  </a:cubicBezTo>
                  <a:cubicBezTo>
                    <a:pt x="5" y="12"/>
                    <a:pt x="9" y="12"/>
                    <a:pt x="13" y="12"/>
                  </a:cubicBezTo>
                  <a:cubicBezTo>
                    <a:pt x="13" y="8"/>
                    <a:pt x="13" y="4"/>
                    <a:pt x="13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1" name="Freeform 162"/>
            <p:cNvSpPr/>
            <p:nvPr/>
          </p:nvSpPr>
          <p:spPr bwMode="auto">
            <a:xfrm>
              <a:off x="7399317" y="3706268"/>
              <a:ext cx="21608" cy="1824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0" y="12"/>
                </a:cxn>
                <a:cxn ang="0">
                  <a:pos x="12" y="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12"/>
                </a:cxn>
              </a:cxnLst>
              <a:rect l="0" t="0" r="r" b="b"/>
              <a:pathLst>
                <a:path w="13" h="12">
                  <a:moveTo>
                    <a:pt x="0" y="12"/>
                  </a:moveTo>
                  <a:cubicBezTo>
                    <a:pt x="3" y="12"/>
                    <a:pt x="7" y="12"/>
                    <a:pt x="10" y="12"/>
                  </a:cubicBezTo>
                  <a:cubicBezTo>
                    <a:pt x="11" y="11"/>
                    <a:pt x="12" y="10"/>
                    <a:pt x="12" y="9"/>
                  </a:cubicBezTo>
                  <a:cubicBezTo>
                    <a:pt x="12" y="6"/>
                    <a:pt x="13" y="3"/>
                    <a:pt x="13" y="0"/>
                  </a:cubicBezTo>
                  <a:cubicBezTo>
                    <a:pt x="9" y="0"/>
                    <a:pt x="5" y="0"/>
                    <a:pt x="1" y="0"/>
                  </a:cubicBezTo>
                  <a:cubicBezTo>
                    <a:pt x="0" y="4"/>
                    <a:pt x="0" y="8"/>
                    <a:pt x="0" y="1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2" name="Freeform 163"/>
            <p:cNvSpPr/>
            <p:nvPr/>
          </p:nvSpPr>
          <p:spPr bwMode="auto">
            <a:xfrm>
              <a:off x="7449735" y="3641591"/>
              <a:ext cx="10804" cy="14925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4" y="10"/>
                </a:cxn>
              </a:cxnLst>
              <a:rect l="0" t="0" r="r" b="b"/>
              <a:pathLst>
                <a:path w="6" h="10">
                  <a:moveTo>
                    <a:pt x="4" y="10"/>
                  </a:moveTo>
                  <a:cubicBezTo>
                    <a:pt x="5" y="7"/>
                    <a:pt x="6" y="3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3" name="Freeform 164"/>
            <p:cNvSpPr/>
            <p:nvPr/>
          </p:nvSpPr>
          <p:spPr bwMode="auto">
            <a:xfrm>
              <a:off x="7426326" y="3704609"/>
              <a:ext cx="3601" cy="829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" y="1"/>
                </a:cxn>
              </a:cxnLst>
              <a:rect l="0" t="0" r="r" b="b"/>
              <a:pathLst>
                <a:path w="3" h="5">
                  <a:moveTo>
                    <a:pt x="1" y="1"/>
                  </a:moveTo>
                  <a:cubicBezTo>
                    <a:pt x="1" y="2"/>
                    <a:pt x="1" y="3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2" y="0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4" name="Freeform 165"/>
            <p:cNvSpPr/>
            <p:nvPr/>
          </p:nvSpPr>
          <p:spPr bwMode="auto">
            <a:xfrm>
              <a:off x="7397516" y="3729485"/>
              <a:ext cx="14405" cy="1658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1"/>
                </a:cxn>
                <a:cxn ang="0">
                  <a:pos x="8" y="11"/>
                </a:cxn>
                <a:cxn ang="0">
                  <a:pos x="7" y="1"/>
                </a:cxn>
                <a:cxn ang="0">
                  <a:pos x="8" y="0"/>
                </a:cxn>
                <a:cxn ang="0">
                  <a:pos x="1" y="1"/>
                </a:cxn>
              </a:cxnLst>
              <a:rect l="0" t="0" r="r" b="b"/>
              <a:pathLst>
                <a:path w="8" h="11">
                  <a:moveTo>
                    <a:pt x="1" y="1"/>
                  </a:moveTo>
                  <a:cubicBezTo>
                    <a:pt x="1" y="4"/>
                    <a:pt x="0" y="8"/>
                    <a:pt x="0" y="11"/>
                  </a:cubicBezTo>
                  <a:cubicBezTo>
                    <a:pt x="3" y="11"/>
                    <a:pt x="5" y="11"/>
                    <a:pt x="8" y="1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1"/>
                    <a:pt x="8" y="0"/>
                  </a:cubicBezTo>
                  <a:cubicBezTo>
                    <a:pt x="6" y="1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5" name="Freeform 166"/>
            <p:cNvSpPr/>
            <p:nvPr/>
          </p:nvSpPr>
          <p:spPr bwMode="auto">
            <a:xfrm>
              <a:off x="7276873" y="3638274"/>
              <a:ext cx="18006" cy="18242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12"/>
                </a:cxn>
                <a:cxn ang="0">
                  <a:pos x="12" y="12"/>
                </a:cxn>
                <a:cxn ang="0">
                  <a:pos x="12" y="3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2" y="2"/>
                    <a:pt x="12" y="1"/>
                    <a:pt x="12" y="0"/>
                  </a:cubicBezTo>
                  <a:cubicBezTo>
                    <a:pt x="8" y="0"/>
                    <a:pt x="4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6"/>
                    <a:pt x="0" y="9"/>
                    <a:pt x="0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9"/>
                    <a:pt x="12" y="6"/>
                    <a:pt x="12" y="3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6" name="Freeform 167"/>
            <p:cNvSpPr/>
            <p:nvPr/>
          </p:nvSpPr>
          <p:spPr bwMode="auto">
            <a:xfrm>
              <a:off x="7377709" y="3663150"/>
              <a:ext cx="18006" cy="182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12" y="12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4" y="12"/>
                    <a:pt x="8" y="12"/>
                    <a:pt x="12" y="12"/>
                  </a:cubicBezTo>
                  <a:cubicBezTo>
                    <a:pt x="12" y="8"/>
                    <a:pt x="12" y="4"/>
                    <a:pt x="1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7" name="Freeform 168"/>
            <p:cNvSpPr/>
            <p:nvPr/>
          </p:nvSpPr>
          <p:spPr bwMode="auto">
            <a:xfrm>
              <a:off x="7428127" y="3639932"/>
              <a:ext cx="18006" cy="1658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"/>
                </a:cxn>
                <a:cxn ang="0">
                  <a:pos x="0" y="0"/>
                </a:cxn>
                <a:cxn ang="0">
                  <a:pos x="0" y="11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8"/>
                    <a:pt x="10" y="4"/>
                    <a:pt x="10" y="1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0" y="4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8" name="Freeform 169"/>
            <p:cNvSpPr/>
            <p:nvPr/>
          </p:nvSpPr>
          <p:spPr bwMode="auto">
            <a:xfrm>
              <a:off x="7228255" y="3674758"/>
              <a:ext cx="1801" cy="3317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9" name="Freeform 170"/>
            <p:cNvSpPr/>
            <p:nvPr/>
          </p:nvSpPr>
          <p:spPr bwMode="auto">
            <a:xfrm>
              <a:off x="7420924" y="3557013"/>
              <a:ext cx="18006" cy="14925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0" y="6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11" y="10"/>
                </a:cxn>
              </a:cxnLst>
              <a:rect l="0" t="0" r="r" b="b"/>
              <a:pathLst>
                <a:path w="11" h="10">
                  <a:moveTo>
                    <a:pt x="11" y="10"/>
                  </a:moveTo>
                  <a:cubicBezTo>
                    <a:pt x="11" y="9"/>
                    <a:pt x="10" y="8"/>
                    <a:pt x="10" y="6"/>
                  </a:cubicBezTo>
                  <a:cubicBezTo>
                    <a:pt x="8" y="4"/>
                    <a:pt x="6" y="2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0" y="6"/>
                    <a:pt x="1" y="9"/>
                  </a:cubicBezTo>
                  <a:cubicBezTo>
                    <a:pt x="4" y="10"/>
                    <a:pt x="7" y="10"/>
                    <a:pt x="11" y="1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0" name="Freeform 171"/>
            <p:cNvSpPr/>
            <p:nvPr/>
          </p:nvSpPr>
          <p:spPr bwMode="auto">
            <a:xfrm>
              <a:off x="7237259" y="3663150"/>
              <a:ext cx="10804" cy="1658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7" y="0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4"/>
                  </a:cubicBezTo>
                  <a:cubicBezTo>
                    <a:pt x="0" y="6"/>
                    <a:pt x="0" y="8"/>
                    <a:pt x="0" y="11"/>
                  </a:cubicBezTo>
                  <a:cubicBezTo>
                    <a:pt x="2" y="11"/>
                    <a:pt x="5" y="11"/>
                    <a:pt x="7" y="11"/>
                  </a:cubicBezTo>
                  <a:cubicBezTo>
                    <a:pt x="7" y="7"/>
                    <a:pt x="7" y="3"/>
                    <a:pt x="7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1" name="Freeform 172"/>
            <p:cNvSpPr/>
            <p:nvPr/>
          </p:nvSpPr>
          <p:spPr bwMode="auto">
            <a:xfrm>
              <a:off x="7242660" y="3598473"/>
              <a:ext cx="7203" cy="16584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0" y="11"/>
                </a:cxn>
                <a:cxn ang="0">
                  <a:pos x="3" y="11"/>
                </a:cxn>
              </a:cxnLst>
              <a:rect l="0" t="0" r="r" b="b"/>
              <a:pathLst>
                <a:path w="4" h="11">
                  <a:moveTo>
                    <a:pt x="3" y="11"/>
                  </a:moveTo>
                  <a:cubicBezTo>
                    <a:pt x="3" y="8"/>
                    <a:pt x="3" y="4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3"/>
                    <a:pt x="1" y="7"/>
                    <a:pt x="0" y="11"/>
                  </a:cubicBezTo>
                  <a:cubicBezTo>
                    <a:pt x="1" y="11"/>
                    <a:pt x="2" y="11"/>
                    <a:pt x="3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2" name="Freeform 173"/>
            <p:cNvSpPr/>
            <p:nvPr/>
          </p:nvSpPr>
          <p:spPr bwMode="auto">
            <a:xfrm>
              <a:off x="7240860" y="3702951"/>
              <a:ext cx="12605" cy="1824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12"/>
                </a:cxn>
                <a:cxn ang="0">
                  <a:pos x="7" y="1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0" y="12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cubicBezTo>
                    <a:pt x="3" y="12"/>
                    <a:pt x="5" y="12"/>
                    <a:pt x="8" y="12"/>
                  </a:cubicBezTo>
                  <a:cubicBezTo>
                    <a:pt x="7" y="8"/>
                    <a:pt x="7" y="5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7"/>
                    <a:pt x="0" y="9"/>
                    <a:pt x="0" y="1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3" name="Freeform 174"/>
            <p:cNvSpPr/>
            <p:nvPr/>
          </p:nvSpPr>
          <p:spPr bwMode="auto">
            <a:xfrm>
              <a:off x="7242660" y="3621690"/>
              <a:ext cx="5402" cy="149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1" y="10"/>
                </a:cxn>
                <a:cxn ang="0">
                  <a:pos x="2" y="10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0" y="6"/>
                    <a:pt x="1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3" y="6"/>
                    <a:pt x="3" y="3"/>
                    <a:pt x="3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4" name="Freeform 175"/>
            <p:cNvSpPr/>
            <p:nvPr/>
          </p:nvSpPr>
          <p:spPr bwMode="auto">
            <a:xfrm>
              <a:off x="7255265" y="3596814"/>
              <a:ext cx="16206" cy="1824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0" y="12"/>
                </a:cxn>
                <a:cxn ang="0">
                  <a:pos x="10" y="0"/>
                </a:cxn>
                <a:cxn ang="0">
                  <a:pos x="1" y="1"/>
                </a:cxn>
                <a:cxn ang="0">
                  <a:pos x="0" y="12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3" y="12"/>
                    <a:pt x="6" y="12"/>
                    <a:pt x="10" y="12"/>
                  </a:cubicBezTo>
                  <a:cubicBezTo>
                    <a:pt x="10" y="8"/>
                    <a:pt x="10" y="4"/>
                    <a:pt x="10" y="0"/>
                  </a:cubicBezTo>
                  <a:cubicBezTo>
                    <a:pt x="7" y="0"/>
                    <a:pt x="4" y="0"/>
                    <a:pt x="1" y="1"/>
                  </a:cubicBezTo>
                  <a:cubicBezTo>
                    <a:pt x="0" y="4"/>
                    <a:pt x="0" y="8"/>
                    <a:pt x="0" y="1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5" name="Freeform 176"/>
            <p:cNvSpPr/>
            <p:nvPr/>
          </p:nvSpPr>
          <p:spPr bwMode="auto">
            <a:xfrm>
              <a:off x="7303882" y="3686367"/>
              <a:ext cx="19807" cy="14925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2" y="10"/>
                </a:cxn>
              </a:cxnLst>
              <a:rect l="0" t="0" r="r" b="b"/>
              <a:pathLst>
                <a:path w="12" h="10">
                  <a:moveTo>
                    <a:pt x="12" y="10"/>
                  </a:moveTo>
                  <a:cubicBezTo>
                    <a:pt x="12" y="7"/>
                    <a:pt x="11" y="3"/>
                    <a:pt x="11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4" y="10"/>
                    <a:pt x="8" y="10"/>
                    <a:pt x="12" y="1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6" name="Freeform 177"/>
            <p:cNvSpPr/>
            <p:nvPr/>
          </p:nvSpPr>
          <p:spPr bwMode="auto">
            <a:xfrm>
              <a:off x="7327291" y="3686367"/>
              <a:ext cx="18006" cy="149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1" y="10"/>
                </a:cxn>
                <a:cxn ang="0">
                  <a:pos x="11" y="10"/>
                </a:cxn>
                <a:cxn ang="0">
                  <a:pos x="11" y="0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0" y="3"/>
                    <a:pt x="0" y="7"/>
                    <a:pt x="1" y="10"/>
                  </a:cubicBezTo>
                  <a:cubicBezTo>
                    <a:pt x="4" y="10"/>
                    <a:pt x="8" y="10"/>
                    <a:pt x="11" y="1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7" name="Freeform 178"/>
            <p:cNvSpPr/>
            <p:nvPr/>
          </p:nvSpPr>
          <p:spPr bwMode="auto">
            <a:xfrm>
              <a:off x="7302082" y="3663150"/>
              <a:ext cx="19807" cy="18242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" y="12"/>
                </a:cxn>
                <a:cxn ang="0">
                  <a:pos x="12" y="12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8"/>
                    <a:pt x="12" y="4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8"/>
                    <a:pt x="1" y="12"/>
                  </a:cubicBezTo>
                  <a:cubicBezTo>
                    <a:pt x="5" y="12"/>
                    <a:pt x="8" y="12"/>
                    <a:pt x="12" y="1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8" name="Freeform 179"/>
            <p:cNvSpPr/>
            <p:nvPr/>
          </p:nvSpPr>
          <p:spPr bwMode="auto">
            <a:xfrm>
              <a:off x="7377709" y="3686367"/>
              <a:ext cx="18006" cy="149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1" y="10"/>
                </a:cxn>
                <a:cxn ang="0">
                  <a:pos x="12" y="0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6"/>
                    <a:pt x="11" y="3"/>
                    <a:pt x="12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9" name="Freeform 180"/>
            <p:cNvSpPr/>
            <p:nvPr/>
          </p:nvSpPr>
          <p:spPr bwMode="auto">
            <a:xfrm>
              <a:off x="7352500" y="3686367"/>
              <a:ext cx="18006" cy="149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1" y="10"/>
                </a:cxn>
                <a:cxn ang="0">
                  <a:pos x="11" y="0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cubicBezTo>
                    <a:pt x="7" y="0"/>
                    <a:pt x="3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3"/>
                    <a:pt x="11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0" name="Freeform 181"/>
            <p:cNvSpPr/>
            <p:nvPr/>
          </p:nvSpPr>
          <p:spPr bwMode="auto">
            <a:xfrm>
              <a:off x="7327291" y="3638274"/>
              <a:ext cx="18006" cy="182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12"/>
                </a:cxn>
                <a:cxn ang="0">
                  <a:pos x="12" y="12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9"/>
                    <a:pt x="0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9" y="0"/>
                    <a:pt x="7" y="0"/>
                  </a:cubicBezTo>
                  <a:cubicBezTo>
                    <a:pt x="5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1" name="Freeform 182"/>
            <p:cNvSpPr/>
            <p:nvPr/>
          </p:nvSpPr>
          <p:spPr bwMode="auto">
            <a:xfrm>
              <a:off x="7402918" y="3639932"/>
              <a:ext cx="19807" cy="1658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2" y="11"/>
                </a:cxn>
                <a:cxn ang="0">
                  <a:pos x="12" y="0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8"/>
                    <a:pt x="12" y="4"/>
                    <a:pt x="12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2" name="Freeform 183"/>
            <p:cNvSpPr/>
            <p:nvPr/>
          </p:nvSpPr>
          <p:spPr bwMode="auto">
            <a:xfrm>
              <a:off x="7253464" y="3620032"/>
              <a:ext cx="16206" cy="14925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0"/>
                </a:cxn>
                <a:cxn ang="0">
                  <a:pos x="1" y="1"/>
                </a:cxn>
                <a:cxn ang="0">
                  <a:pos x="0" y="10"/>
                </a:cxn>
                <a:cxn ang="0">
                  <a:pos x="10" y="10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cubicBezTo>
                    <a:pt x="10" y="7"/>
                    <a:pt x="10" y="4"/>
                    <a:pt x="10" y="0"/>
                  </a:cubicBezTo>
                  <a:cubicBezTo>
                    <a:pt x="7" y="1"/>
                    <a:pt x="4" y="1"/>
                    <a:pt x="1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3" y="10"/>
                    <a:pt x="7" y="10"/>
                    <a:pt x="10" y="1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3" name="Freeform 184"/>
            <p:cNvSpPr/>
            <p:nvPr/>
          </p:nvSpPr>
          <p:spPr bwMode="auto">
            <a:xfrm>
              <a:off x="7276873" y="3620032"/>
              <a:ext cx="19807" cy="1492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2" y="10"/>
                </a:cxn>
                <a:cxn ang="0">
                  <a:pos x="13" y="0"/>
                </a:cxn>
              </a:cxnLst>
              <a:rect l="0" t="0" r="r" b="b"/>
              <a:pathLst>
                <a:path w="13" h="10">
                  <a:moveTo>
                    <a:pt x="13" y="0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4" y="10"/>
                    <a:pt x="8" y="10"/>
                    <a:pt x="12" y="10"/>
                  </a:cubicBezTo>
                  <a:cubicBezTo>
                    <a:pt x="12" y="6"/>
                    <a:pt x="12" y="3"/>
                    <a:pt x="13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4" name="Freeform 185"/>
            <p:cNvSpPr/>
            <p:nvPr/>
          </p:nvSpPr>
          <p:spPr bwMode="auto">
            <a:xfrm>
              <a:off x="7302082" y="3638274"/>
              <a:ext cx="19807" cy="18242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12"/>
                </a:cxn>
                <a:cxn ang="0">
                  <a:pos x="12" y="12"/>
                </a:cxn>
                <a:cxn ang="0">
                  <a:pos x="12" y="2"/>
                </a:cxn>
              </a:cxnLst>
              <a:rect l="0" t="0" r="r" b="b"/>
              <a:pathLst>
                <a:path w="12" h="12">
                  <a:moveTo>
                    <a:pt x="12" y="2"/>
                  </a:moveTo>
                  <a:cubicBezTo>
                    <a:pt x="12" y="1"/>
                    <a:pt x="12" y="1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6"/>
                    <a:pt x="0" y="9"/>
                    <a:pt x="0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9"/>
                    <a:pt x="12" y="5"/>
                    <a:pt x="12" y="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5" name="Freeform 186"/>
            <p:cNvSpPr/>
            <p:nvPr/>
          </p:nvSpPr>
          <p:spPr bwMode="auto">
            <a:xfrm>
              <a:off x="7327291" y="3663150"/>
              <a:ext cx="18006" cy="18242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2" y="1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5" y="12"/>
                    <a:pt x="9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1" y="1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6" name="Freeform 187"/>
            <p:cNvSpPr/>
            <p:nvPr/>
          </p:nvSpPr>
          <p:spPr bwMode="auto">
            <a:xfrm>
              <a:off x="7352500" y="3638274"/>
              <a:ext cx="19807" cy="1824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2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8"/>
                    <a:pt x="12" y="4"/>
                    <a:pt x="12" y="0"/>
                  </a:cubicBezTo>
                  <a:cubicBezTo>
                    <a:pt x="7" y="0"/>
                    <a:pt x="3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7" name="Freeform 188"/>
            <p:cNvSpPr/>
            <p:nvPr/>
          </p:nvSpPr>
          <p:spPr bwMode="auto">
            <a:xfrm>
              <a:off x="7352500" y="3663150"/>
              <a:ext cx="19807" cy="1824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1" y="12"/>
                </a:cxn>
                <a:cxn ang="0">
                  <a:pos x="12" y="0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2"/>
                    <a:pt x="7" y="12"/>
                    <a:pt x="11" y="12"/>
                  </a:cubicBezTo>
                  <a:cubicBezTo>
                    <a:pt x="12" y="8"/>
                    <a:pt x="12" y="4"/>
                    <a:pt x="12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8" name="Freeform 189"/>
            <p:cNvSpPr/>
            <p:nvPr/>
          </p:nvSpPr>
          <p:spPr bwMode="auto">
            <a:xfrm>
              <a:off x="7309284" y="3543746"/>
              <a:ext cx="18006" cy="497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" y="4"/>
                </a:cxn>
                <a:cxn ang="0">
                  <a:pos x="11" y="0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cubicBezTo>
                    <a:pt x="3" y="4"/>
                    <a:pt x="7" y="4"/>
                    <a:pt x="10" y="4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7" y="0"/>
                    <a:pt x="3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9" name="Freeform 190"/>
            <p:cNvSpPr/>
            <p:nvPr/>
          </p:nvSpPr>
          <p:spPr bwMode="auto">
            <a:xfrm>
              <a:off x="7327291" y="3573597"/>
              <a:ext cx="18006" cy="1658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1"/>
                </a:cxn>
                <a:cxn ang="0">
                  <a:pos x="10" y="11"/>
                </a:cxn>
                <a:cxn ang="0">
                  <a:pos x="11" y="11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1" y="0"/>
                </a:cxn>
              </a:cxnLst>
              <a:rect l="0" t="0" r="r" b="b"/>
              <a:pathLst>
                <a:path w="11" h="11">
                  <a:moveTo>
                    <a:pt x="1" y="0"/>
                  </a:moveTo>
                  <a:cubicBezTo>
                    <a:pt x="1" y="4"/>
                    <a:pt x="1" y="7"/>
                    <a:pt x="0" y="11"/>
                  </a:cubicBezTo>
                  <a:cubicBezTo>
                    <a:pt x="4" y="11"/>
                    <a:pt x="7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7" y="0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0" name="Freeform 191"/>
            <p:cNvSpPr/>
            <p:nvPr/>
          </p:nvSpPr>
          <p:spPr bwMode="auto">
            <a:xfrm>
              <a:off x="7352500" y="3772603"/>
              <a:ext cx="12605" cy="9950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1" y="7"/>
                </a:cxn>
              </a:cxnLst>
              <a:rect l="0" t="0" r="r" b="b"/>
              <a:pathLst>
                <a:path w="8" h="7">
                  <a:moveTo>
                    <a:pt x="1" y="7"/>
                  </a:moveTo>
                  <a:cubicBezTo>
                    <a:pt x="3" y="7"/>
                    <a:pt x="5" y="7"/>
                    <a:pt x="8" y="7"/>
                  </a:cubicBezTo>
                  <a:cubicBezTo>
                    <a:pt x="8" y="4"/>
                    <a:pt x="8" y="2"/>
                    <a:pt x="8" y="0"/>
                  </a:cubicBezTo>
                  <a:cubicBezTo>
                    <a:pt x="6" y="0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1" name="Freeform 192"/>
            <p:cNvSpPr/>
            <p:nvPr/>
          </p:nvSpPr>
          <p:spPr bwMode="auto">
            <a:xfrm>
              <a:off x="7393915" y="3769286"/>
              <a:ext cx="18006" cy="1160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"/>
                </a:cxn>
                <a:cxn ang="0">
                  <a:pos x="0" y="8"/>
                </a:cxn>
                <a:cxn ang="0">
                  <a:pos x="11" y="7"/>
                </a:cxn>
                <a:cxn ang="0">
                  <a:pos x="11" y="0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7" y="1"/>
                    <a:pt x="4" y="1"/>
                    <a:pt x="1" y="1"/>
                  </a:cubicBezTo>
                  <a:cubicBezTo>
                    <a:pt x="1" y="3"/>
                    <a:pt x="0" y="6"/>
                    <a:pt x="0" y="8"/>
                  </a:cubicBezTo>
                  <a:cubicBezTo>
                    <a:pt x="4" y="8"/>
                    <a:pt x="7" y="7"/>
                    <a:pt x="11" y="7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2" name="Freeform 193"/>
            <p:cNvSpPr/>
            <p:nvPr/>
          </p:nvSpPr>
          <p:spPr bwMode="auto">
            <a:xfrm>
              <a:off x="7395715" y="3555355"/>
              <a:ext cx="19807" cy="14925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1" y="1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12" y="10"/>
                </a:cxn>
              </a:cxnLst>
              <a:rect l="0" t="0" r="r" b="b"/>
              <a:pathLst>
                <a:path w="12" h="10">
                  <a:moveTo>
                    <a:pt x="12" y="10"/>
                  </a:moveTo>
                  <a:cubicBezTo>
                    <a:pt x="12" y="7"/>
                    <a:pt x="11" y="4"/>
                    <a:pt x="11" y="1"/>
                  </a:cubicBezTo>
                  <a:cubicBezTo>
                    <a:pt x="7" y="1"/>
                    <a:pt x="3" y="1"/>
                    <a:pt x="0" y="0"/>
                  </a:cubicBezTo>
                  <a:cubicBezTo>
                    <a:pt x="0" y="3"/>
                    <a:pt x="0" y="6"/>
                    <a:pt x="1" y="9"/>
                  </a:cubicBezTo>
                  <a:cubicBezTo>
                    <a:pt x="4" y="10"/>
                    <a:pt x="8" y="10"/>
                    <a:pt x="12" y="1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3" name="Freeform 194"/>
            <p:cNvSpPr/>
            <p:nvPr/>
          </p:nvSpPr>
          <p:spPr bwMode="auto">
            <a:xfrm>
              <a:off x="7393915" y="3545405"/>
              <a:ext cx="18006" cy="49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0" y="3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cubicBezTo>
                    <a:pt x="4" y="3"/>
                    <a:pt x="7" y="3"/>
                    <a:pt x="10" y="3"/>
                  </a:cubicBezTo>
                  <a:cubicBezTo>
                    <a:pt x="7" y="2"/>
                    <a:pt x="4" y="1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4" name="Freeform 195"/>
            <p:cNvSpPr/>
            <p:nvPr/>
          </p:nvSpPr>
          <p:spPr bwMode="auto">
            <a:xfrm>
              <a:off x="7352500" y="3752702"/>
              <a:ext cx="14405" cy="13267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9" y="9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cubicBezTo>
                    <a:pt x="9" y="6"/>
                    <a:pt x="9" y="3"/>
                    <a:pt x="9" y="0"/>
                  </a:cubicBezTo>
                  <a:cubicBezTo>
                    <a:pt x="6" y="0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3" y="9"/>
                    <a:pt x="6" y="9"/>
                    <a:pt x="9" y="9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5" name="Freeform 196"/>
            <p:cNvSpPr/>
            <p:nvPr/>
          </p:nvSpPr>
          <p:spPr bwMode="auto">
            <a:xfrm>
              <a:off x="7280474" y="3555355"/>
              <a:ext cx="19807" cy="1492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0"/>
                </a:cxn>
                <a:cxn ang="0">
                  <a:pos x="12" y="9"/>
                </a:cxn>
                <a:cxn ang="0">
                  <a:pos x="12" y="0"/>
                </a:cxn>
                <a:cxn ang="0">
                  <a:pos x="2" y="1"/>
                </a:cxn>
                <a:cxn ang="0">
                  <a:pos x="1" y="1"/>
                </a:cxn>
              </a:cxnLst>
              <a:rect l="0" t="0" r="r" b="b"/>
              <a:pathLst>
                <a:path w="12" h="10">
                  <a:moveTo>
                    <a:pt x="1" y="1"/>
                  </a:moveTo>
                  <a:cubicBezTo>
                    <a:pt x="1" y="4"/>
                    <a:pt x="0" y="7"/>
                    <a:pt x="0" y="10"/>
                  </a:cubicBezTo>
                  <a:cubicBezTo>
                    <a:pt x="4" y="10"/>
                    <a:pt x="8" y="9"/>
                    <a:pt x="12" y="9"/>
                  </a:cubicBezTo>
                  <a:cubicBezTo>
                    <a:pt x="12" y="6"/>
                    <a:pt x="12" y="3"/>
                    <a:pt x="12" y="0"/>
                  </a:cubicBezTo>
                  <a:cubicBezTo>
                    <a:pt x="9" y="0"/>
                    <a:pt x="6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6" name="Freeform 197"/>
            <p:cNvSpPr/>
            <p:nvPr/>
          </p:nvSpPr>
          <p:spPr bwMode="auto">
            <a:xfrm>
              <a:off x="7372307" y="3555355"/>
              <a:ext cx="19807" cy="13267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2" y="9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1" y="9"/>
                </a:cxn>
              </a:cxnLst>
              <a:rect l="0" t="0" r="r" b="b"/>
              <a:pathLst>
                <a:path w="12" h="9">
                  <a:moveTo>
                    <a:pt x="1" y="9"/>
                  </a:moveTo>
                  <a:cubicBezTo>
                    <a:pt x="4" y="9"/>
                    <a:pt x="8" y="9"/>
                    <a:pt x="12" y="9"/>
                  </a:cubicBezTo>
                  <a:cubicBezTo>
                    <a:pt x="11" y="6"/>
                    <a:pt x="11" y="3"/>
                    <a:pt x="11" y="0"/>
                  </a:cubicBezTo>
                  <a:cubicBezTo>
                    <a:pt x="7" y="0"/>
                    <a:pt x="4" y="0"/>
                    <a:pt x="0" y="0"/>
                  </a:cubicBezTo>
                  <a:cubicBezTo>
                    <a:pt x="0" y="2"/>
                    <a:pt x="1" y="5"/>
                    <a:pt x="1" y="9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7" name="Freeform 198"/>
            <p:cNvSpPr/>
            <p:nvPr/>
          </p:nvSpPr>
          <p:spPr bwMode="auto">
            <a:xfrm>
              <a:off x="7330892" y="3752702"/>
              <a:ext cx="14405" cy="1326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9" y="9"/>
                </a:cxn>
                <a:cxn ang="0">
                  <a:pos x="9" y="0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cubicBezTo>
                    <a:pt x="6" y="0"/>
                    <a:pt x="4" y="0"/>
                    <a:pt x="0" y="0"/>
                  </a:cubicBezTo>
                  <a:cubicBezTo>
                    <a:pt x="1" y="3"/>
                    <a:pt x="1" y="6"/>
                    <a:pt x="1" y="9"/>
                  </a:cubicBezTo>
                  <a:cubicBezTo>
                    <a:pt x="4" y="9"/>
                    <a:pt x="7" y="9"/>
                    <a:pt x="9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8" name="Freeform 199"/>
            <p:cNvSpPr/>
            <p:nvPr/>
          </p:nvSpPr>
          <p:spPr bwMode="auto">
            <a:xfrm>
              <a:off x="7329091" y="3553697"/>
              <a:ext cx="16206" cy="1326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0"/>
                </a:cxn>
                <a:cxn ang="0">
                  <a:pos x="0" y="9"/>
                </a:cxn>
                <a:cxn ang="0">
                  <a:pos x="9" y="9"/>
                </a:cxn>
                <a:cxn ang="0">
                  <a:pos x="10" y="9"/>
                </a:cxn>
                <a:cxn ang="0">
                  <a:pos x="10" y="0"/>
                </a:cxn>
                <a:cxn ang="0">
                  <a:pos x="9" y="0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1" y="3"/>
                    <a:pt x="0" y="6"/>
                    <a:pt x="0" y="9"/>
                  </a:cubicBezTo>
                  <a:cubicBezTo>
                    <a:pt x="3" y="9"/>
                    <a:pt x="6" y="9"/>
                    <a:pt x="9" y="9"/>
                  </a:cubicBezTo>
                  <a:cubicBezTo>
                    <a:pt x="9" y="9"/>
                    <a:pt x="10" y="9"/>
                    <a:pt x="10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9" name="Freeform 200"/>
            <p:cNvSpPr/>
            <p:nvPr/>
          </p:nvSpPr>
          <p:spPr bwMode="auto">
            <a:xfrm>
              <a:off x="7305683" y="3553697"/>
              <a:ext cx="19807" cy="1492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2" y="9"/>
                </a:cxn>
                <a:cxn ang="0">
                  <a:pos x="12" y="0"/>
                </a:cxn>
                <a:cxn ang="0">
                  <a:pos x="1" y="1"/>
                </a:cxn>
                <a:cxn ang="0">
                  <a:pos x="0" y="10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cubicBezTo>
                    <a:pt x="4" y="10"/>
                    <a:pt x="8" y="10"/>
                    <a:pt x="12" y="9"/>
                  </a:cubicBezTo>
                  <a:cubicBezTo>
                    <a:pt x="12" y="6"/>
                    <a:pt x="12" y="3"/>
                    <a:pt x="12" y="0"/>
                  </a:cubicBezTo>
                  <a:cubicBezTo>
                    <a:pt x="9" y="0"/>
                    <a:pt x="5" y="1"/>
                    <a:pt x="1" y="1"/>
                  </a:cubicBezTo>
                  <a:cubicBezTo>
                    <a:pt x="1" y="4"/>
                    <a:pt x="1" y="7"/>
                    <a:pt x="0" y="1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0" name="Freeform 201"/>
            <p:cNvSpPr/>
            <p:nvPr/>
          </p:nvSpPr>
          <p:spPr bwMode="auto">
            <a:xfrm>
              <a:off x="7309284" y="3751044"/>
              <a:ext cx="18006" cy="14925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11" y="10"/>
                </a:cxn>
                <a:cxn ang="0">
                  <a:pos x="11" y="1"/>
                </a:cxn>
              </a:cxnLst>
              <a:rect l="0" t="0" r="r" b="b"/>
              <a:pathLst>
                <a:path w="11" h="10">
                  <a:moveTo>
                    <a:pt x="11" y="1"/>
                  </a:moveTo>
                  <a:cubicBezTo>
                    <a:pt x="7" y="1"/>
                    <a:pt x="4" y="0"/>
                    <a:pt x="0" y="0"/>
                  </a:cubicBezTo>
                  <a:cubicBezTo>
                    <a:pt x="0" y="3"/>
                    <a:pt x="0" y="6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5" y="9"/>
                    <a:pt x="8" y="10"/>
                    <a:pt x="11" y="10"/>
                  </a:cubicBezTo>
                  <a:cubicBezTo>
                    <a:pt x="11" y="7"/>
                    <a:pt x="11" y="4"/>
                    <a:pt x="11" y="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1" name="Freeform 202"/>
            <p:cNvSpPr/>
            <p:nvPr/>
          </p:nvSpPr>
          <p:spPr bwMode="auto">
            <a:xfrm>
              <a:off x="7242660" y="3639932"/>
              <a:ext cx="5402" cy="1658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" y="1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2" y="6"/>
                </a:cxn>
                <a:cxn ang="0">
                  <a:pos x="0" y="11"/>
                </a:cxn>
              </a:cxnLst>
              <a:rect l="0" t="0" r="r" b="b"/>
              <a:pathLst>
                <a:path w="3" h="11">
                  <a:moveTo>
                    <a:pt x="0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2" y="8"/>
                    <a:pt x="2" y="4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2"/>
                    <a:pt x="2" y="4"/>
                    <a:pt x="2" y="6"/>
                  </a:cubicBezTo>
                  <a:cubicBezTo>
                    <a:pt x="2" y="7"/>
                    <a:pt x="1" y="9"/>
                    <a:pt x="0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2" name="Freeform 203"/>
            <p:cNvSpPr/>
            <p:nvPr/>
          </p:nvSpPr>
          <p:spPr bwMode="auto">
            <a:xfrm>
              <a:off x="7372307" y="3770945"/>
              <a:ext cx="18006" cy="99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"/>
                </a:cxn>
                <a:cxn ang="0">
                  <a:pos x="0" y="7"/>
                </a:cxn>
                <a:cxn ang="0">
                  <a:pos x="10" y="7"/>
                </a:cxn>
                <a:cxn ang="0">
                  <a:pos x="11" y="0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3" y="7"/>
                    <a:pt x="7" y="7"/>
                    <a:pt x="10" y="7"/>
                  </a:cubicBezTo>
                  <a:cubicBezTo>
                    <a:pt x="11" y="5"/>
                    <a:pt x="11" y="3"/>
                    <a:pt x="11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3" name="Freeform 204"/>
            <p:cNvSpPr/>
            <p:nvPr/>
          </p:nvSpPr>
          <p:spPr bwMode="auto">
            <a:xfrm>
              <a:off x="7370506" y="3787528"/>
              <a:ext cx="18006" cy="49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1" y="3"/>
                </a:cxn>
                <a:cxn ang="0">
                  <a:pos x="11" y="0"/>
                </a:cxn>
              </a:cxnLst>
              <a:rect l="0" t="0" r="r" b="b"/>
              <a:pathLst>
                <a:path w="11" h="3">
                  <a:moveTo>
                    <a:pt x="11" y="0"/>
                  </a:moveTo>
                  <a:cubicBezTo>
                    <a:pt x="7" y="0"/>
                    <a:pt x="4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4" name="Freeform 206"/>
            <p:cNvSpPr/>
            <p:nvPr/>
          </p:nvSpPr>
          <p:spPr bwMode="auto">
            <a:xfrm>
              <a:off x="7352500" y="3553696"/>
              <a:ext cx="14405" cy="1326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9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3" y="9"/>
                    <a:pt x="6" y="9"/>
                    <a:pt x="9" y="9"/>
                  </a:cubicBezTo>
                  <a:cubicBezTo>
                    <a:pt x="9" y="6"/>
                    <a:pt x="9" y="3"/>
                    <a:pt x="8" y="0"/>
                  </a:cubicBezTo>
                  <a:cubicBezTo>
                    <a:pt x="5" y="0"/>
                    <a:pt x="2" y="0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5" name="Freeform 207"/>
            <p:cNvSpPr/>
            <p:nvPr/>
          </p:nvSpPr>
          <p:spPr bwMode="auto">
            <a:xfrm>
              <a:off x="7352500" y="3787528"/>
              <a:ext cx="12605" cy="49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7" y="3"/>
                </a:cxn>
                <a:cxn ang="0">
                  <a:pos x="8" y="0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cubicBezTo>
                    <a:pt x="5" y="0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8" y="1"/>
                    <a:pt x="8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6" name="Freeform 208"/>
            <p:cNvSpPr/>
            <p:nvPr/>
          </p:nvSpPr>
          <p:spPr bwMode="auto">
            <a:xfrm>
              <a:off x="7316487" y="3787528"/>
              <a:ext cx="12605" cy="49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8" y="3"/>
                </a:cxn>
                <a:cxn ang="0">
                  <a:pos x="7" y="0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2"/>
                    <a:pt x="7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7" name="Freeform 209"/>
            <p:cNvSpPr/>
            <p:nvPr/>
          </p:nvSpPr>
          <p:spPr bwMode="auto">
            <a:xfrm>
              <a:off x="7372307" y="3542088"/>
              <a:ext cx="18006" cy="663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1" y="5"/>
                </a:cxn>
                <a:cxn ang="0">
                  <a:pos x="10" y="2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0" y="5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3" y="5"/>
                    <a:pt x="7" y="5"/>
                    <a:pt x="11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8" y="1"/>
                    <a:pt x="6" y="1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8" name="Freeform 210"/>
            <p:cNvSpPr/>
            <p:nvPr/>
          </p:nvSpPr>
          <p:spPr bwMode="auto">
            <a:xfrm>
              <a:off x="7332693" y="3787528"/>
              <a:ext cx="12605" cy="49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8" y="3"/>
                </a:cxn>
                <a:cxn ang="0">
                  <a:pos x="8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0"/>
                    <a:pt x="1" y="0"/>
                  </a:cubicBezTo>
                  <a:cubicBezTo>
                    <a:pt x="1" y="2"/>
                    <a:pt x="1" y="3"/>
                    <a:pt x="1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9" name="Freeform 211"/>
            <p:cNvSpPr/>
            <p:nvPr/>
          </p:nvSpPr>
          <p:spPr bwMode="auto">
            <a:xfrm>
              <a:off x="7393915" y="3785870"/>
              <a:ext cx="18006" cy="663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10" y="4"/>
                </a:cxn>
                <a:cxn ang="0">
                  <a:pos x="11" y="0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cubicBezTo>
                    <a:pt x="7" y="0"/>
                    <a:pt x="3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1"/>
                    <a:pt x="11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0" name="Freeform 212"/>
            <p:cNvSpPr/>
            <p:nvPr/>
          </p:nvSpPr>
          <p:spPr bwMode="auto">
            <a:xfrm>
              <a:off x="7298480" y="3548721"/>
              <a:ext cx="3601" cy="165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1" name="Freeform 213"/>
            <p:cNvSpPr/>
            <p:nvPr/>
          </p:nvSpPr>
          <p:spPr bwMode="auto">
            <a:xfrm>
              <a:off x="7330892" y="3540429"/>
              <a:ext cx="14405" cy="663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9" y="0"/>
                </a:cxn>
                <a:cxn ang="0">
                  <a:pos x="0" y="1"/>
                </a:cxn>
                <a:cxn ang="0">
                  <a:pos x="0" y="5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cubicBezTo>
                    <a:pt x="3" y="5"/>
                    <a:pt x="6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2" name="Freeform 214"/>
            <p:cNvSpPr/>
            <p:nvPr/>
          </p:nvSpPr>
          <p:spPr bwMode="auto">
            <a:xfrm>
              <a:off x="7352500" y="3540429"/>
              <a:ext cx="12605" cy="82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8" y="6"/>
                </a:cxn>
                <a:cxn ang="0">
                  <a:pos x="8" y="1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5" y="6"/>
                    <a:pt x="8" y="6"/>
                  </a:cubicBezTo>
                  <a:cubicBezTo>
                    <a:pt x="8" y="4"/>
                    <a:pt x="8" y="2"/>
                    <a:pt x="8" y="1"/>
                  </a:cubicBezTo>
                  <a:cubicBezTo>
                    <a:pt x="5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3" name="Freeform 215"/>
            <p:cNvSpPr/>
            <p:nvPr/>
          </p:nvSpPr>
          <p:spPr bwMode="auto">
            <a:xfrm>
              <a:off x="7221053" y="3684709"/>
              <a:ext cx="10804" cy="1326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4" y="9"/>
                </a:cxn>
                <a:cxn ang="0">
                  <a:pos x="7" y="9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1" y="7"/>
                </a:cxn>
              </a:cxnLst>
              <a:rect l="0" t="0" r="r" b="b"/>
              <a:pathLst>
                <a:path w="7" h="9">
                  <a:moveTo>
                    <a:pt x="1" y="7"/>
                  </a:moveTo>
                  <a:cubicBezTo>
                    <a:pt x="2" y="8"/>
                    <a:pt x="3" y="8"/>
                    <a:pt x="4" y="9"/>
                  </a:cubicBezTo>
                  <a:cubicBezTo>
                    <a:pt x="5" y="9"/>
                    <a:pt x="6" y="9"/>
                    <a:pt x="7" y="9"/>
                  </a:cubicBezTo>
                  <a:cubicBezTo>
                    <a:pt x="7" y="6"/>
                    <a:pt x="7" y="3"/>
                    <a:pt x="7" y="0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1" y="3"/>
                    <a:pt x="0" y="5"/>
                    <a:pt x="1" y="7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4" name="Freeform 216"/>
            <p:cNvSpPr/>
            <p:nvPr/>
          </p:nvSpPr>
          <p:spPr bwMode="auto">
            <a:xfrm>
              <a:off x="7311085" y="3770944"/>
              <a:ext cx="16206" cy="9950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0" y="0"/>
                </a:cxn>
                <a:cxn ang="0">
                  <a:pos x="2" y="7"/>
                </a:cxn>
                <a:cxn ang="0">
                  <a:pos x="10" y="7"/>
                </a:cxn>
                <a:cxn ang="0">
                  <a:pos x="10" y="1"/>
                </a:cxn>
              </a:cxnLst>
              <a:rect l="0" t="0" r="r" b="b"/>
              <a:pathLst>
                <a:path w="10" h="7">
                  <a:moveTo>
                    <a:pt x="10" y="1"/>
                  </a:moveTo>
                  <a:cubicBezTo>
                    <a:pt x="7" y="0"/>
                    <a:pt x="3" y="0"/>
                    <a:pt x="0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5" y="7"/>
                    <a:pt x="7" y="7"/>
                    <a:pt x="10" y="7"/>
                  </a:cubicBezTo>
                  <a:cubicBezTo>
                    <a:pt x="10" y="5"/>
                    <a:pt x="10" y="3"/>
                    <a:pt x="10" y="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5" name="Freeform 217"/>
            <p:cNvSpPr/>
            <p:nvPr/>
          </p:nvSpPr>
          <p:spPr bwMode="auto">
            <a:xfrm>
              <a:off x="7332693" y="3772603"/>
              <a:ext cx="12605" cy="99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1" y="6"/>
                </a:cxn>
                <a:cxn ang="0">
                  <a:pos x="8" y="7"/>
                </a:cxn>
                <a:cxn ang="0">
                  <a:pos x="8" y="0"/>
                </a:cxn>
              </a:cxnLst>
              <a:rect l="0" t="0" r="r" b="b"/>
              <a:pathLst>
                <a:path w="8" h="7">
                  <a:moveTo>
                    <a:pt x="8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2"/>
                    <a:pt x="1" y="5"/>
                    <a:pt x="1" y="6"/>
                  </a:cubicBezTo>
                  <a:cubicBezTo>
                    <a:pt x="3" y="7"/>
                    <a:pt x="6" y="7"/>
                    <a:pt x="8" y="7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6" name="Freeform 218"/>
            <p:cNvSpPr/>
            <p:nvPr/>
          </p:nvSpPr>
          <p:spPr bwMode="auto">
            <a:xfrm>
              <a:off x="7237259" y="3684709"/>
              <a:ext cx="12605" cy="14925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"/>
                </a:cxn>
                <a:cxn ang="0">
                  <a:pos x="0" y="0"/>
                </a:cxn>
                <a:cxn ang="0">
                  <a:pos x="1" y="10"/>
                </a:cxn>
                <a:cxn ang="0">
                  <a:pos x="8" y="10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cubicBezTo>
                    <a:pt x="8" y="7"/>
                    <a:pt x="8" y="4"/>
                    <a:pt x="8" y="1"/>
                  </a:cubicBezTo>
                  <a:cubicBezTo>
                    <a:pt x="5" y="1"/>
                    <a:pt x="3" y="0"/>
                    <a:pt x="0" y="0"/>
                  </a:cubicBezTo>
                  <a:cubicBezTo>
                    <a:pt x="1" y="3"/>
                    <a:pt x="1" y="6"/>
                    <a:pt x="1" y="10"/>
                  </a:cubicBezTo>
                  <a:cubicBezTo>
                    <a:pt x="3" y="10"/>
                    <a:pt x="6" y="10"/>
                    <a:pt x="8" y="1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7" name="Freeform 219"/>
            <p:cNvSpPr/>
            <p:nvPr/>
          </p:nvSpPr>
          <p:spPr bwMode="auto">
            <a:xfrm>
              <a:off x="7258866" y="3727826"/>
              <a:ext cx="18006" cy="165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0"/>
                </a:cxn>
                <a:cxn ang="0">
                  <a:pos x="11" y="11"/>
                </a:cxn>
                <a:cxn ang="0">
                  <a:pos x="9" y="1"/>
                </a:cxn>
                <a:cxn ang="0">
                  <a:pos x="0" y="0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0" y="4"/>
                    <a:pt x="0" y="7"/>
                    <a:pt x="1" y="10"/>
                  </a:cubicBezTo>
                  <a:cubicBezTo>
                    <a:pt x="4" y="11"/>
                    <a:pt x="7" y="11"/>
                    <a:pt x="11" y="11"/>
                  </a:cubicBezTo>
                  <a:cubicBezTo>
                    <a:pt x="10" y="8"/>
                    <a:pt x="10" y="4"/>
                    <a:pt x="9" y="1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8" name="Freeform 220"/>
            <p:cNvSpPr/>
            <p:nvPr/>
          </p:nvSpPr>
          <p:spPr bwMode="auto">
            <a:xfrm>
              <a:off x="7285876" y="3769286"/>
              <a:ext cx="10804" cy="33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3" y="1"/>
                    <a:pt x="5" y="1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9" name="Freeform 221"/>
            <p:cNvSpPr/>
            <p:nvPr/>
          </p:nvSpPr>
          <p:spPr bwMode="auto">
            <a:xfrm>
              <a:off x="7266069" y="3767628"/>
              <a:ext cx="14405" cy="497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8" y="1"/>
                </a:cxn>
                <a:cxn ang="0">
                  <a:pos x="0" y="0"/>
                </a:cxn>
                <a:cxn ang="0">
                  <a:pos x="9" y="3"/>
                </a:cxn>
              </a:cxnLst>
              <a:rect l="0" t="0" r="r" b="b"/>
              <a:pathLst>
                <a:path w="9" h="3">
                  <a:moveTo>
                    <a:pt x="9" y="3"/>
                  </a:moveTo>
                  <a:cubicBezTo>
                    <a:pt x="9" y="2"/>
                    <a:pt x="8" y="2"/>
                    <a:pt x="8" y="1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2" y="2"/>
                    <a:pt x="5" y="3"/>
                    <a:pt x="9" y="3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0" name="Freeform 222"/>
            <p:cNvSpPr/>
            <p:nvPr/>
          </p:nvSpPr>
          <p:spPr bwMode="auto">
            <a:xfrm>
              <a:off x="7284075" y="3749385"/>
              <a:ext cx="19807" cy="14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9"/>
                </a:cxn>
                <a:cxn ang="0">
                  <a:pos x="12" y="10"/>
                </a:cxn>
                <a:cxn ang="0">
                  <a:pos x="11" y="1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cubicBezTo>
                    <a:pt x="0" y="3"/>
                    <a:pt x="0" y="6"/>
                    <a:pt x="1" y="9"/>
                  </a:cubicBezTo>
                  <a:cubicBezTo>
                    <a:pt x="4" y="10"/>
                    <a:pt x="8" y="10"/>
                    <a:pt x="12" y="10"/>
                  </a:cubicBezTo>
                  <a:cubicBezTo>
                    <a:pt x="12" y="7"/>
                    <a:pt x="11" y="4"/>
                    <a:pt x="11" y="1"/>
                  </a:cubicBezTo>
                  <a:cubicBezTo>
                    <a:pt x="7" y="1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1" name="Freeform 223"/>
            <p:cNvSpPr/>
            <p:nvPr/>
          </p:nvSpPr>
          <p:spPr bwMode="auto">
            <a:xfrm>
              <a:off x="7307484" y="3731143"/>
              <a:ext cx="18006" cy="1658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1" y="10"/>
                </a:cxn>
                <a:cxn ang="0">
                  <a:pos x="11" y="11"/>
                </a:cxn>
                <a:cxn ang="0">
                  <a:pos x="11" y="0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cubicBezTo>
                    <a:pt x="7" y="0"/>
                    <a:pt x="4" y="0"/>
                    <a:pt x="0" y="0"/>
                  </a:cubicBezTo>
                  <a:cubicBezTo>
                    <a:pt x="0" y="3"/>
                    <a:pt x="0" y="7"/>
                    <a:pt x="1" y="10"/>
                  </a:cubicBezTo>
                  <a:cubicBezTo>
                    <a:pt x="4" y="11"/>
                    <a:pt x="8" y="11"/>
                    <a:pt x="11" y="11"/>
                  </a:cubicBezTo>
                  <a:cubicBezTo>
                    <a:pt x="11" y="8"/>
                    <a:pt x="11" y="4"/>
                    <a:pt x="11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2" name="Freeform 224"/>
            <p:cNvSpPr/>
            <p:nvPr/>
          </p:nvSpPr>
          <p:spPr bwMode="auto">
            <a:xfrm>
              <a:off x="7280474" y="3729485"/>
              <a:ext cx="21608" cy="165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0"/>
                </a:cxn>
                <a:cxn ang="0">
                  <a:pos x="13" y="11"/>
                </a:cxn>
                <a:cxn ang="0">
                  <a:pos x="12" y="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cubicBezTo>
                    <a:pt x="1" y="4"/>
                    <a:pt x="1" y="7"/>
                    <a:pt x="1" y="10"/>
                  </a:cubicBezTo>
                  <a:cubicBezTo>
                    <a:pt x="5" y="11"/>
                    <a:pt x="9" y="11"/>
                    <a:pt x="13" y="11"/>
                  </a:cubicBezTo>
                  <a:cubicBezTo>
                    <a:pt x="12" y="8"/>
                    <a:pt x="12" y="4"/>
                    <a:pt x="12" y="1"/>
                  </a:cubicBezTo>
                  <a:cubicBezTo>
                    <a:pt x="8" y="0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3" name="Freeform 225"/>
            <p:cNvSpPr/>
            <p:nvPr/>
          </p:nvSpPr>
          <p:spPr bwMode="auto">
            <a:xfrm>
              <a:off x="7255265" y="3684709"/>
              <a:ext cx="18006" cy="14925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11" y="10"/>
                </a:cxn>
              </a:cxnLst>
              <a:rect l="0" t="0" r="r" b="b"/>
              <a:pathLst>
                <a:path w="11" h="10">
                  <a:moveTo>
                    <a:pt x="11" y="10"/>
                  </a:moveTo>
                  <a:cubicBezTo>
                    <a:pt x="11" y="6"/>
                    <a:pt x="10" y="3"/>
                    <a:pt x="10" y="0"/>
                  </a:cubicBezTo>
                  <a:cubicBezTo>
                    <a:pt x="7" y="0"/>
                    <a:pt x="4" y="0"/>
                    <a:pt x="0" y="0"/>
                  </a:cubicBezTo>
                  <a:cubicBezTo>
                    <a:pt x="1" y="3"/>
                    <a:pt x="1" y="6"/>
                    <a:pt x="1" y="9"/>
                  </a:cubicBezTo>
                  <a:cubicBezTo>
                    <a:pt x="4" y="9"/>
                    <a:pt x="7" y="10"/>
                    <a:pt x="11" y="1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4" name="Freeform 226"/>
            <p:cNvSpPr/>
            <p:nvPr/>
          </p:nvSpPr>
          <p:spPr bwMode="auto">
            <a:xfrm>
              <a:off x="7330892" y="3731143"/>
              <a:ext cx="14405" cy="1658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9" y="0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0" y="4"/>
                    <a:pt x="0" y="8"/>
                    <a:pt x="0" y="11"/>
                  </a:cubicBezTo>
                  <a:cubicBezTo>
                    <a:pt x="3" y="11"/>
                    <a:pt x="6" y="11"/>
                    <a:pt x="9" y="11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5" name="Freeform 227"/>
            <p:cNvSpPr/>
            <p:nvPr/>
          </p:nvSpPr>
          <p:spPr bwMode="auto">
            <a:xfrm>
              <a:off x="7253464" y="3663150"/>
              <a:ext cx="18006" cy="16584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" y="11"/>
                </a:cxn>
                <a:cxn ang="0">
                  <a:pos x="11" y="11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7"/>
                    <a:pt x="10" y="4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7"/>
                    <a:pt x="1" y="11"/>
                  </a:cubicBezTo>
                  <a:cubicBezTo>
                    <a:pt x="4" y="11"/>
                    <a:pt x="8" y="11"/>
                    <a:pt x="11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6" name="Freeform 228"/>
            <p:cNvSpPr/>
            <p:nvPr/>
          </p:nvSpPr>
          <p:spPr bwMode="auto">
            <a:xfrm>
              <a:off x="7253464" y="3639932"/>
              <a:ext cx="16206" cy="16584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1"/>
                </a:cxn>
                <a:cxn ang="0">
                  <a:pos x="10" y="11"/>
                </a:cxn>
                <a:cxn ang="0">
                  <a:pos x="10" y="2"/>
                </a:cxn>
              </a:cxnLst>
              <a:rect l="0" t="0" r="r" b="b"/>
              <a:pathLst>
                <a:path w="10" h="11">
                  <a:moveTo>
                    <a:pt x="10" y="2"/>
                  </a:moveTo>
                  <a:cubicBezTo>
                    <a:pt x="10" y="1"/>
                    <a:pt x="10" y="1"/>
                    <a:pt x="10" y="0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8"/>
                    <a:pt x="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8"/>
                    <a:pt x="10" y="5"/>
                    <a:pt x="10" y="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7" name="Freeform 229"/>
            <p:cNvSpPr/>
            <p:nvPr/>
          </p:nvSpPr>
          <p:spPr bwMode="auto">
            <a:xfrm>
              <a:off x="7257066" y="3704609"/>
              <a:ext cx="18006" cy="1824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0" y="1"/>
                </a:cxn>
                <a:cxn ang="0">
                  <a:pos x="0" y="0"/>
                </a:cxn>
                <a:cxn ang="0">
                  <a:pos x="1" y="12"/>
                </a:cxn>
                <a:cxn ang="0">
                  <a:pos x="11" y="12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8"/>
                    <a:pt x="10" y="4"/>
                    <a:pt x="10" y="1"/>
                  </a:cubicBezTo>
                  <a:cubicBezTo>
                    <a:pt x="7" y="0"/>
                    <a:pt x="4" y="0"/>
                    <a:pt x="0" y="0"/>
                  </a:cubicBezTo>
                  <a:cubicBezTo>
                    <a:pt x="1" y="4"/>
                    <a:pt x="1" y="8"/>
                    <a:pt x="1" y="12"/>
                  </a:cubicBezTo>
                  <a:cubicBezTo>
                    <a:pt x="5" y="12"/>
                    <a:pt x="8" y="12"/>
                    <a:pt x="11" y="1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8" name="Freeform 230"/>
            <p:cNvSpPr/>
            <p:nvPr/>
          </p:nvSpPr>
          <p:spPr bwMode="auto">
            <a:xfrm>
              <a:off x="7260667" y="3747727"/>
              <a:ext cx="18006" cy="14925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11" y="10"/>
                </a:cxn>
                <a:cxn ang="0">
                  <a:pos x="10" y="1"/>
                </a:cxn>
              </a:cxnLst>
              <a:rect l="0" t="0" r="r" b="b"/>
              <a:pathLst>
                <a:path w="11" h="10">
                  <a:moveTo>
                    <a:pt x="10" y="1"/>
                  </a:moveTo>
                  <a:cubicBezTo>
                    <a:pt x="7" y="1"/>
                    <a:pt x="3" y="0"/>
                    <a:pt x="0" y="0"/>
                  </a:cubicBezTo>
                  <a:cubicBezTo>
                    <a:pt x="1" y="3"/>
                    <a:pt x="1" y="6"/>
                    <a:pt x="1" y="9"/>
                  </a:cubicBezTo>
                  <a:cubicBezTo>
                    <a:pt x="4" y="10"/>
                    <a:pt x="8" y="10"/>
                    <a:pt x="11" y="10"/>
                  </a:cubicBezTo>
                  <a:cubicBezTo>
                    <a:pt x="11" y="7"/>
                    <a:pt x="10" y="4"/>
                    <a:pt x="10" y="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9" name="Freeform 231"/>
            <p:cNvSpPr/>
            <p:nvPr/>
          </p:nvSpPr>
          <p:spPr bwMode="auto">
            <a:xfrm>
              <a:off x="7242660" y="3727826"/>
              <a:ext cx="12605" cy="149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6" y="0"/>
                </a:cxn>
              </a:cxnLst>
              <a:rect l="0" t="0" r="r" b="b"/>
              <a:pathLst>
                <a:path w="7" h="10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6"/>
                    <a:pt x="2" y="8"/>
                    <a:pt x="5" y="10"/>
                  </a:cubicBezTo>
                  <a:cubicBezTo>
                    <a:pt x="5" y="10"/>
                    <a:pt x="6" y="10"/>
                    <a:pt x="7" y="10"/>
                  </a:cubicBezTo>
                  <a:cubicBezTo>
                    <a:pt x="7" y="7"/>
                    <a:pt x="6" y="4"/>
                    <a:pt x="6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0" name="Freeform 232"/>
            <p:cNvSpPr/>
            <p:nvPr/>
          </p:nvSpPr>
          <p:spPr bwMode="auto">
            <a:xfrm>
              <a:off x="7446133" y="3598473"/>
              <a:ext cx="14405" cy="18242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8" y="12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1" y="12"/>
                </a:cxn>
              </a:cxnLst>
              <a:rect l="0" t="0" r="r" b="b"/>
              <a:pathLst>
                <a:path w="8" h="12">
                  <a:moveTo>
                    <a:pt x="1" y="12"/>
                  </a:moveTo>
                  <a:cubicBezTo>
                    <a:pt x="3" y="12"/>
                    <a:pt x="6" y="12"/>
                    <a:pt x="8" y="12"/>
                  </a:cubicBezTo>
                  <a:cubicBezTo>
                    <a:pt x="7" y="9"/>
                    <a:pt x="7" y="5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4"/>
                    <a:pt x="1" y="8"/>
                    <a:pt x="1" y="1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1" name="Freeform 233"/>
            <p:cNvSpPr/>
            <p:nvPr/>
          </p:nvSpPr>
          <p:spPr bwMode="auto">
            <a:xfrm>
              <a:off x="7422725" y="3575255"/>
              <a:ext cx="18006" cy="16584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10" y="1"/>
                </a:cxn>
                <a:cxn ang="0">
                  <a:pos x="0" y="0"/>
                </a:cxn>
                <a:cxn ang="0">
                  <a:pos x="1" y="11"/>
                </a:cxn>
                <a:cxn ang="0">
                  <a:pos x="11" y="11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8"/>
                    <a:pt x="11" y="4"/>
                    <a:pt x="10" y="1"/>
                  </a:cubicBezTo>
                  <a:cubicBezTo>
                    <a:pt x="7" y="1"/>
                    <a:pt x="4" y="0"/>
                    <a:pt x="0" y="0"/>
                  </a:cubicBezTo>
                  <a:cubicBezTo>
                    <a:pt x="1" y="4"/>
                    <a:pt x="1" y="7"/>
                    <a:pt x="1" y="11"/>
                  </a:cubicBezTo>
                  <a:cubicBezTo>
                    <a:pt x="5" y="11"/>
                    <a:pt x="8" y="11"/>
                    <a:pt x="11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2" name="Freeform 234"/>
            <p:cNvSpPr/>
            <p:nvPr/>
          </p:nvSpPr>
          <p:spPr bwMode="auto">
            <a:xfrm>
              <a:off x="7446133" y="3576914"/>
              <a:ext cx="9003" cy="16584"/>
            </a:xfrm>
            <a:custGeom>
              <a:avLst/>
              <a:gdLst/>
              <a:ahLst/>
              <a:cxnLst>
                <a:cxn ang="0">
                  <a:pos x="6" y="1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0"/>
                </a:cxn>
                <a:cxn ang="0">
                  <a:pos x="6" y="11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cubicBezTo>
                    <a:pt x="5" y="7"/>
                    <a:pt x="3" y="4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3" name="Freeform 235"/>
            <p:cNvSpPr/>
            <p:nvPr/>
          </p:nvSpPr>
          <p:spPr bwMode="auto">
            <a:xfrm>
              <a:off x="7352500" y="3731143"/>
              <a:ext cx="16206" cy="16584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10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1"/>
                </a:cxn>
                <a:cxn ang="0">
                  <a:pos x="1" y="11"/>
                </a:cxn>
                <a:cxn ang="0">
                  <a:pos x="9" y="11"/>
                </a:cxn>
              </a:cxnLst>
              <a:rect l="0" t="0" r="r" b="b"/>
              <a:pathLst>
                <a:path w="10" h="11">
                  <a:moveTo>
                    <a:pt x="9" y="11"/>
                  </a:moveTo>
                  <a:cubicBezTo>
                    <a:pt x="10" y="8"/>
                    <a:pt x="10" y="4"/>
                    <a:pt x="10" y="0"/>
                  </a:cubicBezTo>
                  <a:cubicBezTo>
                    <a:pt x="7" y="0"/>
                    <a:pt x="4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4" y="11"/>
                    <a:pt x="6" y="11"/>
                    <a:pt x="9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4" name="Freeform 236"/>
            <p:cNvSpPr/>
            <p:nvPr/>
          </p:nvSpPr>
          <p:spPr bwMode="auto">
            <a:xfrm>
              <a:off x="7374108" y="3573597"/>
              <a:ext cx="19807" cy="18242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12" y="12"/>
                </a:cxn>
                <a:cxn ang="0">
                  <a:pos x="11" y="1"/>
                </a:cxn>
                <a:cxn ang="0">
                  <a:pos x="0" y="0"/>
                </a:cxn>
                <a:cxn ang="0">
                  <a:pos x="1" y="11"/>
                </a:cxn>
              </a:cxnLst>
              <a:rect l="0" t="0" r="r" b="b"/>
              <a:pathLst>
                <a:path w="12" h="12">
                  <a:moveTo>
                    <a:pt x="1" y="11"/>
                  </a:moveTo>
                  <a:cubicBezTo>
                    <a:pt x="4" y="11"/>
                    <a:pt x="8" y="11"/>
                    <a:pt x="12" y="12"/>
                  </a:cubicBezTo>
                  <a:cubicBezTo>
                    <a:pt x="12" y="8"/>
                    <a:pt x="11" y="4"/>
                    <a:pt x="11" y="1"/>
                  </a:cubicBezTo>
                  <a:cubicBezTo>
                    <a:pt x="7" y="1"/>
                    <a:pt x="4" y="1"/>
                    <a:pt x="0" y="0"/>
                  </a:cubicBezTo>
                  <a:cubicBezTo>
                    <a:pt x="0" y="4"/>
                    <a:pt x="1" y="7"/>
                    <a:pt x="1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5" name="Freeform 237"/>
            <p:cNvSpPr/>
            <p:nvPr/>
          </p:nvSpPr>
          <p:spPr bwMode="auto">
            <a:xfrm>
              <a:off x="7449735" y="3621690"/>
              <a:ext cx="12605" cy="1492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" y="9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2" y="9"/>
                    <a:pt x="4" y="9"/>
                    <a:pt x="6" y="9"/>
                  </a:cubicBezTo>
                  <a:cubicBezTo>
                    <a:pt x="7" y="6"/>
                    <a:pt x="6" y="3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6" name="Freeform 238"/>
            <p:cNvSpPr/>
            <p:nvPr/>
          </p:nvSpPr>
          <p:spPr bwMode="auto">
            <a:xfrm>
              <a:off x="7397516" y="3575255"/>
              <a:ext cx="21608" cy="16584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13" y="11"/>
                </a:cxn>
                <a:cxn ang="0">
                  <a:pos x="11" y="1"/>
                </a:cxn>
                <a:cxn ang="0">
                  <a:pos x="0" y="0"/>
                </a:cxn>
                <a:cxn ang="0">
                  <a:pos x="1" y="11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5" y="11"/>
                    <a:pt x="9" y="11"/>
                    <a:pt x="13" y="11"/>
                  </a:cubicBezTo>
                  <a:cubicBezTo>
                    <a:pt x="12" y="8"/>
                    <a:pt x="12" y="4"/>
                    <a:pt x="11" y="1"/>
                  </a:cubicBezTo>
                  <a:cubicBezTo>
                    <a:pt x="8" y="1"/>
                    <a:pt x="4" y="0"/>
                    <a:pt x="0" y="0"/>
                  </a:cubicBezTo>
                  <a:cubicBezTo>
                    <a:pt x="0" y="4"/>
                    <a:pt x="0" y="7"/>
                    <a:pt x="1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7" name="Freeform 239"/>
            <p:cNvSpPr/>
            <p:nvPr/>
          </p:nvSpPr>
          <p:spPr bwMode="auto">
            <a:xfrm>
              <a:off x="7352500" y="3573597"/>
              <a:ext cx="16206" cy="1658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0" y="11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11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cubicBezTo>
                    <a:pt x="3" y="11"/>
                    <a:pt x="6" y="11"/>
                    <a:pt x="10" y="11"/>
                  </a:cubicBezTo>
                  <a:cubicBezTo>
                    <a:pt x="10" y="7"/>
                    <a:pt x="10" y="4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8" name="Freeform 240"/>
            <p:cNvSpPr/>
            <p:nvPr/>
          </p:nvSpPr>
          <p:spPr bwMode="auto">
            <a:xfrm>
              <a:off x="7449735" y="3663150"/>
              <a:ext cx="5402" cy="829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1" y="0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1" y="4"/>
                    <a:pt x="2" y="2"/>
                    <a:pt x="3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9" name="Freeform 241"/>
            <p:cNvSpPr/>
            <p:nvPr/>
          </p:nvSpPr>
          <p:spPr bwMode="auto">
            <a:xfrm>
              <a:off x="7372307" y="3751044"/>
              <a:ext cx="19807" cy="14925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2" y="0"/>
                </a:cxn>
                <a:cxn ang="0">
                  <a:pos x="1" y="1"/>
                </a:cxn>
                <a:cxn ang="0">
                  <a:pos x="0" y="10"/>
                </a:cxn>
                <a:cxn ang="0">
                  <a:pos x="11" y="10"/>
                </a:cxn>
              </a:cxnLst>
              <a:rect l="0" t="0" r="r" b="b"/>
              <a:pathLst>
                <a:path w="12" h="10">
                  <a:moveTo>
                    <a:pt x="11" y="10"/>
                  </a:moveTo>
                  <a:cubicBezTo>
                    <a:pt x="11" y="7"/>
                    <a:pt x="12" y="4"/>
                    <a:pt x="12" y="0"/>
                  </a:cubicBezTo>
                  <a:cubicBezTo>
                    <a:pt x="8" y="1"/>
                    <a:pt x="4" y="1"/>
                    <a:pt x="1" y="1"/>
                  </a:cubicBezTo>
                  <a:cubicBezTo>
                    <a:pt x="1" y="4"/>
                    <a:pt x="1" y="7"/>
                    <a:pt x="0" y="10"/>
                  </a:cubicBezTo>
                  <a:cubicBezTo>
                    <a:pt x="4" y="10"/>
                    <a:pt x="7" y="10"/>
                    <a:pt x="11" y="1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0" name="Freeform 242"/>
            <p:cNvSpPr/>
            <p:nvPr/>
          </p:nvSpPr>
          <p:spPr bwMode="auto">
            <a:xfrm>
              <a:off x="7374108" y="3731143"/>
              <a:ext cx="19807" cy="1658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" y="0"/>
                </a:cxn>
                <a:cxn ang="0">
                  <a:pos x="0" y="11"/>
                </a:cxn>
                <a:cxn ang="0">
                  <a:pos x="11" y="11"/>
                </a:cxn>
                <a:cxn ang="0">
                  <a:pos x="12" y="0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cubicBezTo>
                    <a:pt x="8" y="0"/>
                    <a:pt x="4" y="0"/>
                    <a:pt x="1" y="0"/>
                  </a:cubicBezTo>
                  <a:cubicBezTo>
                    <a:pt x="1" y="4"/>
                    <a:pt x="0" y="8"/>
                    <a:pt x="0" y="11"/>
                  </a:cubicBezTo>
                  <a:cubicBezTo>
                    <a:pt x="4" y="11"/>
                    <a:pt x="7" y="11"/>
                    <a:pt x="11" y="11"/>
                  </a:cubicBezTo>
                  <a:cubicBezTo>
                    <a:pt x="11" y="7"/>
                    <a:pt x="12" y="4"/>
                    <a:pt x="12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1" name="Freeform 243"/>
            <p:cNvSpPr/>
            <p:nvPr/>
          </p:nvSpPr>
          <p:spPr bwMode="auto">
            <a:xfrm>
              <a:off x="7395715" y="3751044"/>
              <a:ext cx="16206" cy="1326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0"/>
                </a:cxn>
                <a:cxn ang="0">
                  <a:pos x="0" y="9"/>
                </a:cxn>
                <a:cxn ang="0">
                  <a:pos x="10" y="9"/>
                </a:cxn>
                <a:cxn ang="0">
                  <a:pos x="9" y="0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6" y="0"/>
                    <a:pt x="3" y="0"/>
                    <a:pt x="1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3" y="9"/>
                    <a:pt x="6" y="9"/>
                    <a:pt x="10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2" name="Freeform 244"/>
            <p:cNvSpPr/>
            <p:nvPr/>
          </p:nvSpPr>
          <p:spPr bwMode="auto">
            <a:xfrm>
              <a:off x="7428127" y="3684709"/>
              <a:ext cx="16206" cy="149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0"/>
                </a:cxn>
                <a:cxn ang="0">
                  <a:pos x="5" y="1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" y="0"/>
                </a:cxn>
              </a:cxnLst>
              <a:rect l="0" t="0" r="r" b="b"/>
              <a:pathLst>
                <a:path w="10" h="10">
                  <a:moveTo>
                    <a:pt x="1" y="0"/>
                  </a:moveTo>
                  <a:cubicBezTo>
                    <a:pt x="0" y="3"/>
                    <a:pt x="0" y="6"/>
                    <a:pt x="0" y="10"/>
                  </a:cubicBezTo>
                  <a:cubicBezTo>
                    <a:pt x="2" y="10"/>
                    <a:pt x="3" y="10"/>
                    <a:pt x="5" y="10"/>
                  </a:cubicBezTo>
                  <a:cubicBezTo>
                    <a:pt x="7" y="7"/>
                    <a:pt x="9" y="3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3" name="Freeform 245"/>
            <p:cNvSpPr>
              <a:spLocks noEditPoints="1"/>
            </p:cNvSpPr>
            <p:nvPr/>
          </p:nvSpPr>
          <p:spPr bwMode="auto">
            <a:xfrm>
              <a:off x="8699383" y="2314885"/>
              <a:ext cx="144052" cy="124379"/>
            </a:xfrm>
            <a:custGeom>
              <a:avLst/>
              <a:gdLst/>
              <a:ahLst/>
              <a:cxnLst>
                <a:cxn ang="0">
                  <a:pos x="86" y="45"/>
                </a:cxn>
                <a:cxn ang="0">
                  <a:pos x="77" y="40"/>
                </a:cxn>
                <a:cxn ang="0">
                  <a:pos x="77" y="35"/>
                </a:cxn>
                <a:cxn ang="0">
                  <a:pos x="83" y="29"/>
                </a:cxn>
                <a:cxn ang="0">
                  <a:pos x="83" y="22"/>
                </a:cxn>
                <a:cxn ang="0">
                  <a:pos x="73" y="9"/>
                </a:cxn>
                <a:cxn ang="0">
                  <a:pos x="65" y="9"/>
                </a:cxn>
                <a:cxn ang="0">
                  <a:pos x="60" y="14"/>
                </a:cxn>
                <a:cxn ang="0">
                  <a:pos x="53" y="12"/>
                </a:cxn>
                <a:cxn ang="0">
                  <a:pos x="53" y="5"/>
                </a:cxn>
                <a:cxn ang="0">
                  <a:pos x="47" y="0"/>
                </a:cxn>
                <a:cxn ang="0">
                  <a:pos x="31" y="1"/>
                </a:cxn>
                <a:cxn ang="0">
                  <a:pos x="25" y="6"/>
                </a:cxn>
                <a:cxn ang="0">
                  <a:pos x="26" y="15"/>
                </a:cxn>
                <a:cxn ang="0">
                  <a:pos x="22" y="18"/>
                </a:cxn>
                <a:cxn ang="0">
                  <a:pos x="14" y="15"/>
                </a:cxn>
                <a:cxn ang="0">
                  <a:pos x="7" y="17"/>
                </a:cxn>
                <a:cxn ang="0">
                  <a:pos x="0" y="32"/>
                </a:cxn>
                <a:cxn ang="0">
                  <a:pos x="0" y="33"/>
                </a:cxn>
                <a:cxn ang="0">
                  <a:pos x="2" y="39"/>
                </a:cxn>
                <a:cxn ang="0">
                  <a:pos x="10" y="43"/>
                </a:cxn>
                <a:cxn ang="0">
                  <a:pos x="11" y="48"/>
                </a:cxn>
                <a:cxn ang="0">
                  <a:pos x="5" y="54"/>
                </a:cxn>
                <a:cxn ang="0">
                  <a:pos x="5" y="61"/>
                </a:cxn>
                <a:cxn ang="0">
                  <a:pos x="16" y="74"/>
                </a:cxn>
                <a:cxn ang="0">
                  <a:pos x="22" y="74"/>
                </a:cxn>
                <a:cxn ang="0">
                  <a:pos x="23" y="74"/>
                </a:cxn>
                <a:cxn ang="0">
                  <a:pos x="29" y="69"/>
                </a:cxn>
                <a:cxn ang="0">
                  <a:pos x="34" y="71"/>
                </a:cxn>
                <a:cxn ang="0">
                  <a:pos x="35" y="77"/>
                </a:cxn>
                <a:cxn ang="0">
                  <a:pos x="40" y="83"/>
                </a:cxn>
                <a:cxn ang="0">
                  <a:pos x="57" y="81"/>
                </a:cxn>
                <a:cxn ang="0">
                  <a:pos x="62" y="76"/>
                </a:cxn>
                <a:cxn ang="0">
                  <a:pos x="62" y="67"/>
                </a:cxn>
                <a:cxn ang="0">
                  <a:pos x="65" y="65"/>
                </a:cxn>
                <a:cxn ang="0">
                  <a:pos x="72" y="68"/>
                </a:cxn>
                <a:cxn ang="0">
                  <a:pos x="79" y="66"/>
                </a:cxn>
                <a:cxn ang="0">
                  <a:pos x="88" y="52"/>
                </a:cxn>
                <a:cxn ang="0">
                  <a:pos x="86" y="45"/>
                </a:cxn>
                <a:cxn ang="0">
                  <a:pos x="43" y="58"/>
                </a:cxn>
                <a:cxn ang="0">
                  <a:pos x="26" y="41"/>
                </a:cxn>
                <a:cxn ang="0">
                  <a:pos x="43" y="24"/>
                </a:cxn>
                <a:cxn ang="0">
                  <a:pos x="60" y="41"/>
                </a:cxn>
                <a:cxn ang="0">
                  <a:pos x="43" y="58"/>
                </a:cxn>
              </a:cxnLst>
              <a:rect l="0" t="0" r="r" b="b"/>
              <a:pathLst>
                <a:path w="88" h="83">
                  <a:moveTo>
                    <a:pt x="86" y="45"/>
                  </a:moveTo>
                  <a:cubicBezTo>
                    <a:pt x="86" y="45"/>
                    <a:pt x="80" y="41"/>
                    <a:pt x="77" y="40"/>
                  </a:cubicBezTo>
                  <a:cubicBezTo>
                    <a:pt x="77" y="38"/>
                    <a:pt x="77" y="37"/>
                    <a:pt x="77" y="35"/>
                  </a:cubicBezTo>
                  <a:cubicBezTo>
                    <a:pt x="79" y="33"/>
                    <a:pt x="83" y="29"/>
                    <a:pt x="83" y="29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1" y="12"/>
                    <a:pt x="60" y="14"/>
                  </a:cubicBezTo>
                  <a:cubicBezTo>
                    <a:pt x="58" y="13"/>
                    <a:pt x="55" y="12"/>
                    <a:pt x="53" y="12"/>
                  </a:cubicBezTo>
                  <a:cubicBezTo>
                    <a:pt x="53" y="9"/>
                    <a:pt x="53" y="5"/>
                    <a:pt x="53" y="5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6" y="12"/>
                    <a:pt x="26" y="15"/>
                  </a:cubicBezTo>
                  <a:cubicBezTo>
                    <a:pt x="24" y="16"/>
                    <a:pt x="23" y="17"/>
                    <a:pt x="22" y="18"/>
                  </a:cubicBezTo>
                  <a:cubicBezTo>
                    <a:pt x="19" y="17"/>
                    <a:pt x="14" y="15"/>
                    <a:pt x="14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8" y="42"/>
                    <a:pt x="10" y="43"/>
                  </a:cubicBezTo>
                  <a:cubicBezTo>
                    <a:pt x="10" y="45"/>
                    <a:pt x="11" y="47"/>
                    <a:pt x="11" y="48"/>
                  </a:cubicBezTo>
                  <a:cubicBezTo>
                    <a:pt x="9" y="50"/>
                    <a:pt x="5" y="54"/>
                    <a:pt x="5" y="54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74"/>
                    <a:pt x="22" y="75"/>
                    <a:pt x="22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74"/>
                    <a:pt x="27" y="71"/>
                    <a:pt x="29" y="69"/>
                  </a:cubicBezTo>
                  <a:cubicBezTo>
                    <a:pt x="31" y="70"/>
                    <a:pt x="33" y="70"/>
                    <a:pt x="34" y="71"/>
                  </a:cubicBezTo>
                  <a:cubicBezTo>
                    <a:pt x="35" y="73"/>
                    <a:pt x="35" y="77"/>
                    <a:pt x="35" y="77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2" y="76"/>
                    <a:pt x="62" y="70"/>
                    <a:pt x="62" y="67"/>
                  </a:cubicBezTo>
                  <a:cubicBezTo>
                    <a:pt x="63" y="66"/>
                    <a:pt x="64" y="66"/>
                    <a:pt x="65" y="65"/>
                  </a:cubicBezTo>
                  <a:cubicBezTo>
                    <a:pt x="68" y="66"/>
                    <a:pt x="72" y="68"/>
                    <a:pt x="72" y="68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88" y="52"/>
                    <a:pt x="88" y="52"/>
                    <a:pt x="88" y="52"/>
                  </a:cubicBezTo>
                  <a:lnTo>
                    <a:pt x="86" y="45"/>
                  </a:lnTo>
                  <a:close/>
                  <a:moveTo>
                    <a:pt x="43" y="58"/>
                  </a:moveTo>
                  <a:cubicBezTo>
                    <a:pt x="34" y="58"/>
                    <a:pt x="26" y="51"/>
                    <a:pt x="26" y="41"/>
                  </a:cubicBezTo>
                  <a:cubicBezTo>
                    <a:pt x="26" y="32"/>
                    <a:pt x="34" y="24"/>
                    <a:pt x="43" y="24"/>
                  </a:cubicBezTo>
                  <a:cubicBezTo>
                    <a:pt x="52" y="24"/>
                    <a:pt x="60" y="32"/>
                    <a:pt x="60" y="41"/>
                  </a:cubicBezTo>
                  <a:cubicBezTo>
                    <a:pt x="60" y="51"/>
                    <a:pt x="52" y="58"/>
                    <a:pt x="43" y="58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4" name="Freeform 246"/>
            <p:cNvSpPr>
              <a:spLocks noEditPoints="1"/>
            </p:cNvSpPr>
            <p:nvPr/>
          </p:nvSpPr>
          <p:spPr bwMode="auto">
            <a:xfrm>
              <a:off x="8748000" y="2358003"/>
              <a:ext cx="43216" cy="3980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3"/>
                </a:cxn>
                <a:cxn ang="0">
                  <a:pos x="14" y="27"/>
                </a:cxn>
                <a:cxn ang="0">
                  <a:pos x="27" y="13"/>
                </a:cxn>
                <a:cxn ang="0">
                  <a:pos x="14" y="0"/>
                </a:cxn>
                <a:cxn ang="0">
                  <a:pos x="14" y="23"/>
                </a:cxn>
                <a:cxn ang="0">
                  <a:pos x="4" y="13"/>
                </a:cxn>
                <a:cxn ang="0">
                  <a:pos x="14" y="3"/>
                </a:cxn>
                <a:cxn ang="0">
                  <a:pos x="24" y="13"/>
                </a:cxn>
                <a:cxn ang="0">
                  <a:pos x="14" y="23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lose/>
                  <a:moveTo>
                    <a:pt x="14" y="23"/>
                  </a:moveTo>
                  <a:cubicBezTo>
                    <a:pt x="8" y="23"/>
                    <a:pt x="4" y="19"/>
                    <a:pt x="4" y="13"/>
                  </a:cubicBezTo>
                  <a:cubicBezTo>
                    <a:pt x="4" y="8"/>
                    <a:pt x="8" y="3"/>
                    <a:pt x="14" y="3"/>
                  </a:cubicBezTo>
                  <a:cubicBezTo>
                    <a:pt x="19" y="3"/>
                    <a:pt x="24" y="8"/>
                    <a:pt x="24" y="13"/>
                  </a:cubicBezTo>
                  <a:cubicBezTo>
                    <a:pt x="24" y="19"/>
                    <a:pt x="19" y="23"/>
                    <a:pt x="14" y="23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5" name="Freeform 247"/>
            <p:cNvSpPr>
              <a:spLocks noEditPoints="1"/>
            </p:cNvSpPr>
            <p:nvPr/>
          </p:nvSpPr>
          <p:spPr bwMode="auto">
            <a:xfrm>
              <a:off x="8567936" y="2276742"/>
              <a:ext cx="127846" cy="114428"/>
            </a:xfrm>
            <a:custGeom>
              <a:avLst/>
              <a:gdLst/>
              <a:ahLst/>
              <a:cxnLst>
                <a:cxn ang="0">
                  <a:pos x="70" y="37"/>
                </a:cxn>
                <a:cxn ang="0">
                  <a:pos x="70" y="32"/>
                </a:cxn>
                <a:cxn ang="0">
                  <a:pos x="76" y="27"/>
                </a:cxn>
                <a:cxn ang="0">
                  <a:pos x="76" y="20"/>
                </a:cxn>
                <a:cxn ang="0">
                  <a:pos x="66" y="9"/>
                </a:cxn>
                <a:cxn ang="0">
                  <a:pos x="59" y="9"/>
                </a:cxn>
                <a:cxn ang="0">
                  <a:pos x="54" y="13"/>
                </a:cxn>
                <a:cxn ang="0">
                  <a:pos x="48" y="11"/>
                </a:cxn>
                <a:cxn ang="0">
                  <a:pos x="48" y="5"/>
                </a:cxn>
                <a:cxn ang="0">
                  <a:pos x="43" y="0"/>
                </a:cxn>
                <a:cxn ang="0">
                  <a:pos x="28" y="1"/>
                </a:cxn>
                <a:cxn ang="0">
                  <a:pos x="23" y="6"/>
                </a:cxn>
                <a:cxn ang="0">
                  <a:pos x="23" y="14"/>
                </a:cxn>
                <a:cxn ang="0">
                  <a:pos x="19" y="17"/>
                </a:cxn>
                <a:cxn ang="0">
                  <a:pos x="13" y="14"/>
                </a:cxn>
                <a:cxn ang="0">
                  <a:pos x="6" y="16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" y="36"/>
                </a:cxn>
                <a:cxn ang="0">
                  <a:pos x="9" y="40"/>
                </a:cxn>
                <a:cxn ang="0">
                  <a:pos x="10" y="44"/>
                </a:cxn>
                <a:cxn ang="0">
                  <a:pos x="4" y="49"/>
                </a:cxn>
                <a:cxn ang="0">
                  <a:pos x="4" y="56"/>
                </a:cxn>
                <a:cxn ang="0">
                  <a:pos x="14" y="68"/>
                </a:cxn>
                <a:cxn ang="0">
                  <a:pos x="20" y="68"/>
                </a:cxn>
                <a:cxn ang="0">
                  <a:pos x="21" y="68"/>
                </a:cxn>
                <a:cxn ang="0">
                  <a:pos x="26" y="63"/>
                </a:cxn>
                <a:cxn ang="0">
                  <a:pos x="31" y="65"/>
                </a:cxn>
                <a:cxn ang="0">
                  <a:pos x="32" y="71"/>
                </a:cxn>
                <a:cxn ang="0">
                  <a:pos x="36" y="76"/>
                </a:cxn>
                <a:cxn ang="0">
                  <a:pos x="52" y="74"/>
                </a:cxn>
                <a:cxn ang="0">
                  <a:pos x="56" y="70"/>
                </a:cxn>
                <a:cxn ang="0">
                  <a:pos x="56" y="62"/>
                </a:cxn>
                <a:cxn ang="0">
                  <a:pos x="59" y="59"/>
                </a:cxn>
                <a:cxn ang="0">
                  <a:pos x="65" y="63"/>
                </a:cxn>
                <a:cxn ang="0">
                  <a:pos x="72" y="61"/>
                </a:cxn>
                <a:cxn ang="0">
                  <a:pos x="79" y="48"/>
                </a:cxn>
                <a:cxn ang="0">
                  <a:pos x="78" y="41"/>
                </a:cxn>
                <a:cxn ang="0">
                  <a:pos x="70" y="37"/>
                </a:cxn>
                <a:cxn ang="0">
                  <a:pos x="39" y="53"/>
                </a:cxn>
                <a:cxn ang="0">
                  <a:pos x="23" y="38"/>
                </a:cxn>
                <a:cxn ang="0">
                  <a:pos x="39" y="23"/>
                </a:cxn>
                <a:cxn ang="0">
                  <a:pos x="54" y="38"/>
                </a:cxn>
                <a:cxn ang="0">
                  <a:pos x="39" y="53"/>
                </a:cxn>
              </a:cxnLst>
              <a:rect l="0" t="0" r="r" b="b"/>
              <a:pathLst>
                <a:path w="79" h="76">
                  <a:moveTo>
                    <a:pt x="70" y="37"/>
                  </a:moveTo>
                  <a:cubicBezTo>
                    <a:pt x="70" y="35"/>
                    <a:pt x="70" y="34"/>
                    <a:pt x="70" y="32"/>
                  </a:cubicBezTo>
                  <a:cubicBezTo>
                    <a:pt x="72" y="31"/>
                    <a:pt x="76" y="27"/>
                    <a:pt x="76" y="27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9" y="9"/>
                    <a:pt x="55" y="12"/>
                    <a:pt x="54" y="13"/>
                  </a:cubicBezTo>
                  <a:cubicBezTo>
                    <a:pt x="52" y="12"/>
                    <a:pt x="50" y="11"/>
                    <a:pt x="48" y="11"/>
                  </a:cubicBezTo>
                  <a:cubicBezTo>
                    <a:pt x="48" y="9"/>
                    <a:pt x="48" y="5"/>
                    <a:pt x="48" y="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11"/>
                    <a:pt x="23" y="14"/>
                  </a:cubicBezTo>
                  <a:cubicBezTo>
                    <a:pt x="22" y="15"/>
                    <a:pt x="21" y="16"/>
                    <a:pt x="19" y="17"/>
                  </a:cubicBezTo>
                  <a:cubicBezTo>
                    <a:pt x="17" y="16"/>
                    <a:pt x="13" y="14"/>
                    <a:pt x="13" y="1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7" y="39"/>
                    <a:pt x="9" y="40"/>
                  </a:cubicBezTo>
                  <a:cubicBezTo>
                    <a:pt x="9" y="41"/>
                    <a:pt x="9" y="43"/>
                    <a:pt x="10" y="44"/>
                  </a:cubicBezTo>
                  <a:cubicBezTo>
                    <a:pt x="8" y="46"/>
                    <a:pt x="4" y="49"/>
                    <a:pt x="4" y="49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8"/>
                    <a:pt x="20" y="68"/>
                    <a:pt x="20" y="68"/>
                  </a:cubicBezTo>
                  <a:cubicBezTo>
                    <a:pt x="20" y="68"/>
                    <a:pt x="21" y="68"/>
                    <a:pt x="21" y="68"/>
                  </a:cubicBezTo>
                  <a:cubicBezTo>
                    <a:pt x="21" y="68"/>
                    <a:pt x="24" y="65"/>
                    <a:pt x="26" y="63"/>
                  </a:cubicBezTo>
                  <a:cubicBezTo>
                    <a:pt x="28" y="64"/>
                    <a:pt x="29" y="64"/>
                    <a:pt x="31" y="65"/>
                  </a:cubicBezTo>
                  <a:cubicBezTo>
                    <a:pt x="31" y="67"/>
                    <a:pt x="32" y="71"/>
                    <a:pt x="32" y="71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70"/>
                    <a:pt x="56" y="64"/>
                    <a:pt x="56" y="62"/>
                  </a:cubicBezTo>
                  <a:cubicBezTo>
                    <a:pt x="57" y="61"/>
                    <a:pt x="58" y="60"/>
                    <a:pt x="59" y="59"/>
                  </a:cubicBezTo>
                  <a:cubicBezTo>
                    <a:pt x="61" y="60"/>
                    <a:pt x="65" y="63"/>
                    <a:pt x="65" y="63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41"/>
                    <a:pt x="73" y="38"/>
                    <a:pt x="70" y="37"/>
                  </a:cubicBezTo>
                  <a:close/>
                  <a:moveTo>
                    <a:pt x="39" y="53"/>
                  </a:moveTo>
                  <a:cubicBezTo>
                    <a:pt x="30" y="53"/>
                    <a:pt x="23" y="46"/>
                    <a:pt x="23" y="38"/>
                  </a:cubicBezTo>
                  <a:cubicBezTo>
                    <a:pt x="23" y="30"/>
                    <a:pt x="30" y="23"/>
                    <a:pt x="39" y="23"/>
                  </a:cubicBezTo>
                  <a:cubicBezTo>
                    <a:pt x="47" y="23"/>
                    <a:pt x="54" y="30"/>
                    <a:pt x="54" y="38"/>
                  </a:cubicBezTo>
                  <a:cubicBezTo>
                    <a:pt x="54" y="46"/>
                    <a:pt x="47" y="53"/>
                    <a:pt x="39" y="53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6" name="Freeform 248"/>
            <p:cNvSpPr>
              <a:spLocks noEditPoints="1"/>
            </p:cNvSpPr>
            <p:nvPr/>
          </p:nvSpPr>
          <p:spPr bwMode="auto">
            <a:xfrm>
              <a:off x="8611151" y="2314885"/>
              <a:ext cx="39614" cy="3648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2"/>
                </a:cxn>
                <a:cxn ang="0">
                  <a:pos x="13" y="24"/>
                </a:cxn>
                <a:cxn ang="0">
                  <a:pos x="25" y="12"/>
                </a:cxn>
                <a:cxn ang="0">
                  <a:pos x="13" y="0"/>
                </a:cxn>
                <a:cxn ang="0">
                  <a:pos x="13" y="21"/>
                </a:cxn>
                <a:cxn ang="0">
                  <a:pos x="4" y="12"/>
                </a:cxn>
                <a:cxn ang="0">
                  <a:pos x="13" y="3"/>
                </a:cxn>
                <a:cxn ang="0">
                  <a:pos x="22" y="12"/>
                </a:cxn>
                <a:cxn ang="0">
                  <a:pos x="13" y="21"/>
                </a:cxn>
              </a:cxnLst>
              <a:rect l="0" t="0" r="r" b="b"/>
              <a:pathLst>
                <a:path w="25" h="24">
                  <a:moveTo>
                    <a:pt x="13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4"/>
                    <a:pt x="13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3" y="0"/>
                  </a:cubicBezTo>
                  <a:close/>
                  <a:moveTo>
                    <a:pt x="13" y="21"/>
                  </a:moveTo>
                  <a:cubicBezTo>
                    <a:pt x="8" y="21"/>
                    <a:pt x="4" y="17"/>
                    <a:pt x="4" y="12"/>
                  </a:cubicBezTo>
                  <a:cubicBezTo>
                    <a:pt x="4" y="7"/>
                    <a:pt x="8" y="3"/>
                    <a:pt x="13" y="3"/>
                  </a:cubicBezTo>
                  <a:cubicBezTo>
                    <a:pt x="18" y="3"/>
                    <a:pt x="22" y="7"/>
                    <a:pt x="22" y="12"/>
                  </a:cubicBezTo>
                  <a:cubicBezTo>
                    <a:pt x="22" y="17"/>
                    <a:pt x="18" y="21"/>
                    <a:pt x="13" y="2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7" name="Freeform 249"/>
            <p:cNvSpPr>
              <a:spLocks noEditPoints="1"/>
            </p:cNvSpPr>
            <p:nvPr/>
          </p:nvSpPr>
          <p:spPr bwMode="auto">
            <a:xfrm>
              <a:off x="8648965" y="2205432"/>
              <a:ext cx="90032" cy="77944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7" y="30"/>
                </a:cxn>
                <a:cxn ang="0">
                  <a:pos x="3" y="34"/>
                </a:cxn>
                <a:cxn ang="0">
                  <a:pos x="3" y="38"/>
                </a:cxn>
                <a:cxn ang="0">
                  <a:pos x="10" y="46"/>
                </a:cxn>
                <a:cxn ang="0">
                  <a:pos x="14" y="47"/>
                </a:cxn>
                <a:cxn ang="0">
                  <a:pos x="14" y="46"/>
                </a:cxn>
                <a:cxn ang="0">
                  <a:pos x="18" y="43"/>
                </a:cxn>
                <a:cxn ang="0">
                  <a:pos x="21" y="44"/>
                </a:cxn>
                <a:cxn ang="0">
                  <a:pos x="22" y="49"/>
                </a:cxn>
                <a:cxn ang="0">
                  <a:pos x="25" y="52"/>
                </a:cxn>
                <a:cxn ang="0">
                  <a:pos x="36" y="51"/>
                </a:cxn>
                <a:cxn ang="0">
                  <a:pos x="39" y="48"/>
                </a:cxn>
                <a:cxn ang="0">
                  <a:pos x="38" y="42"/>
                </a:cxn>
                <a:cxn ang="0">
                  <a:pos x="41" y="41"/>
                </a:cxn>
                <a:cxn ang="0">
                  <a:pos x="45" y="43"/>
                </a:cxn>
                <a:cxn ang="0">
                  <a:pos x="50" y="42"/>
                </a:cxn>
                <a:cxn ang="0">
                  <a:pos x="55" y="33"/>
                </a:cxn>
                <a:cxn ang="0">
                  <a:pos x="54" y="28"/>
                </a:cxn>
                <a:cxn ang="0">
                  <a:pos x="48" y="25"/>
                </a:cxn>
                <a:cxn ang="0">
                  <a:pos x="48" y="22"/>
                </a:cxn>
                <a:cxn ang="0">
                  <a:pos x="52" y="19"/>
                </a:cxn>
                <a:cxn ang="0">
                  <a:pos x="52" y="14"/>
                </a:cxn>
                <a:cxn ang="0">
                  <a:pos x="45" y="6"/>
                </a:cxn>
                <a:cxn ang="0">
                  <a:pos x="41" y="6"/>
                </a:cxn>
                <a:cxn ang="0">
                  <a:pos x="37" y="9"/>
                </a:cxn>
                <a:cxn ang="0">
                  <a:pos x="33" y="7"/>
                </a:cxn>
                <a:cxn ang="0">
                  <a:pos x="33" y="3"/>
                </a:cxn>
                <a:cxn ang="0">
                  <a:pos x="30" y="0"/>
                </a:cxn>
                <a:cxn ang="0">
                  <a:pos x="19" y="1"/>
                </a:cxn>
                <a:cxn ang="0">
                  <a:pos x="16" y="4"/>
                </a:cxn>
                <a:cxn ang="0">
                  <a:pos x="16" y="9"/>
                </a:cxn>
                <a:cxn ang="0">
                  <a:pos x="13" y="11"/>
                </a:cxn>
                <a:cxn ang="0">
                  <a:pos x="9" y="9"/>
                </a:cxn>
                <a:cxn ang="0">
                  <a:pos x="4" y="11"/>
                </a:cxn>
                <a:cxn ang="0">
                  <a:pos x="0" y="20"/>
                </a:cxn>
                <a:cxn ang="0">
                  <a:pos x="0" y="21"/>
                </a:cxn>
                <a:cxn ang="0">
                  <a:pos x="1" y="25"/>
                </a:cxn>
                <a:cxn ang="0">
                  <a:pos x="6" y="27"/>
                </a:cxn>
                <a:cxn ang="0">
                  <a:pos x="27" y="15"/>
                </a:cxn>
                <a:cxn ang="0">
                  <a:pos x="37" y="26"/>
                </a:cxn>
                <a:cxn ang="0">
                  <a:pos x="27" y="36"/>
                </a:cxn>
                <a:cxn ang="0">
                  <a:pos x="16" y="26"/>
                </a:cxn>
                <a:cxn ang="0">
                  <a:pos x="27" y="15"/>
                </a:cxn>
              </a:cxnLst>
              <a:rect l="0" t="0" r="r" b="b"/>
              <a:pathLst>
                <a:path w="55" h="52">
                  <a:moveTo>
                    <a:pt x="6" y="27"/>
                  </a:moveTo>
                  <a:cubicBezTo>
                    <a:pt x="6" y="28"/>
                    <a:pt x="6" y="29"/>
                    <a:pt x="7" y="30"/>
                  </a:cubicBezTo>
                  <a:cubicBezTo>
                    <a:pt x="5" y="31"/>
                    <a:pt x="3" y="34"/>
                    <a:pt x="3" y="3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4" y="47"/>
                    <a:pt x="14" y="47"/>
                  </a:cubicBezTo>
                  <a:cubicBezTo>
                    <a:pt x="14" y="47"/>
                    <a:pt x="14" y="46"/>
                    <a:pt x="14" y="46"/>
                  </a:cubicBezTo>
                  <a:cubicBezTo>
                    <a:pt x="14" y="46"/>
                    <a:pt x="17" y="44"/>
                    <a:pt x="18" y="43"/>
                  </a:cubicBezTo>
                  <a:cubicBezTo>
                    <a:pt x="19" y="44"/>
                    <a:pt x="20" y="44"/>
                    <a:pt x="21" y="44"/>
                  </a:cubicBezTo>
                  <a:cubicBezTo>
                    <a:pt x="21" y="46"/>
                    <a:pt x="22" y="49"/>
                    <a:pt x="22" y="49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4"/>
                    <a:pt x="38" y="42"/>
                  </a:cubicBezTo>
                  <a:cubicBezTo>
                    <a:pt x="39" y="42"/>
                    <a:pt x="40" y="41"/>
                    <a:pt x="41" y="41"/>
                  </a:cubicBezTo>
                  <a:cubicBezTo>
                    <a:pt x="42" y="41"/>
                    <a:pt x="45" y="43"/>
                    <a:pt x="45" y="43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0" y="26"/>
                    <a:pt x="48" y="25"/>
                  </a:cubicBezTo>
                  <a:cubicBezTo>
                    <a:pt x="48" y="24"/>
                    <a:pt x="48" y="23"/>
                    <a:pt x="48" y="22"/>
                  </a:cubicBezTo>
                  <a:cubicBezTo>
                    <a:pt x="49" y="21"/>
                    <a:pt x="52" y="19"/>
                    <a:pt x="52" y="19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38" y="8"/>
                    <a:pt x="37" y="9"/>
                  </a:cubicBezTo>
                  <a:cubicBezTo>
                    <a:pt x="36" y="8"/>
                    <a:pt x="35" y="8"/>
                    <a:pt x="33" y="7"/>
                  </a:cubicBezTo>
                  <a:cubicBezTo>
                    <a:pt x="33" y="6"/>
                    <a:pt x="33" y="3"/>
                    <a:pt x="33" y="3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8"/>
                    <a:pt x="16" y="9"/>
                  </a:cubicBezTo>
                  <a:cubicBezTo>
                    <a:pt x="15" y="10"/>
                    <a:pt x="14" y="11"/>
                    <a:pt x="13" y="11"/>
                  </a:cubicBezTo>
                  <a:cubicBezTo>
                    <a:pt x="12" y="11"/>
                    <a:pt x="9" y="9"/>
                    <a:pt x="9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4" y="26"/>
                    <a:pt x="6" y="27"/>
                  </a:cubicBezTo>
                  <a:close/>
                  <a:moveTo>
                    <a:pt x="27" y="15"/>
                  </a:moveTo>
                  <a:cubicBezTo>
                    <a:pt x="33" y="15"/>
                    <a:pt x="37" y="20"/>
                    <a:pt x="37" y="26"/>
                  </a:cubicBezTo>
                  <a:cubicBezTo>
                    <a:pt x="37" y="32"/>
                    <a:pt x="33" y="36"/>
                    <a:pt x="27" y="36"/>
                  </a:cubicBezTo>
                  <a:cubicBezTo>
                    <a:pt x="21" y="36"/>
                    <a:pt x="16" y="32"/>
                    <a:pt x="16" y="26"/>
                  </a:cubicBezTo>
                  <a:cubicBezTo>
                    <a:pt x="16" y="20"/>
                    <a:pt x="21" y="15"/>
                    <a:pt x="27" y="15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8" name="Freeform 250"/>
            <p:cNvSpPr>
              <a:spLocks noEditPoints="1"/>
            </p:cNvSpPr>
            <p:nvPr/>
          </p:nvSpPr>
          <p:spPr bwMode="auto">
            <a:xfrm>
              <a:off x="8679576" y="2230308"/>
              <a:ext cx="27010" cy="24876"/>
            </a:xfrm>
            <a:custGeom>
              <a:avLst/>
              <a:gdLst/>
              <a:ahLst/>
              <a:cxnLst>
                <a:cxn ang="0">
                  <a:pos x="9" y="17"/>
                </a:cxn>
                <a:cxn ang="0">
                  <a:pos x="17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9" y="17"/>
                </a:cxn>
                <a:cxn ang="0">
                  <a:pos x="9" y="3"/>
                </a:cxn>
                <a:cxn ang="0">
                  <a:pos x="15" y="9"/>
                </a:cxn>
                <a:cxn ang="0">
                  <a:pos x="9" y="15"/>
                </a:cxn>
                <a:cxn ang="0">
                  <a:pos x="2" y="9"/>
                </a:cxn>
                <a:cxn ang="0">
                  <a:pos x="9" y="3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13" y="17"/>
                    <a:pt x="17" y="14"/>
                    <a:pt x="17" y="9"/>
                  </a:cubicBez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7"/>
                    <a:pt x="9" y="17"/>
                  </a:cubicBezTo>
                  <a:close/>
                  <a:moveTo>
                    <a:pt x="9" y="3"/>
                  </a:moveTo>
                  <a:cubicBezTo>
                    <a:pt x="12" y="3"/>
                    <a:pt x="15" y="5"/>
                    <a:pt x="15" y="9"/>
                  </a:cubicBezTo>
                  <a:cubicBezTo>
                    <a:pt x="15" y="12"/>
                    <a:pt x="12" y="15"/>
                    <a:pt x="9" y="15"/>
                  </a:cubicBezTo>
                  <a:cubicBezTo>
                    <a:pt x="5" y="15"/>
                    <a:pt x="2" y="12"/>
                    <a:pt x="2" y="9"/>
                  </a:cubicBezTo>
                  <a:cubicBezTo>
                    <a:pt x="2" y="5"/>
                    <a:pt x="5" y="3"/>
                    <a:pt x="9" y="3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9" name="Freeform 251"/>
            <p:cNvSpPr/>
            <p:nvPr/>
          </p:nvSpPr>
          <p:spPr bwMode="auto">
            <a:xfrm>
              <a:off x="10264144" y="3180560"/>
              <a:ext cx="100836" cy="56385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0" y="12"/>
                </a:cxn>
                <a:cxn ang="0">
                  <a:pos x="28" y="34"/>
                </a:cxn>
                <a:cxn ang="0">
                  <a:pos x="62" y="24"/>
                </a:cxn>
                <a:cxn ang="0">
                  <a:pos x="32" y="4"/>
                </a:cxn>
              </a:cxnLst>
              <a:rect l="0" t="0" r="r" b="b"/>
              <a:pathLst>
                <a:path w="62" h="38">
                  <a:moveTo>
                    <a:pt x="32" y="4"/>
                  </a:moveTo>
                  <a:cubicBezTo>
                    <a:pt x="12" y="0"/>
                    <a:pt x="0" y="12"/>
                    <a:pt x="0" y="12"/>
                  </a:cubicBezTo>
                  <a:cubicBezTo>
                    <a:pt x="0" y="12"/>
                    <a:pt x="8" y="29"/>
                    <a:pt x="28" y="34"/>
                  </a:cubicBezTo>
                  <a:cubicBezTo>
                    <a:pt x="47" y="38"/>
                    <a:pt x="62" y="24"/>
                    <a:pt x="62" y="24"/>
                  </a:cubicBezTo>
                  <a:cubicBezTo>
                    <a:pt x="62" y="24"/>
                    <a:pt x="53" y="8"/>
                    <a:pt x="32" y="4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0" name="Freeform 252"/>
            <p:cNvSpPr/>
            <p:nvPr/>
          </p:nvSpPr>
          <p:spPr bwMode="auto">
            <a:xfrm>
              <a:off x="10305559" y="3114225"/>
              <a:ext cx="86431" cy="69652"/>
            </a:xfrm>
            <a:custGeom>
              <a:avLst/>
              <a:gdLst/>
              <a:ahLst/>
              <a:cxnLst>
                <a:cxn ang="0">
                  <a:pos x="35" y="35"/>
                </a:cxn>
                <a:cxn ang="0">
                  <a:pos x="53" y="4"/>
                </a:cxn>
                <a:cxn ang="0">
                  <a:pos x="18" y="11"/>
                </a:cxn>
                <a:cxn ang="0">
                  <a:pos x="0" y="39"/>
                </a:cxn>
                <a:cxn ang="0">
                  <a:pos x="35" y="35"/>
                </a:cxn>
              </a:cxnLst>
              <a:rect l="0" t="0" r="r" b="b"/>
              <a:pathLst>
                <a:path w="53" h="46">
                  <a:moveTo>
                    <a:pt x="35" y="35"/>
                  </a:moveTo>
                  <a:cubicBezTo>
                    <a:pt x="52" y="25"/>
                    <a:pt x="53" y="4"/>
                    <a:pt x="53" y="4"/>
                  </a:cubicBezTo>
                  <a:cubicBezTo>
                    <a:pt x="53" y="4"/>
                    <a:pt x="36" y="0"/>
                    <a:pt x="18" y="11"/>
                  </a:cubicBezTo>
                  <a:cubicBezTo>
                    <a:pt x="0" y="21"/>
                    <a:pt x="0" y="39"/>
                    <a:pt x="0" y="39"/>
                  </a:cubicBezTo>
                  <a:cubicBezTo>
                    <a:pt x="0" y="39"/>
                    <a:pt x="18" y="46"/>
                    <a:pt x="35" y="35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1" name="Freeform 253"/>
            <p:cNvSpPr/>
            <p:nvPr/>
          </p:nvSpPr>
          <p:spPr bwMode="auto">
            <a:xfrm>
              <a:off x="10206524" y="3212070"/>
              <a:ext cx="100836" cy="58043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0" y="13"/>
                </a:cxn>
                <a:cxn ang="0">
                  <a:pos x="28" y="34"/>
                </a:cxn>
                <a:cxn ang="0">
                  <a:pos x="62" y="24"/>
                </a:cxn>
                <a:cxn ang="0">
                  <a:pos x="33" y="4"/>
                </a:cxn>
              </a:cxnLst>
              <a:rect l="0" t="0" r="r" b="b"/>
              <a:pathLst>
                <a:path w="62" h="39">
                  <a:moveTo>
                    <a:pt x="33" y="4"/>
                  </a:moveTo>
                  <a:cubicBezTo>
                    <a:pt x="13" y="0"/>
                    <a:pt x="0" y="13"/>
                    <a:pt x="0" y="13"/>
                  </a:cubicBezTo>
                  <a:cubicBezTo>
                    <a:pt x="0" y="13"/>
                    <a:pt x="8" y="30"/>
                    <a:pt x="28" y="34"/>
                  </a:cubicBezTo>
                  <a:cubicBezTo>
                    <a:pt x="47" y="39"/>
                    <a:pt x="62" y="24"/>
                    <a:pt x="62" y="24"/>
                  </a:cubicBezTo>
                  <a:cubicBezTo>
                    <a:pt x="62" y="24"/>
                    <a:pt x="53" y="9"/>
                    <a:pt x="33" y="4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2" name="Freeform 254"/>
            <p:cNvSpPr/>
            <p:nvPr/>
          </p:nvSpPr>
          <p:spPr bwMode="auto">
            <a:xfrm>
              <a:off x="10150704" y="3243579"/>
              <a:ext cx="100836" cy="5804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0" y="13"/>
                </a:cxn>
                <a:cxn ang="0">
                  <a:pos x="28" y="35"/>
                </a:cxn>
                <a:cxn ang="0">
                  <a:pos x="63" y="25"/>
                </a:cxn>
                <a:cxn ang="0">
                  <a:pos x="33" y="5"/>
                </a:cxn>
              </a:cxnLst>
              <a:rect l="0" t="0" r="r" b="b"/>
              <a:pathLst>
                <a:path w="63" h="39">
                  <a:moveTo>
                    <a:pt x="33" y="5"/>
                  </a:moveTo>
                  <a:cubicBezTo>
                    <a:pt x="13" y="0"/>
                    <a:pt x="0" y="13"/>
                    <a:pt x="0" y="13"/>
                  </a:cubicBezTo>
                  <a:cubicBezTo>
                    <a:pt x="0" y="13"/>
                    <a:pt x="8" y="30"/>
                    <a:pt x="28" y="35"/>
                  </a:cubicBezTo>
                  <a:cubicBezTo>
                    <a:pt x="48" y="39"/>
                    <a:pt x="63" y="25"/>
                    <a:pt x="63" y="25"/>
                  </a:cubicBezTo>
                  <a:cubicBezTo>
                    <a:pt x="63" y="25"/>
                    <a:pt x="53" y="9"/>
                    <a:pt x="33" y="5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3" name="Freeform 255"/>
            <p:cNvSpPr/>
            <p:nvPr/>
          </p:nvSpPr>
          <p:spPr bwMode="auto">
            <a:xfrm>
              <a:off x="10094884" y="3276747"/>
              <a:ext cx="100836" cy="56385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0" y="12"/>
                </a:cxn>
                <a:cxn ang="0">
                  <a:pos x="27" y="34"/>
                </a:cxn>
                <a:cxn ang="0">
                  <a:pos x="62" y="24"/>
                </a:cxn>
                <a:cxn ang="0">
                  <a:pos x="32" y="4"/>
                </a:cxn>
              </a:cxnLst>
              <a:rect l="0" t="0" r="r" b="b"/>
              <a:pathLst>
                <a:path w="62" h="38">
                  <a:moveTo>
                    <a:pt x="32" y="4"/>
                  </a:moveTo>
                  <a:cubicBezTo>
                    <a:pt x="12" y="0"/>
                    <a:pt x="0" y="12"/>
                    <a:pt x="0" y="12"/>
                  </a:cubicBezTo>
                  <a:cubicBezTo>
                    <a:pt x="0" y="12"/>
                    <a:pt x="8" y="30"/>
                    <a:pt x="27" y="34"/>
                  </a:cubicBezTo>
                  <a:cubicBezTo>
                    <a:pt x="47" y="38"/>
                    <a:pt x="62" y="24"/>
                    <a:pt x="62" y="24"/>
                  </a:cubicBezTo>
                  <a:cubicBezTo>
                    <a:pt x="62" y="24"/>
                    <a:pt x="52" y="9"/>
                    <a:pt x="32" y="4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4" name="Freeform 256"/>
            <p:cNvSpPr/>
            <p:nvPr/>
          </p:nvSpPr>
          <p:spPr bwMode="auto">
            <a:xfrm>
              <a:off x="10240736" y="3102616"/>
              <a:ext cx="63023" cy="91211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5" y="26"/>
                </a:cxn>
                <a:cxn ang="0">
                  <a:pos x="12" y="61"/>
                </a:cxn>
                <a:cxn ang="0">
                  <a:pos x="34" y="35"/>
                </a:cxn>
                <a:cxn ang="0">
                  <a:pos x="30" y="0"/>
                </a:cxn>
              </a:cxnLst>
              <a:rect l="0" t="0" r="r" b="b"/>
              <a:pathLst>
                <a:path w="39" h="61">
                  <a:moveTo>
                    <a:pt x="30" y="0"/>
                  </a:moveTo>
                  <a:cubicBezTo>
                    <a:pt x="30" y="0"/>
                    <a:pt x="10" y="7"/>
                    <a:pt x="5" y="26"/>
                  </a:cubicBezTo>
                  <a:cubicBezTo>
                    <a:pt x="0" y="46"/>
                    <a:pt x="12" y="61"/>
                    <a:pt x="12" y="61"/>
                  </a:cubicBezTo>
                  <a:cubicBezTo>
                    <a:pt x="12" y="61"/>
                    <a:pt x="29" y="55"/>
                    <a:pt x="34" y="35"/>
                  </a:cubicBezTo>
                  <a:cubicBezTo>
                    <a:pt x="39" y="15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5" name="Freeform 257"/>
            <p:cNvSpPr/>
            <p:nvPr/>
          </p:nvSpPr>
          <p:spPr bwMode="auto">
            <a:xfrm>
              <a:off x="10184916" y="3134126"/>
              <a:ext cx="63023" cy="91211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5" y="27"/>
                </a:cxn>
                <a:cxn ang="0">
                  <a:pos x="12" y="61"/>
                </a:cxn>
                <a:cxn ang="0">
                  <a:pos x="34" y="36"/>
                </a:cxn>
                <a:cxn ang="0">
                  <a:pos x="30" y="0"/>
                </a:cxn>
              </a:cxnLst>
              <a:rect l="0" t="0" r="r" b="b"/>
              <a:pathLst>
                <a:path w="39" h="61">
                  <a:moveTo>
                    <a:pt x="30" y="0"/>
                  </a:moveTo>
                  <a:cubicBezTo>
                    <a:pt x="30" y="0"/>
                    <a:pt x="10" y="7"/>
                    <a:pt x="5" y="27"/>
                  </a:cubicBezTo>
                  <a:cubicBezTo>
                    <a:pt x="0" y="46"/>
                    <a:pt x="12" y="61"/>
                    <a:pt x="12" y="61"/>
                  </a:cubicBezTo>
                  <a:cubicBezTo>
                    <a:pt x="12" y="61"/>
                    <a:pt x="29" y="56"/>
                    <a:pt x="34" y="36"/>
                  </a:cubicBezTo>
                  <a:cubicBezTo>
                    <a:pt x="39" y="16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6" name="Freeform 258"/>
            <p:cNvSpPr/>
            <p:nvPr/>
          </p:nvSpPr>
          <p:spPr bwMode="auto">
            <a:xfrm>
              <a:off x="10129096" y="3167293"/>
              <a:ext cx="63023" cy="9121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" y="26"/>
                </a:cxn>
                <a:cxn ang="0">
                  <a:pos x="12" y="61"/>
                </a:cxn>
                <a:cxn ang="0">
                  <a:pos x="33" y="35"/>
                </a:cxn>
                <a:cxn ang="0">
                  <a:pos x="29" y="0"/>
                </a:cxn>
              </a:cxnLst>
              <a:rect l="0" t="0" r="r" b="b"/>
              <a:pathLst>
                <a:path w="39" h="61">
                  <a:moveTo>
                    <a:pt x="29" y="0"/>
                  </a:moveTo>
                  <a:cubicBezTo>
                    <a:pt x="29" y="0"/>
                    <a:pt x="10" y="7"/>
                    <a:pt x="5" y="26"/>
                  </a:cubicBezTo>
                  <a:cubicBezTo>
                    <a:pt x="0" y="46"/>
                    <a:pt x="12" y="61"/>
                    <a:pt x="12" y="61"/>
                  </a:cubicBezTo>
                  <a:cubicBezTo>
                    <a:pt x="12" y="61"/>
                    <a:pt x="28" y="55"/>
                    <a:pt x="33" y="35"/>
                  </a:cubicBezTo>
                  <a:cubicBezTo>
                    <a:pt x="39" y="15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7" name="Freeform 259"/>
            <p:cNvSpPr/>
            <p:nvPr/>
          </p:nvSpPr>
          <p:spPr bwMode="auto">
            <a:xfrm>
              <a:off x="10071475" y="3198803"/>
              <a:ext cx="63023" cy="9121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" y="27"/>
                </a:cxn>
                <a:cxn ang="0">
                  <a:pos x="12" y="61"/>
                </a:cxn>
                <a:cxn ang="0">
                  <a:pos x="34" y="35"/>
                </a:cxn>
                <a:cxn ang="0">
                  <a:pos x="29" y="0"/>
                </a:cxn>
              </a:cxnLst>
              <a:rect l="0" t="0" r="r" b="b"/>
              <a:pathLst>
                <a:path w="39" h="61">
                  <a:moveTo>
                    <a:pt x="29" y="0"/>
                  </a:moveTo>
                  <a:cubicBezTo>
                    <a:pt x="29" y="0"/>
                    <a:pt x="10" y="7"/>
                    <a:pt x="5" y="27"/>
                  </a:cubicBezTo>
                  <a:cubicBezTo>
                    <a:pt x="0" y="46"/>
                    <a:pt x="12" y="61"/>
                    <a:pt x="12" y="61"/>
                  </a:cubicBezTo>
                  <a:cubicBezTo>
                    <a:pt x="12" y="61"/>
                    <a:pt x="29" y="55"/>
                    <a:pt x="34" y="35"/>
                  </a:cubicBezTo>
                  <a:cubicBezTo>
                    <a:pt x="39" y="15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8" name="Freeform 260"/>
            <p:cNvSpPr/>
            <p:nvPr/>
          </p:nvSpPr>
          <p:spPr bwMode="auto">
            <a:xfrm>
              <a:off x="10044465" y="3296647"/>
              <a:ext cx="39614" cy="2985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4" y="19"/>
                </a:cxn>
                <a:cxn ang="0">
                  <a:pos x="25" y="6"/>
                </a:cxn>
                <a:cxn ang="0">
                  <a:pos x="21" y="0"/>
                </a:cxn>
              </a:cxnLst>
              <a:rect l="0" t="0" r="r" b="b"/>
              <a:pathLst>
                <a:path w="25" h="19">
                  <a:moveTo>
                    <a:pt x="21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2" y="16"/>
                    <a:pt x="3" y="17"/>
                    <a:pt x="4" y="19"/>
                  </a:cubicBezTo>
                  <a:cubicBezTo>
                    <a:pt x="25" y="6"/>
                    <a:pt x="25" y="6"/>
                    <a:pt x="25" y="6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9" name="Freeform 261"/>
            <p:cNvSpPr/>
            <p:nvPr/>
          </p:nvSpPr>
          <p:spPr bwMode="auto">
            <a:xfrm>
              <a:off x="10566653" y="2764307"/>
              <a:ext cx="151254" cy="61360"/>
            </a:xfrm>
            <a:custGeom>
              <a:avLst/>
              <a:gdLst/>
              <a:ahLst/>
              <a:cxnLst>
                <a:cxn ang="0">
                  <a:pos x="47" y="16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47" y="41"/>
                </a:cxn>
                <a:cxn ang="0">
                  <a:pos x="93" y="28"/>
                </a:cxn>
                <a:cxn ang="0">
                  <a:pos x="93" y="0"/>
                </a:cxn>
                <a:cxn ang="0">
                  <a:pos x="47" y="16"/>
                </a:cxn>
              </a:cxnLst>
              <a:rect l="0" t="0" r="r" b="b"/>
              <a:pathLst>
                <a:path w="93" h="41">
                  <a:moveTo>
                    <a:pt x="47" y="1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22" y="41"/>
                    <a:pt x="47" y="41"/>
                  </a:cubicBezTo>
                  <a:cubicBezTo>
                    <a:pt x="72" y="41"/>
                    <a:pt x="93" y="28"/>
                    <a:pt x="93" y="28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0" name="Freeform 262"/>
            <p:cNvSpPr/>
            <p:nvPr/>
          </p:nvSpPr>
          <p:spPr bwMode="auto">
            <a:xfrm>
              <a:off x="10528839" y="2697971"/>
              <a:ext cx="226881" cy="116087"/>
            </a:xfrm>
            <a:custGeom>
              <a:avLst/>
              <a:gdLst/>
              <a:ahLst/>
              <a:cxnLst>
                <a:cxn ang="0">
                  <a:pos x="119" y="29"/>
                </a:cxn>
                <a:cxn ang="0">
                  <a:pos x="126" y="26"/>
                </a:cxn>
                <a:cxn ang="0">
                  <a:pos x="63" y="0"/>
                </a:cxn>
                <a:cxn ang="0">
                  <a:pos x="0" y="26"/>
                </a:cxn>
                <a:cxn ang="0">
                  <a:pos x="63" y="49"/>
                </a:cxn>
                <a:cxn ang="0">
                  <a:pos x="113" y="31"/>
                </a:cxn>
                <a:cxn ang="0">
                  <a:pos x="113" y="58"/>
                </a:cxn>
                <a:cxn ang="0">
                  <a:pos x="110" y="58"/>
                </a:cxn>
                <a:cxn ang="0">
                  <a:pos x="110" y="70"/>
                </a:cxn>
                <a:cxn ang="0">
                  <a:pos x="120" y="70"/>
                </a:cxn>
                <a:cxn ang="0">
                  <a:pos x="120" y="58"/>
                </a:cxn>
                <a:cxn ang="0">
                  <a:pos x="119" y="58"/>
                </a:cxn>
                <a:cxn ang="0">
                  <a:pos x="119" y="29"/>
                </a:cxn>
              </a:cxnLst>
              <a:rect l="0" t="0" r="r" b="b"/>
              <a:pathLst>
                <a:path w="126" h="70">
                  <a:moveTo>
                    <a:pt x="119" y="29"/>
                  </a:moveTo>
                  <a:lnTo>
                    <a:pt x="126" y="26"/>
                  </a:lnTo>
                  <a:lnTo>
                    <a:pt x="63" y="0"/>
                  </a:lnTo>
                  <a:lnTo>
                    <a:pt x="0" y="26"/>
                  </a:lnTo>
                  <a:lnTo>
                    <a:pt x="63" y="49"/>
                  </a:lnTo>
                  <a:lnTo>
                    <a:pt x="113" y="31"/>
                  </a:lnTo>
                  <a:lnTo>
                    <a:pt x="113" y="58"/>
                  </a:lnTo>
                  <a:lnTo>
                    <a:pt x="110" y="58"/>
                  </a:lnTo>
                  <a:lnTo>
                    <a:pt x="110" y="70"/>
                  </a:lnTo>
                  <a:lnTo>
                    <a:pt x="120" y="70"/>
                  </a:lnTo>
                  <a:lnTo>
                    <a:pt x="120" y="58"/>
                  </a:lnTo>
                  <a:lnTo>
                    <a:pt x="119" y="58"/>
                  </a:lnTo>
                  <a:lnTo>
                    <a:pt x="119" y="29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1" name="Freeform 263"/>
            <p:cNvSpPr>
              <a:spLocks noEditPoints="1"/>
            </p:cNvSpPr>
            <p:nvPr/>
          </p:nvSpPr>
          <p:spPr bwMode="auto">
            <a:xfrm>
              <a:off x="10012054" y="5362991"/>
              <a:ext cx="304309" cy="208956"/>
            </a:xfrm>
            <a:custGeom>
              <a:avLst/>
              <a:gdLst/>
              <a:ahLst/>
              <a:cxnLst>
                <a:cxn ang="0">
                  <a:pos x="179" y="18"/>
                </a:cxn>
                <a:cxn ang="0">
                  <a:pos x="179" y="7"/>
                </a:cxn>
                <a:cxn ang="0">
                  <a:pos x="177" y="6"/>
                </a:cxn>
                <a:cxn ang="0">
                  <a:pos x="145" y="0"/>
                </a:cxn>
                <a:cxn ang="0">
                  <a:pos x="94" y="18"/>
                </a:cxn>
                <a:cxn ang="0">
                  <a:pos x="43" y="0"/>
                </a:cxn>
                <a:cxn ang="0">
                  <a:pos x="10" y="6"/>
                </a:cxn>
                <a:cxn ang="0">
                  <a:pos x="9" y="7"/>
                </a:cxn>
                <a:cxn ang="0">
                  <a:pos x="9" y="18"/>
                </a:cxn>
                <a:cxn ang="0">
                  <a:pos x="0" y="24"/>
                </a:cxn>
                <a:cxn ang="0">
                  <a:pos x="0" y="136"/>
                </a:cxn>
                <a:cxn ang="0">
                  <a:pos x="82" y="136"/>
                </a:cxn>
                <a:cxn ang="0">
                  <a:pos x="94" y="140"/>
                </a:cxn>
                <a:cxn ang="0">
                  <a:pos x="106" y="136"/>
                </a:cxn>
                <a:cxn ang="0">
                  <a:pos x="187" y="136"/>
                </a:cxn>
                <a:cxn ang="0">
                  <a:pos x="187" y="24"/>
                </a:cxn>
                <a:cxn ang="0">
                  <a:pos x="179" y="18"/>
                </a:cxn>
                <a:cxn ang="0">
                  <a:pos x="93" y="127"/>
                </a:cxn>
                <a:cxn ang="0">
                  <a:pos x="39" y="115"/>
                </a:cxn>
                <a:cxn ang="0">
                  <a:pos x="14" y="120"/>
                </a:cxn>
                <a:cxn ang="0">
                  <a:pos x="14" y="10"/>
                </a:cxn>
                <a:cxn ang="0">
                  <a:pos x="43" y="6"/>
                </a:cxn>
                <a:cxn ang="0">
                  <a:pos x="90" y="22"/>
                </a:cxn>
                <a:cxn ang="0">
                  <a:pos x="90" y="87"/>
                </a:cxn>
                <a:cxn ang="0">
                  <a:pos x="93" y="84"/>
                </a:cxn>
                <a:cxn ang="0">
                  <a:pos x="93" y="127"/>
                </a:cxn>
                <a:cxn ang="0">
                  <a:pos x="174" y="120"/>
                </a:cxn>
                <a:cxn ang="0">
                  <a:pos x="148" y="115"/>
                </a:cxn>
                <a:cxn ang="0">
                  <a:pos x="95" y="127"/>
                </a:cxn>
                <a:cxn ang="0">
                  <a:pos x="95" y="84"/>
                </a:cxn>
                <a:cxn ang="0">
                  <a:pos x="98" y="87"/>
                </a:cxn>
                <a:cxn ang="0">
                  <a:pos x="98" y="22"/>
                </a:cxn>
                <a:cxn ang="0">
                  <a:pos x="145" y="6"/>
                </a:cxn>
                <a:cxn ang="0">
                  <a:pos x="174" y="10"/>
                </a:cxn>
                <a:cxn ang="0">
                  <a:pos x="174" y="120"/>
                </a:cxn>
              </a:cxnLst>
              <a:rect l="0" t="0" r="r" b="b"/>
              <a:pathLst>
                <a:path w="187" h="140">
                  <a:moveTo>
                    <a:pt x="179" y="18"/>
                  </a:moveTo>
                  <a:cubicBezTo>
                    <a:pt x="179" y="7"/>
                    <a:pt x="179" y="7"/>
                    <a:pt x="179" y="7"/>
                  </a:cubicBezTo>
                  <a:cubicBezTo>
                    <a:pt x="177" y="6"/>
                    <a:pt x="177" y="6"/>
                    <a:pt x="177" y="6"/>
                  </a:cubicBezTo>
                  <a:cubicBezTo>
                    <a:pt x="177" y="6"/>
                    <a:pt x="163" y="0"/>
                    <a:pt x="145" y="0"/>
                  </a:cubicBezTo>
                  <a:cubicBezTo>
                    <a:pt x="125" y="0"/>
                    <a:pt x="108" y="6"/>
                    <a:pt x="94" y="18"/>
                  </a:cubicBezTo>
                  <a:cubicBezTo>
                    <a:pt x="80" y="6"/>
                    <a:pt x="63" y="0"/>
                    <a:pt x="43" y="0"/>
                  </a:cubicBezTo>
                  <a:cubicBezTo>
                    <a:pt x="25" y="0"/>
                    <a:pt x="11" y="6"/>
                    <a:pt x="1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3" y="19"/>
                    <a:pt x="0" y="20"/>
                    <a:pt x="0" y="24"/>
                  </a:cubicBezTo>
                  <a:cubicBezTo>
                    <a:pt x="0" y="39"/>
                    <a:pt x="0" y="136"/>
                    <a:pt x="0" y="136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85" y="138"/>
                    <a:pt x="89" y="140"/>
                    <a:pt x="94" y="140"/>
                  </a:cubicBezTo>
                  <a:cubicBezTo>
                    <a:pt x="99" y="140"/>
                    <a:pt x="103" y="138"/>
                    <a:pt x="106" y="136"/>
                  </a:cubicBezTo>
                  <a:cubicBezTo>
                    <a:pt x="187" y="136"/>
                    <a:pt x="187" y="136"/>
                    <a:pt x="187" y="136"/>
                  </a:cubicBezTo>
                  <a:cubicBezTo>
                    <a:pt x="187" y="136"/>
                    <a:pt x="187" y="29"/>
                    <a:pt x="187" y="24"/>
                  </a:cubicBezTo>
                  <a:cubicBezTo>
                    <a:pt x="187" y="21"/>
                    <a:pt x="184" y="19"/>
                    <a:pt x="179" y="18"/>
                  </a:cubicBezTo>
                  <a:close/>
                  <a:moveTo>
                    <a:pt x="93" y="127"/>
                  </a:moveTo>
                  <a:cubicBezTo>
                    <a:pt x="86" y="124"/>
                    <a:pt x="63" y="115"/>
                    <a:pt x="39" y="115"/>
                  </a:cubicBezTo>
                  <a:cubicBezTo>
                    <a:pt x="29" y="115"/>
                    <a:pt x="21" y="117"/>
                    <a:pt x="14" y="12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8" y="9"/>
                    <a:pt x="29" y="6"/>
                    <a:pt x="43" y="6"/>
                  </a:cubicBezTo>
                  <a:cubicBezTo>
                    <a:pt x="62" y="6"/>
                    <a:pt x="77" y="11"/>
                    <a:pt x="90" y="22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3" y="84"/>
                    <a:pt x="93" y="84"/>
                    <a:pt x="93" y="84"/>
                  </a:cubicBezTo>
                  <a:lnTo>
                    <a:pt x="93" y="127"/>
                  </a:lnTo>
                  <a:close/>
                  <a:moveTo>
                    <a:pt x="174" y="120"/>
                  </a:moveTo>
                  <a:cubicBezTo>
                    <a:pt x="166" y="116"/>
                    <a:pt x="158" y="115"/>
                    <a:pt x="148" y="115"/>
                  </a:cubicBezTo>
                  <a:cubicBezTo>
                    <a:pt x="124" y="115"/>
                    <a:pt x="102" y="124"/>
                    <a:pt x="95" y="127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111" y="11"/>
                    <a:pt x="126" y="6"/>
                    <a:pt x="145" y="6"/>
                  </a:cubicBezTo>
                  <a:cubicBezTo>
                    <a:pt x="158" y="6"/>
                    <a:pt x="170" y="9"/>
                    <a:pt x="174" y="10"/>
                  </a:cubicBezTo>
                  <a:lnTo>
                    <a:pt x="174" y="12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2" name="Freeform 264"/>
            <p:cNvSpPr/>
            <p:nvPr/>
          </p:nvSpPr>
          <p:spPr bwMode="auto">
            <a:xfrm>
              <a:off x="10051668" y="5387867"/>
              <a:ext cx="91833" cy="2653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2"/>
                </a:cxn>
                <a:cxn ang="0">
                  <a:pos x="54" y="18"/>
                </a:cxn>
                <a:cxn ang="0">
                  <a:pos x="56" y="15"/>
                </a:cxn>
                <a:cxn ang="0">
                  <a:pos x="0" y="8"/>
                </a:cxn>
              </a:cxnLst>
              <a:rect l="0" t="0" r="r" b="b"/>
              <a:pathLst>
                <a:path w="56" h="1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9" y="5"/>
                    <a:pt x="54" y="18"/>
                    <a:pt x="54" y="18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5" y="14"/>
                    <a:pt x="29" y="0"/>
                    <a:pt x="0" y="8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3" name="Freeform 265"/>
            <p:cNvSpPr/>
            <p:nvPr/>
          </p:nvSpPr>
          <p:spPr bwMode="auto">
            <a:xfrm>
              <a:off x="10051668" y="5406109"/>
              <a:ext cx="91833" cy="2819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2"/>
                </a:cxn>
                <a:cxn ang="0">
                  <a:pos x="54" y="19"/>
                </a:cxn>
                <a:cxn ang="0">
                  <a:pos x="56" y="15"/>
                </a:cxn>
                <a:cxn ang="0">
                  <a:pos x="0" y="8"/>
                </a:cxn>
              </a:cxnLst>
              <a:rect l="0" t="0" r="r" b="b"/>
              <a:pathLst>
                <a:path w="56" h="19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9" y="5"/>
                    <a:pt x="54" y="19"/>
                    <a:pt x="54" y="19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5" y="14"/>
                    <a:pt x="29" y="0"/>
                    <a:pt x="0" y="8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4" name="Freeform 266"/>
            <p:cNvSpPr/>
            <p:nvPr/>
          </p:nvSpPr>
          <p:spPr bwMode="auto">
            <a:xfrm>
              <a:off x="10051668" y="5424351"/>
              <a:ext cx="91833" cy="2653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2"/>
                </a:cxn>
                <a:cxn ang="0">
                  <a:pos x="54" y="18"/>
                </a:cxn>
                <a:cxn ang="0">
                  <a:pos x="56" y="14"/>
                </a:cxn>
                <a:cxn ang="0">
                  <a:pos x="0" y="8"/>
                </a:cxn>
              </a:cxnLst>
              <a:rect l="0" t="0" r="r" b="b"/>
              <a:pathLst>
                <a:path w="56" h="1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9" y="4"/>
                    <a:pt x="54" y="18"/>
                    <a:pt x="54" y="18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5" y="14"/>
                    <a:pt x="29" y="0"/>
                    <a:pt x="0" y="8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5" name="Freeform 267"/>
            <p:cNvSpPr/>
            <p:nvPr/>
          </p:nvSpPr>
          <p:spPr bwMode="auto">
            <a:xfrm>
              <a:off x="10051668" y="5442593"/>
              <a:ext cx="91833" cy="2819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2"/>
                </a:cxn>
                <a:cxn ang="0">
                  <a:pos x="54" y="19"/>
                </a:cxn>
                <a:cxn ang="0">
                  <a:pos x="56" y="15"/>
                </a:cxn>
                <a:cxn ang="0">
                  <a:pos x="0" y="8"/>
                </a:cxn>
              </a:cxnLst>
              <a:rect l="0" t="0" r="r" b="b"/>
              <a:pathLst>
                <a:path w="56" h="19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9" y="5"/>
                    <a:pt x="54" y="19"/>
                    <a:pt x="54" y="19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5" y="14"/>
                    <a:pt x="29" y="0"/>
                    <a:pt x="0" y="8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6" name="Freeform 268"/>
            <p:cNvSpPr/>
            <p:nvPr/>
          </p:nvSpPr>
          <p:spPr bwMode="auto">
            <a:xfrm>
              <a:off x="10051668" y="5460836"/>
              <a:ext cx="91833" cy="2819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2"/>
                </a:cxn>
                <a:cxn ang="0">
                  <a:pos x="54" y="19"/>
                </a:cxn>
                <a:cxn ang="0">
                  <a:pos x="56" y="15"/>
                </a:cxn>
                <a:cxn ang="0">
                  <a:pos x="0" y="8"/>
                </a:cxn>
              </a:cxnLst>
              <a:rect l="0" t="0" r="r" b="b"/>
              <a:pathLst>
                <a:path w="56" h="19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9" y="5"/>
                    <a:pt x="54" y="18"/>
                    <a:pt x="54" y="19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5" y="14"/>
                    <a:pt x="29" y="0"/>
                    <a:pt x="0" y="8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7" name="Freeform 269"/>
            <p:cNvSpPr/>
            <p:nvPr/>
          </p:nvSpPr>
          <p:spPr bwMode="auto">
            <a:xfrm>
              <a:off x="10051668" y="5477419"/>
              <a:ext cx="91833" cy="2985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2"/>
                </a:cxn>
                <a:cxn ang="0">
                  <a:pos x="54" y="19"/>
                </a:cxn>
                <a:cxn ang="0">
                  <a:pos x="56" y="15"/>
                </a:cxn>
                <a:cxn ang="0">
                  <a:pos x="0" y="8"/>
                </a:cxn>
              </a:cxnLst>
              <a:rect l="0" t="0" r="r" b="b"/>
              <a:pathLst>
                <a:path w="56" h="19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9" y="5"/>
                    <a:pt x="54" y="19"/>
                    <a:pt x="54" y="19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5" y="14"/>
                    <a:pt x="29" y="0"/>
                    <a:pt x="0" y="8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8" name="Freeform 270"/>
            <p:cNvSpPr/>
            <p:nvPr/>
          </p:nvSpPr>
          <p:spPr bwMode="auto">
            <a:xfrm>
              <a:off x="10051668" y="5495662"/>
              <a:ext cx="91833" cy="2819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2"/>
                </a:cxn>
                <a:cxn ang="0">
                  <a:pos x="54" y="19"/>
                </a:cxn>
                <a:cxn ang="0">
                  <a:pos x="56" y="15"/>
                </a:cxn>
                <a:cxn ang="0">
                  <a:pos x="0" y="8"/>
                </a:cxn>
              </a:cxnLst>
              <a:rect l="0" t="0" r="r" b="b"/>
              <a:pathLst>
                <a:path w="56" h="19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9" y="5"/>
                    <a:pt x="54" y="19"/>
                    <a:pt x="54" y="19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5" y="14"/>
                    <a:pt x="29" y="0"/>
                    <a:pt x="0" y="8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9" name="Freeform 271"/>
            <p:cNvSpPr/>
            <p:nvPr/>
          </p:nvSpPr>
          <p:spPr bwMode="auto">
            <a:xfrm>
              <a:off x="10186716" y="5387867"/>
              <a:ext cx="91833" cy="28192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55" y="12"/>
                </a:cxn>
                <a:cxn ang="0">
                  <a:pos x="56" y="8"/>
                </a:cxn>
                <a:cxn ang="0">
                  <a:pos x="0" y="15"/>
                </a:cxn>
                <a:cxn ang="0">
                  <a:pos x="2" y="19"/>
                </a:cxn>
              </a:cxnLst>
              <a:rect l="0" t="0" r="r" b="b"/>
              <a:pathLst>
                <a:path w="56" h="19">
                  <a:moveTo>
                    <a:pt x="2" y="19"/>
                  </a:moveTo>
                  <a:cubicBezTo>
                    <a:pt x="2" y="19"/>
                    <a:pt x="27" y="5"/>
                    <a:pt x="55" y="12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27" y="0"/>
                    <a:pt x="1" y="14"/>
                    <a:pt x="0" y="15"/>
                  </a:cubicBezTo>
                  <a:lnTo>
                    <a:pt x="2" y="19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0" name="Freeform 272"/>
            <p:cNvSpPr/>
            <p:nvPr/>
          </p:nvSpPr>
          <p:spPr bwMode="auto">
            <a:xfrm>
              <a:off x="10186716" y="5406109"/>
              <a:ext cx="91833" cy="28192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19"/>
                </a:cxn>
                <a:cxn ang="0">
                  <a:pos x="55" y="13"/>
                </a:cxn>
                <a:cxn ang="0">
                  <a:pos x="56" y="8"/>
                </a:cxn>
                <a:cxn ang="0">
                  <a:pos x="0" y="15"/>
                </a:cxn>
              </a:cxnLst>
              <a:rect l="0" t="0" r="r" b="b"/>
              <a:pathLst>
                <a:path w="56" h="19">
                  <a:moveTo>
                    <a:pt x="0" y="1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7" y="5"/>
                    <a:pt x="55" y="13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27" y="0"/>
                    <a:pt x="1" y="15"/>
                    <a:pt x="0" y="15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1" name="Freeform 273"/>
            <p:cNvSpPr/>
            <p:nvPr/>
          </p:nvSpPr>
          <p:spPr bwMode="auto">
            <a:xfrm>
              <a:off x="10186716" y="5424351"/>
              <a:ext cx="91833" cy="28192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19"/>
                </a:cxn>
                <a:cxn ang="0">
                  <a:pos x="55" y="12"/>
                </a:cxn>
                <a:cxn ang="0">
                  <a:pos x="56" y="8"/>
                </a:cxn>
                <a:cxn ang="0">
                  <a:pos x="0" y="15"/>
                </a:cxn>
              </a:cxnLst>
              <a:rect l="0" t="0" r="r" b="b"/>
              <a:pathLst>
                <a:path w="56" h="19">
                  <a:moveTo>
                    <a:pt x="0" y="1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7" y="5"/>
                    <a:pt x="55" y="12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27" y="0"/>
                    <a:pt x="1" y="14"/>
                    <a:pt x="0" y="15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2" name="Freeform 274"/>
            <p:cNvSpPr/>
            <p:nvPr/>
          </p:nvSpPr>
          <p:spPr bwMode="auto">
            <a:xfrm>
              <a:off x="10186716" y="5444252"/>
              <a:ext cx="91833" cy="2653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18"/>
                </a:cxn>
                <a:cxn ang="0">
                  <a:pos x="55" y="12"/>
                </a:cxn>
                <a:cxn ang="0">
                  <a:pos x="56" y="8"/>
                </a:cxn>
                <a:cxn ang="0">
                  <a:pos x="0" y="14"/>
                </a:cxn>
              </a:cxnLst>
              <a:rect l="0" t="0" r="r" b="b"/>
              <a:pathLst>
                <a:path w="56" h="18">
                  <a:moveTo>
                    <a:pt x="0" y="14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7" y="4"/>
                    <a:pt x="55" y="12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27" y="0"/>
                    <a:pt x="1" y="14"/>
                    <a:pt x="0" y="14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3" name="Freeform 275"/>
            <p:cNvSpPr/>
            <p:nvPr/>
          </p:nvSpPr>
          <p:spPr bwMode="auto">
            <a:xfrm>
              <a:off x="10186716" y="5460836"/>
              <a:ext cx="91833" cy="28192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19"/>
                </a:cxn>
                <a:cxn ang="0">
                  <a:pos x="55" y="13"/>
                </a:cxn>
                <a:cxn ang="0">
                  <a:pos x="56" y="8"/>
                </a:cxn>
                <a:cxn ang="0">
                  <a:pos x="0" y="15"/>
                </a:cxn>
              </a:cxnLst>
              <a:rect l="0" t="0" r="r" b="b"/>
              <a:pathLst>
                <a:path w="56" h="19">
                  <a:moveTo>
                    <a:pt x="0" y="1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7" y="5"/>
                    <a:pt x="55" y="13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27" y="0"/>
                    <a:pt x="1" y="15"/>
                    <a:pt x="0" y="15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4" name="Freeform 276"/>
            <p:cNvSpPr/>
            <p:nvPr/>
          </p:nvSpPr>
          <p:spPr bwMode="auto">
            <a:xfrm>
              <a:off x="10186716" y="5479078"/>
              <a:ext cx="91833" cy="2819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18"/>
                </a:cxn>
                <a:cxn ang="0">
                  <a:pos x="55" y="12"/>
                </a:cxn>
                <a:cxn ang="0">
                  <a:pos x="56" y="7"/>
                </a:cxn>
                <a:cxn ang="0">
                  <a:pos x="0" y="14"/>
                </a:cxn>
              </a:cxnLst>
              <a:rect l="0" t="0" r="r" b="b"/>
              <a:pathLst>
                <a:path w="56" h="18">
                  <a:moveTo>
                    <a:pt x="0" y="14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7" y="4"/>
                    <a:pt x="55" y="12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27" y="0"/>
                    <a:pt x="1" y="14"/>
                    <a:pt x="0" y="14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5" name="Freeform 277"/>
            <p:cNvSpPr/>
            <p:nvPr/>
          </p:nvSpPr>
          <p:spPr bwMode="auto">
            <a:xfrm>
              <a:off x="10186716" y="5497320"/>
              <a:ext cx="91833" cy="2653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18"/>
                </a:cxn>
                <a:cxn ang="0">
                  <a:pos x="55" y="12"/>
                </a:cxn>
                <a:cxn ang="0">
                  <a:pos x="56" y="7"/>
                </a:cxn>
                <a:cxn ang="0">
                  <a:pos x="0" y="14"/>
                </a:cxn>
              </a:cxnLst>
              <a:rect l="0" t="0" r="r" b="b"/>
              <a:pathLst>
                <a:path w="56" h="18">
                  <a:moveTo>
                    <a:pt x="0" y="14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7" y="4"/>
                    <a:pt x="55" y="12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27" y="0"/>
                    <a:pt x="1" y="14"/>
                    <a:pt x="0" y="14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6" name="Freeform 278"/>
            <p:cNvSpPr>
              <a:spLocks noEditPoints="1"/>
            </p:cNvSpPr>
            <p:nvPr/>
          </p:nvSpPr>
          <p:spPr bwMode="auto">
            <a:xfrm>
              <a:off x="7159831" y="4281726"/>
              <a:ext cx="243087" cy="217248"/>
            </a:xfrm>
            <a:custGeom>
              <a:avLst/>
              <a:gdLst/>
              <a:ahLst/>
              <a:cxnLst>
                <a:cxn ang="0">
                  <a:pos x="48" y="110"/>
                </a:cxn>
                <a:cxn ang="0">
                  <a:pos x="116" y="42"/>
                </a:cxn>
                <a:cxn ang="0">
                  <a:pos x="135" y="0"/>
                </a:cxn>
                <a:cxn ang="0">
                  <a:pos x="92" y="16"/>
                </a:cxn>
                <a:cxn ang="0">
                  <a:pos x="23" y="83"/>
                </a:cxn>
                <a:cxn ang="0">
                  <a:pos x="22" y="83"/>
                </a:cxn>
                <a:cxn ang="0">
                  <a:pos x="0" y="106"/>
                </a:cxn>
                <a:cxn ang="0">
                  <a:pos x="27" y="131"/>
                </a:cxn>
                <a:cxn ang="0">
                  <a:pos x="48" y="110"/>
                </a:cxn>
                <a:cxn ang="0">
                  <a:pos x="48" y="110"/>
                </a:cxn>
                <a:cxn ang="0">
                  <a:pos x="27" y="121"/>
                </a:cxn>
                <a:cxn ang="0">
                  <a:pos x="10" y="106"/>
                </a:cxn>
                <a:cxn ang="0">
                  <a:pos x="18" y="98"/>
                </a:cxn>
                <a:cxn ang="0">
                  <a:pos x="35" y="114"/>
                </a:cxn>
                <a:cxn ang="0">
                  <a:pos x="27" y="121"/>
                </a:cxn>
                <a:cxn ang="0">
                  <a:pos x="111" y="43"/>
                </a:cxn>
                <a:cxn ang="0">
                  <a:pos x="112" y="29"/>
                </a:cxn>
                <a:cxn ang="0">
                  <a:pos x="102" y="31"/>
                </a:cxn>
                <a:cxn ang="0">
                  <a:pos x="103" y="21"/>
                </a:cxn>
                <a:cxn ang="0">
                  <a:pos x="91" y="21"/>
                </a:cxn>
                <a:cxn ang="0">
                  <a:pos x="93" y="18"/>
                </a:cxn>
                <a:cxn ang="0">
                  <a:pos x="118" y="10"/>
                </a:cxn>
                <a:cxn ang="0">
                  <a:pos x="124" y="16"/>
                </a:cxn>
                <a:cxn ang="0">
                  <a:pos x="113" y="40"/>
                </a:cxn>
                <a:cxn ang="0">
                  <a:pos x="111" y="43"/>
                </a:cxn>
              </a:cxnLst>
              <a:rect l="0" t="0" r="r" b="b"/>
              <a:pathLst>
                <a:path w="135" h="131">
                  <a:moveTo>
                    <a:pt x="48" y="110"/>
                  </a:moveTo>
                  <a:lnTo>
                    <a:pt x="116" y="42"/>
                  </a:lnTo>
                  <a:lnTo>
                    <a:pt x="135" y="0"/>
                  </a:lnTo>
                  <a:lnTo>
                    <a:pt x="92" y="16"/>
                  </a:lnTo>
                  <a:lnTo>
                    <a:pt x="23" y="83"/>
                  </a:lnTo>
                  <a:lnTo>
                    <a:pt x="22" y="83"/>
                  </a:lnTo>
                  <a:lnTo>
                    <a:pt x="0" y="106"/>
                  </a:lnTo>
                  <a:lnTo>
                    <a:pt x="27" y="131"/>
                  </a:lnTo>
                  <a:lnTo>
                    <a:pt x="48" y="110"/>
                  </a:lnTo>
                  <a:lnTo>
                    <a:pt x="48" y="110"/>
                  </a:lnTo>
                  <a:close/>
                  <a:moveTo>
                    <a:pt x="27" y="121"/>
                  </a:moveTo>
                  <a:lnTo>
                    <a:pt x="10" y="106"/>
                  </a:lnTo>
                  <a:lnTo>
                    <a:pt x="18" y="98"/>
                  </a:lnTo>
                  <a:lnTo>
                    <a:pt x="35" y="114"/>
                  </a:lnTo>
                  <a:lnTo>
                    <a:pt x="27" y="121"/>
                  </a:lnTo>
                  <a:close/>
                  <a:moveTo>
                    <a:pt x="111" y="43"/>
                  </a:moveTo>
                  <a:lnTo>
                    <a:pt x="112" y="29"/>
                  </a:lnTo>
                  <a:lnTo>
                    <a:pt x="102" y="31"/>
                  </a:lnTo>
                  <a:lnTo>
                    <a:pt x="103" y="21"/>
                  </a:lnTo>
                  <a:lnTo>
                    <a:pt x="91" y="21"/>
                  </a:lnTo>
                  <a:lnTo>
                    <a:pt x="93" y="18"/>
                  </a:lnTo>
                  <a:lnTo>
                    <a:pt x="118" y="10"/>
                  </a:lnTo>
                  <a:lnTo>
                    <a:pt x="124" y="16"/>
                  </a:lnTo>
                  <a:lnTo>
                    <a:pt x="113" y="40"/>
                  </a:lnTo>
                  <a:lnTo>
                    <a:pt x="111" y="43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7" name="Freeform 279"/>
            <p:cNvSpPr/>
            <p:nvPr/>
          </p:nvSpPr>
          <p:spPr bwMode="auto">
            <a:xfrm>
              <a:off x="11114049" y="4537117"/>
              <a:ext cx="50418" cy="51410"/>
            </a:xfrm>
            <a:custGeom>
              <a:avLst/>
              <a:gdLst/>
              <a:ahLst/>
              <a:cxnLst>
                <a:cxn ang="0">
                  <a:pos x="21" y="23"/>
                </a:cxn>
                <a:cxn ang="0">
                  <a:pos x="20" y="25"/>
                </a:cxn>
                <a:cxn ang="0">
                  <a:pos x="19" y="26"/>
                </a:cxn>
                <a:cxn ang="0">
                  <a:pos x="16" y="26"/>
                </a:cxn>
                <a:cxn ang="0">
                  <a:pos x="13" y="26"/>
                </a:cxn>
                <a:cxn ang="0">
                  <a:pos x="11" y="23"/>
                </a:cxn>
                <a:cxn ang="0">
                  <a:pos x="10" y="20"/>
                </a:cxn>
                <a:cxn ang="0">
                  <a:pos x="10" y="17"/>
                </a:cxn>
                <a:cxn ang="0">
                  <a:pos x="10" y="14"/>
                </a:cxn>
                <a:cxn ang="0">
                  <a:pos x="11" y="11"/>
                </a:cxn>
                <a:cxn ang="0">
                  <a:pos x="13" y="9"/>
                </a:cxn>
                <a:cxn ang="0">
                  <a:pos x="16" y="8"/>
                </a:cxn>
                <a:cxn ang="0">
                  <a:pos x="19" y="9"/>
                </a:cxn>
                <a:cxn ang="0">
                  <a:pos x="21" y="10"/>
                </a:cxn>
                <a:cxn ang="0">
                  <a:pos x="21" y="12"/>
                </a:cxn>
                <a:cxn ang="0">
                  <a:pos x="22" y="13"/>
                </a:cxn>
                <a:cxn ang="0">
                  <a:pos x="32" y="13"/>
                </a:cxn>
                <a:cxn ang="0">
                  <a:pos x="27" y="3"/>
                </a:cxn>
                <a:cxn ang="0">
                  <a:pos x="17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4" y="30"/>
                </a:cxn>
                <a:cxn ang="0">
                  <a:pos x="9" y="33"/>
                </a:cxn>
                <a:cxn ang="0">
                  <a:pos x="17" y="35"/>
                </a:cxn>
                <a:cxn ang="0">
                  <a:pos x="23" y="33"/>
                </a:cxn>
                <a:cxn ang="0">
                  <a:pos x="28" y="30"/>
                </a:cxn>
                <a:cxn ang="0">
                  <a:pos x="31" y="26"/>
                </a:cxn>
                <a:cxn ang="0">
                  <a:pos x="32" y="21"/>
                </a:cxn>
                <a:cxn ang="0">
                  <a:pos x="22" y="21"/>
                </a:cxn>
                <a:cxn ang="0">
                  <a:pos x="21" y="23"/>
                </a:cxn>
              </a:cxnLst>
              <a:rect l="0" t="0" r="r" b="b"/>
              <a:pathLst>
                <a:path w="32" h="35">
                  <a:moveTo>
                    <a:pt x="21" y="23"/>
                  </a:moveTo>
                  <a:cubicBezTo>
                    <a:pt x="21" y="24"/>
                    <a:pt x="21" y="24"/>
                    <a:pt x="20" y="25"/>
                  </a:cubicBezTo>
                  <a:cubicBezTo>
                    <a:pt x="20" y="25"/>
                    <a:pt x="19" y="26"/>
                    <a:pt x="19" y="26"/>
                  </a:cubicBezTo>
                  <a:cubicBezTo>
                    <a:pt x="18" y="26"/>
                    <a:pt x="17" y="26"/>
                    <a:pt x="16" y="26"/>
                  </a:cubicBezTo>
                  <a:cubicBezTo>
                    <a:pt x="15" y="26"/>
                    <a:pt x="14" y="26"/>
                    <a:pt x="13" y="26"/>
                  </a:cubicBezTo>
                  <a:cubicBezTo>
                    <a:pt x="12" y="25"/>
                    <a:pt x="12" y="24"/>
                    <a:pt x="11" y="23"/>
                  </a:cubicBezTo>
                  <a:cubicBezTo>
                    <a:pt x="11" y="23"/>
                    <a:pt x="10" y="22"/>
                    <a:pt x="10" y="20"/>
                  </a:cubicBezTo>
                  <a:cubicBezTo>
                    <a:pt x="10" y="19"/>
                    <a:pt x="10" y="18"/>
                    <a:pt x="10" y="17"/>
                  </a:cubicBezTo>
                  <a:cubicBezTo>
                    <a:pt x="10" y="16"/>
                    <a:pt x="10" y="15"/>
                    <a:pt x="10" y="14"/>
                  </a:cubicBezTo>
                  <a:cubicBezTo>
                    <a:pt x="10" y="13"/>
                    <a:pt x="11" y="12"/>
                    <a:pt x="11" y="11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7" y="8"/>
                    <a:pt x="18" y="8"/>
                    <a:pt x="19" y="9"/>
                  </a:cubicBezTo>
                  <a:cubicBezTo>
                    <a:pt x="20" y="9"/>
                    <a:pt x="20" y="9"/>
                    <a:pt x="21" y="10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2" y="12"/>
                    <a:pt x="22" y="13"/>
                    <a:pt x="2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9"/>
                    <a:pt x="30" y="5"/>
                    <a:pt x="27" y="3"/>
                  </a:cubicBezTo>
                  <a:cubicBezTo>
                    <a:pt x="25" y="1"/>
                    <a:pt x="21" y="0"/>
                    <a:pt x="17" y="0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6"/>
                    <a:pt x="2" y="8"/>
                    <a:pt x="1" y="10"/>
                  </a:cubicBezTo>
                  <a:cubicBezTo>
                    <a:pt x="0" y="12"/>
                    <a:pt x="0" y="14"/>
                    <a:pt x="0" y="17"/>
                  </a:cubicBezTo>
                  <a:cubicBezTo>
                    <a:pt x="0" y="20"/>
                    <a:pt x="0" y="22"/>
                    <a:pt x="1" y="24"/>
                  </a:cubicBezTo>
                  <a:cubicBezTo>
                    <a:pt x="1" y="26"/>
                    <a:pt x="3" y="28"/>
                    <a:pt x="4" y="30"/>
                  </a:cubicBezTo>
                  <a:cubicBezTo>
                    <a:pt x="5" y="31"/>
                    <a:pt x="7" y="32"/>
                    <a:pt x="9" y="33"/>
                  </a:cubicBezTo>
                  <a:cubicBezTo>
                    <a:pt x="11" y="34"/>
                    <a:pt x="14" y="35"/>
                    <a:pt x="17" y="35"/>
                  </a:cubicBezTo>
                  <a:cubicBezTo>
                    <a:pt x="19" y="35"/>
                    <a:pt x="21" y="34"/>
                    <a:pt x="23" y="33"/>
                  </a:cubicBezTo>
                  <a:cubicBezTo>
                    <a:pt x="25" y="33"/>
                    <a:pt x="27" y="32"/>
                    <a:pt x="28" y="30"/>
                  </a:cubicBezTo>
                  <a:cubicBezTo>
                    <a:pt x="29" y="29"/>
                    <a:pt x="30" y="27"/>
                    <a:pt x="31" y="26"/>
                  </a:cubicBezTo>
                  <a:cubicBezTo>
                    <a:pt x="32" y="24"/>
                    <a:pt x="32" y="22"/>
                    <a:pt x="3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1" y="22"/>
                    <a:pt x="21" y="23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8" name="Freeform 280"/>
            <p:cNvSpPr>
              <a:spLocks noEditPoints="1"/>
            </p:cNvSpPr>
            <p:nvPr/>
          </p:nvSpPr>
          <p:spPr bwMode="auto">
            <a:xfrm>
              <a:off x="11088840" y="4510583"/>
              <a:ext cx="108039" cy="10116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60" y="61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7" y="8"/>
                </a:cxn>
                <a:cxn ang="0">
                  <a:pos x="52" y="8"/>
                </a:cxn>
                <a:cxn ang="0">
                  <a:pos x="52" y="54"/>
                </a:cxn>
                <a:cxn ang="0">
                  <a:pos x="7" y="54"/>
                </a:cxn>
                <a:cxn ang="0">
                  <a:pos x="7" y="8"/>
                </a:cxn>
              </a:cxnLst>
              <a:rect l="0" t="0" r="r" b="b"/>
              <a:pathLst>
                <a:path w="60" h="61">
                  <a:moveTo>
                    <a:pt x="0" y="61"/>
                  </a:moveTo>
                  <a:lnTo>
                    <a:pt x="60" y="61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61"/>
                  </a:lnTo>
                  <a:close/>
                  <a:moveTo>
                    <a:pt x="7" y="8"/>
                  </a:moveTo>
                  <a:lnTo>
                    <a:pt x="52" y="8"/>
                  </a:lnTo>
                  <a:lnTo>
                    <a:pt x="52" y="54"/>
                  </a:lnTo>
                  <a:lnTo>
                    <a:pt x="7" y="54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9" name="Freeform 281"/>
            <p:cNvSpPr>
              <a:spLocks noEditPoints="1"/>
            </p:cNvSpPr>
            <p:nvPr/>
          </p:nvSpPr>
          <p:spPr bwMode="auto">
            <a:xfrm>
              <a:off x="11222088" y="4528825"/>
              <a:ext cx="34212" cy="43118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0" y="26"/>
                </a:cxn>
                <a:cxn ang="0">
                  <a:pos x="6" y="25"/>
                </a:cxn>
                <a:cxn ang="0">
                  <a:pos x="7" y="21"/>
                </a:cxn>
                <a:cxn ang="0">
                  <a:pos x="13" y="18"/>
                </a:cxn>
                <a:cxn ang="0">
                  <a:pos x="14" y="22"/>
                </a:cxn>
                <a:cxn ang="0">
                  <a:pos x="19" y="19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8" y="1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15"/>
                </a:cxn>
                <a:cxn ang="0">
                  <a:pos x="8" y="16"/>
                </a:cxn>
              </a:cxnLst>
              <a:rect l="0" t="0" r="r" b="b"/>
              <a:pathLst>
                <a:path w="19" h="26">
                  <a:moveTo>
                    <a:pt x="7" y="2"/>
                  </a:moveTo>
                  <a:lnTo>
                    <a:pt x="0" y="26"/>
                  </a:lnTo>
                  <a:lnTo>
                    <a:pt x="6" y="25"/>
                  </a:lnTo>
                  <a:lnTo>
                    <a:pt x="7" y="21"/>
                  </a:lnTo>
                  <a:lnTo>
                    <a:pt x="13" y="18"/>
                  </a:lnTo>
                  <a:lnTo>
                    <a:pt x="14" y="22"/>
                  </a:lnTo>
                  <a:lnTo>
                    <a:pt x="19" y="19"/>
                  </a:lnTo>
                  <a:lnTo>
                    <a:pt x="13" y="0"/>
                  </a:lnTo>
                  <a:lnTo>
                    <a:pt x="7" y="2"/>
                  </a:lnTo>
                  <a:close/>
                  <a:moveTo>
                    <a:pt x="8" y="16"/>
                  </a:moveTo>
                  <a:lnTo>
                    <a:pt x="10" y="8"/>
                  </a:lnTo>
                  <a:lnTo>
                    <a:pt x="10" y="8"/>
                  </a:lnTo>
                  <a:lnTo>
                    <a:pt x="12" y="15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0" name="Freeform 282"/>
            <p:cNvSpPr>
              <a:spLocks noEditPoints="1"/>
            </p:cNvSpPr>
            <p:nvPr/>
          </p:nvSpPr>
          <p:spPr bwMode="auto">
            <a:xfrm>
              <a:off x="11394950" y="4479073"/>
              <a:ext cx="66624" cy="124379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15"/>
                </a:cxn>
                <a:cxn ang="0">
                  <a:pos x="0" y="75"/>
                </a:cxn>
                <a:cxn ang="0">
                  <a:pos x="37" y="61"/>
                </a:cxn>
                <a:cxn ang="0">
                  <a:pos x="37" y="0"/>
                </a:cxn>
                <a:cxn ang="0">
                  <a:pos x="7" y="65"/>
                </a:cxn>
                <a:cxn ang="0">
                  <a:pos x="7" y="19"/>
                </a:cxn>
                <a:cxn ang="0">
                  <a:pos x="30" y="11"/>
                </a:cxn>
                <a:cxn ang="0">
                  <a:pos x="30" y="56"/>
                </a:cxn>
                <a:cxn ang="0">
                  <a:pos x="7" y="65"/>
                </a:cxn>
              </a:cxnLst>
              <a:rect l="0" t="0" r="r" b="b"/>
              <a:pathLst>
                <a:path w="37" h="75">
                  <a:moveTo>
                    <a:pt x="37" y="0"/>
                  </a:moveTo>
                  <a:lnTo>
                    <a:pt x="0" y="15"/>
                  </a:lnTo>
                  <a:lnTo>
                    <a:pt x="0" y="75"/>
                  </a:lnTo>
                  <a:lnTo>
                    <a:pt x="37" y="61"/>
                  </a:lnTo>
                  <a:lnTo>
                    <a:pt x="37" y="0"/>
                  </a:lnTo>
                  <a:close/>
                  <a:moveTo>
                    <a:pt x="7" y="65"/>
                  </a:moveTo>
                  <a:lnTo>
                    <a:pt x="7" y="19"/>
                  </a:lnTo>
                  <a:lnTo>
                    <a:pt x="30" y="11"/>
                  </a:lnTo>
                  <a:lnTo>
                    <a:pt x="30" y="56"/>
                  </a:lnTo>
                  <a:lnTo>
                    <a:pt x="7" y="65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1" name="Freeform 283"/>
            <p:cNvSpPr>
              <a:spLocks noEditPoints="1"/>
            </p:cNvSpPr>
            <p:nvPr/>
          </p:nvSpPr>
          <p:spPr bwMode="auto">
            <a:xfrm>
              <a:off x="11306718" y="4530483"/>
              <a:ext cx="50418" cy="49751"/>
            </a:xfrm>
            <a:custGeom>
              <a:avLst/>
              <a:gdLst/>
              <a:ahLst/>
              <a:cxnLst>
                <a:cxn ang="0">
                  <a:pos x="24" y="33"/>
                </a:cxn>
                <a:cxn ang="0">
                  <a:pos x="27" y="31"/>
                </a:cxn>
                <a:cxn ang="0">
                  <a:pos x="30" y="28"/>
                </a:cxn>
                <a:cxn ang="0">
                  <a:pos x="31" y="23"/>
                </a:cxn>
                <a:cxn ang="0">
                  <a:pos x="31" y="20"/>
                </a:cxn>
                <a:cxn ang="0">
                  <a:pos x="29" y="18"/>
                </a:cxn>
                <a:cxn ang="0">
                  <a:pos x="28" y="16"/>
                </a:cxn>
                <a:cxn ang="0">
                  <a:pos x="25" y="15"/>
                </a:cxn>
                <a:cxn ang="0">
                  <a:pos x="28" y="12"/>
                </a:cxn>
                <a:cxn ang="0">
                  <a:pos x="29" y="8"/>
                </a:cxn>
                <a:cxn ang="0">
                  <a:pos x="29" y="5"/>
                </a:cxn>
                <a:cxn ang="0">
                  <a:pos x="27" y="3"/>
                </a:cxn>
                <a:cxn ang="0">
                  <a:pos x="24" y="1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19" y="33"/>
                </a:cxn>
                <a:cxn ang="0">
                  <a:pos x="24" y="33"/>
                </a:cxn>
                <a:cxn ang="0">
                  <a:pos x="11" y="8"/>
                </a:cxn>
                <a:cxn ang="0">
                  <a:pos x="16" y="8"/>
                </a:cxn>
                <a:cxn ang="0">
                  <a:pos x="19" y="8"/>
                </a:cxn>
                <a:cxn ang="0">
                  <a:pos x="20" y="10"/>
                </a:cxn>
                <a:cxn ang="0">
                  <a:pos x="19" y="12"/>
                </a:cxn>
                <a:cxn ang="0">
                  <a:pos x="16" y="13"/>
                </a:cxn>
                <a:cxn ang="0">
                  <a:pos x="11" y="13"/>
                </a:cxn>
                <a:cxn ang="0">
                  <a:pos x="11" y="8"/>
                </a:cxn>
                <a:cxn ang="0">
                  <a:pos x="17" y="25"/>
                </a:cxn>
                <a:cxn ang="0">
                  <a:pos x="11" y="25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21" y="22"/>
                </a:cxn>
                <a:cxn ang="0">
                  <a:pos x="20" y="24"/>
                </a:cxn>
                <a:cxn ang="0">
                  <a:pos x="20" y="25"/>
                </a:cxn>
                <a:cxn ang="0">
                  <a:pos x="18" y="25"/>
                </a:cxn>
                <a:cxn ang="0">
                  <a:pos x="17" y="25"/>
                </a:cxn>
              </a:cxnLst>
              <a:rect l="0" t="0" r="r" b="b"/>
              <a:pathLst>
                <a:path w="31" h="33">
                  <a:moveTo>
                    <a:pt x="24" y="33"/>
                  </a:moveTo>
                  <a:cubicBezTo>
                    <a:pt x="25" y="32"/>
                    <a:pt x="26" y="32"/>
                    <a:pt x="27" y="31"/>
                  </a:cubicBezTo>
                  <a:cubicBezTo>
                    <a:pt x="29" y="30"/>
                    <a:pt x="29" y="29"/>
                    <a:pt x="30" y="28"/>
                  </a:cubicBezTo>
                  <a:cubicBezTo>
                    <a:pt x="31" y="26"/>
                    <a:pt x="31" y="25"/>
                    <a:pt x="31" y="23"/>
                  </a:cubicBezTo>
                  <a:cubicBezTo>
                    <a:pt x="31" y="22"/>
                    <a:pt x="31" y="21"/>
                    <a:pt x="31" y="20"/>
                  </a:cubicBezTo>
                  <a:cubicBezTo>
                    <a:pt x="30" y="19"/>
                    <a:pt x="30" y="18"/>
                    <a:pt x="29" y="18"/>
                  </a:cubicBezTo>
                  <a:cubicBezTo>
                    <a:pt x="29" y="17"/>
                    <a:pt x="28" y="16"/>
                    <a:pt x="28" y="16"/>
                  </a:cubicBezTo>
                  <a:cubicBezTo>
                    <a:pt x="27" y="15"/>
                    <a:pt x="26" y="15"/>
                    <a:pt x="25" y="15"/>
                  </a:cubicBezTo>
                  <a:cubicBezTo>
                    <a:pt x="27" y="14"/>
                    <a:pt x="28" y="13"/>
                    <a:pt x="28" y="12"/>
                  </a:cubicBezTo>
                  <a:cubicBezTo>
                    <a:pt x="29" y="11"/>
                    <a:pt x="29" y="10"/>
                    <a:pt x="29" y="8"/>
                  </a:cubicBezTo>
                  <a:cubicBezTo>
                    <a:pt x="29" y="7"/>
                    <a:pt x="29" y="6"/>
                    <a:pt x="29" y="5"/>
                  </a:cubicBezTo>
                  <a:cubicBezTo>
                    <a:pt x="29" y="4"/>
                    <a:pt x="28" y="4"/>
                    <a:pt x="27" y="3"/>
                  </a:cubicBezTo>
                  <a:cubicBezTo>
                    <a:pt x="27" y="2"/>
                    <a:pt x="26" y="1"/>
                    <a:pt x="24" y="1"/>
                  </a:cubicBezTo>
                  <a:cubicBezTo>
                    <a:pt x="23" y="0"/>
                    <a:pt x="21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33"/>
                    <a:pt x="22" y="33"/>
                    <a:pt x="24" y="33"/>
                  </a:cubicBezTo>
                  <a:close/>
                  <a:moveTo>
                    <a:pt x="11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8" y="8"/>
                    <a:pt x="19" y="8"/>
                  </a:cubicBezTo>
                  <a:cubicBezTo>
                    <a:pt x="19" y="9"/>
                    <a:pt x="20" y="9"/>
                    <a:pt x="20" y="10"/>
                  </a:cubicBezTo>
                  <a:cubicBezTo>
                    <a:pt x="20" y="11"/>
                    <a:pt x="19" y="12"/>
                    <a:pt x="19" y="12"/>
                  </a:cubicBezTo>
                  <a:cubicBezTo>
                    <a:pt x="18" y="13"/>
                    <a:pt x="17" y="13"/>
                    <a:pt x="16" y="13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11" y="8"/>
                  </a:lnTo>
                  <a:close/>
                  <a:moveTo>
                    <a:pt x="17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20" y="19"/>
                    <a:pt x="21" y="20"/>
                    <a:pt x="21" y="22"/>
                  </a:cubicBezTo>
                  <a:cubicBezTo>
                    <a:pt x="21" y="23"/>
                    <a:pt x="21" y="23"/>
                    <a:pt x="20" y="24"/>
                  </a:cubicBezTo>
                  <a:cubicBezTo>
                    <a:pt x="20" y="24"/>
                    <a:pt x="20" y="25"/>
                    <a:pt x="20" y="25"/>
                  </a:cubicBezTo>
                  <a:cubicBezTo>
                    <a:pt x="19" y="25"/>
                    <a:pt x="19" y="25"/>
                    <a:pt x="18" y="25"/>
                  </a:cubicBezTo>
                  <a:cubicBezTo>
                    <a:pt x="18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2" name="Freeform 284"/>
            <p:cNvSpPr/>
            <p:nvPr/>
          </p:nvSpPr>
          <p:spPr bwMode="auto">
            <a:xfrm>
              <a:off x="11411156" y="4522191"/>
              <a:ext cx="34212" cy="39801"/>
            </a:xfrm>
            <a:custGeom>
              <a:avLst/>
              <a:gdLst/>
              <a:ahLst/>
              <a:cxnLst>
                <a:cxn ang="0">
                  <a:pos x="14" y="17"/>
                </a:cxn>
                <a:cxn ang="0">
                  <a:pos x="13" y="18"/>
                </a:cxn>
                <a:cxn ang="0">
                  <a:pos x="12" y="19"/>
                </a:cxn>
                <a:cxn ang="0">
                  <a:pos x="11" y="20"/>
                </a:cxn>
                <a:cxn ang="0">
                  <a:pos x="9" y="20"/>
                </a:cxn>
                <a:cxn ang="0">
                  <a:pos x="8" y="19"/>
                </a:cxn>
                <a:cxn ang="0">
                  <a:pos x="7" y="17"/>
                </a:cxn>
                <a:cxn ang="0">
                  <a:pos x="7" y="15"/>
                </a:cxn>
                <a:cxn ang="0">
                  <a:pos x="7" y="12"/>
                </a:cxn>
                <a:cxn ang="0">
                  <a:pos x="8" y="10"/>
                </a:cxn>
                <a:cxn ang="0">
                  <a:pos x="9" y="8"/>
                </a:cxn>
                <a:cxn ang="0">
                  <a:pos x="11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20" y="8"/>
                </a:cxn>
                <a:cxn ang="0">
                  <a:pos x="18" y="1"/>
                </a:cxn>
                <a:cxn ang="0">
                  <a:pos x="11" y="1"/>
                </a:cxn>
                <a:cxn ang="0">
                  <a:pos x="7" y="3"/>
                </a:cxn>
                <a:cxn ang="0">
                  <a:pos x="3" y="6"/>
                </a:cxn>
                <a:cxn ang="0">
                  <a:pos x="1" y="11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3" y="25"/>
                </a:cxn>
                <a:cxn ang="0">
                  <a:pos x="7" y="26"/>
                </a:cxn>
                <a:cxn ang="0">
                  <a:pos x="11" y="26"/>
                </a:cxn>
                <a:cxn ang="0">
                  <a:pos x="15" y="24"/>
                </a:cxn>
                <a:cxn ang="0">
                  <a:pos x="18" y="21"/>
                </a:cxn>
                <a:cxn ang="0">
                  <a:pos x="20" y="17"/>
                </a:cxn>
                <a:cxn ang="0">
                  <a:pos x="21" y="13"/>
                </a:cxn>
                <a:cxn ang="0">
                  <a:pos x="14" y="15"/>
                </a:cxn>
                <a:cxn ang="0">
                  <a:pos x="14" y="17"/>
                </a:cxn>
              </a:cxnLst>
              <a:rect l="0" t="0" r="r" b="b"/>
              <a:pathLst>
                <a:path w="21" h="27">
                  <a:moveTo>
                    <a:pt x="14" y="17"/>
                  </a:moveTo>
                  <a:cubicBezTo>
                    <a:pt x="14" y="17"/>
                    <a:pt x="14" y="18"/>
                    <a:pt x="13" y="18"/>
                  </a:cubicBezTo>
                  <a:cubicBezTo>
                    <a:pt x="13" y="19"/>
                    <a:pt x="13" y="19"/>
                    <a:pt x="12" y="19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0" y="20"/>
                    <a:pt x="10" y="20"/>
                    <a:pt x="9" y="20"/>
                  </a:cubicBezTo>
                  <a:cubicBezTo>
                    <a:pt x="9" y="20"/>
                    <a:pt x="8" y="19"/>
                    <a:pt x="8" y="19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7" y="16"/>
                    <a:pt x="7" y="15"/>
                    <a:pt x="7" y="15"/>
                  </a:cubicBezTo>
                  <a:cubicBezTo>
                    <a:pt x="7" y="14"/>
                    <a:pt x="7" y="13"/>
                    <a:pt x="7" y="12"/>
                  </a:cubicBezTo>
                  <a:cubicBezTo>
                    <a:pt x="7" y="11"/>
                    <a:pt x="7" y="10"/>
                    <a:pt x="8" y="10"/>
                  </a:cubicBezTo>
                  <a:cubicBezTo>
                    <a:pt x="8" y="9"/>
                    <a:pt x="9" y="8"/>
                    <a:pt x="9" y="8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3" y="7"/>
                    <a:pt x="13" y="7"/>
                    <a:pt x="14" y="8"/>
                  </a:cubicBezTo>
                  <a:cubicBezTo>
                    <a:pt x="14" y="8"/>
                    <a:pt x="14" y="8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5"/>
                    <a:pt x="19" y="3"/>
                    <a:pt x="18" y="1"/>
                  </a:cubicBezTo>
                  <a:cubicBezTo>
                    <a:pt x="16" y="0"/>
                    <a:pt x="14" y="0"/>
                    <a:pt x="11" y="1"/>
                  </a:cubicBezTo>
                  <a:cubicBezTo>
                    <a:pt x="9" y="1"/>
                    <a:pt x="8" y="2"/>
                    <a:pt x="7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8"/>
                    <a:pt x="2" y="9"/>
                    <a:pt x="1" y="11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8"/>
                    <a:pt x="1" y="20"/>
                    <a:pt x="1" y="21"/>
                  </a:cubicBezTo>
                  <a:cubicBezTo>
                    <a:pt x="2" y="23"/>
                    <a:pt x="2" y="24"/>
                    <a:pt x="3" y="25"/>
                  </a:cubicBezTo>
                  <a:cubicBezTo>
                    <a:pt x="4" y="25"/>
                    <a:pt x="5" y="26"/>
                    <a:pt x="7" y="26"/>
                  </a:cubicBezTo>
                  <a:cubicBezTo>
                    <a:pt x="8" y="27"/>
                    <a:pt x="9" y="26"/>
                    <a:pt x="11" y="26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6" y="23"/>
                    <a:pt x="17" y="22"/>
                    <a:pt x="18" y="21"/>
                  </a:cubicBezTo>
                  <a:cubicBezTo>
                    <a:pt x="19" y="19"/>
                    <a:pt x="19" y="18"/>
                    <a:pt x="20" y="17"/>
                  </a:cubicBezTo>
                  <a:cubicBezTo>
                    <a:pt x="20" y="16"/>
                    <a:pt x="21" y="14"/>
                    <a:pt x="21" y="13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4" y="16"/>
                    <a:pt x="14" y="17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3" name="Freeform 285"/>
            <p:cNvSpPr/>
            <p:nvPr/>
          </p:nvSpPr>
          <p:spPr bwMode="auto">
            <a:xfrm>
              <a:off x="11348133" y="4474098"/>
              <a:ext cx="106238" cy="2155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13"/>
                </a:cxn>
                <a:cxn ang="0">
                  <a:pos x="24" y="13"/>
                </a:cxn>
                <a:cxn ang="0">
                  <a:pos x="59" y="1"/>
                </a:cxn>
                <a:cxn ang="0">
                  <a:pos x="36" y="0"/>
                </a:cxn>
              </a:cxnLst>
              <a:rect l="0" t="0" r="r" b="b"/>
              <a:pathLst>
                <a:path w="59" h="13">
                  <a:moveTo>
                    <a:pt x="36" y="0"/>
                  </a:moveTo>
                  <a:lnTo>
                    <a:pt x="0" y="13"/>
                  </a:lnTo>
                  <a:lnTo>
                    <a:pt x="24" y="13"/>
                  </a:lnTo>
                  <a:lnTo>
                    <a:pt x="5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4" name="Freeform 286"/>
            <p:cNvSpPr>
              <a:spLocks noEditPoints="1"/>
            </p:cNvSpPr>
            <p:nvPr/>
          </p:nvSpPr>
          <p:spPr bwMode="auto">
            <a:xfrm>
              <a:off x="11189676" y="4404446"/>
              <a:ext cx="108039" cy="9950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60" y="60"/>
                </a:cxn>
                <a:cxn ang="0">
                  <a:pos x="60" y="0"/>
                </a:cxn>
                <a:cxn ang="0">
                  <a:pos x="52" y="54"/>
                </a:cxn>
                <a:cxn ang="0">
                  <a:pos x="7" y="54"/>
                </a:cxn>
                <a:cxn ang="0">
                  <a:pos x="7" y="7"/>
                </a:cxn>
                <a:cxn ang="0">
                  <a:pos x="52" y="7"/>
                </a:cxn>
                <a:cxn ang="0">
                  <a:pos x="52" y="54"/>
                </a:cxn>
              </a:cxnLst>
              <a:rect l="0" t="0" r="r" b="b"/>
              <a:pathLst>
                <a:path w="60" h="60">
                  <a:moveTo>
                    <a:pt x="60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lnTo>
                    <a:pt x="60" y="0"/>
                  </a:lnTo>
                  <a:close/>
                  <a:moveTo>
                    <a:pt x="52" y="54"/>
                  </a:moveTo>
                  <a:lnTo>
                    <a:pt x="7" y="54"/>
                  </a:lnTo>
                  <a:lnTo>
                    <a:pt x="7" y="7"/>
                  </a:lnTo>
                  <a:lnTo>
                    <a:pt x="52" y="7"/>
                  </a:lnTo>
                  <a:lnTo>
                    <a:pt x="52" y="54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5" name="Freeform 287"/>
            <p:cNvSpPr>
              <a:spLocks noEditPoints="1"/>
            </p:cNvSpPr>
            <p:nvPr/>
          </p:nvSpPr>
          <p:spPr bwMode="auto">
            <a:xfrm>
              <a:off x="11308519" y="4381229"/>
              <a:ext cx="64823" cy="124379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36" y="60"/>
                </a:cxn>
                <a:cxn ang="0">
                  <a:pos x="36" y="0"/>
                </a:cxn>
                <a:cxn ang="0">
                  <a:pos x="0" y="14"/>
                </a:cxn>
                <a:cxn ang="0">
                  <a:pos x="0" y="75"/>
                </a:cxn>
                <a:cxn ang="0">
                  <a:pos x="29" y="11"/>
                </a:cxn>
                <a:cxn ang="0">
                  <a:pos x="29" y="56"/>
                </a:cxn>
                <a:cxn ang="0">
                  <a:pos x="7" y="64"/>
                </a:cxn>
                <a:cxn ang="0">
                  <a:pos x="7" y="19"/>
                </a:cxn>
                <a:cxn ang="0">
                  <a:pos x="29" y="11"/>
                </a:cxn>
              </a:cxnLst>
              <a:rect l="0" t="0" r="r" b="b"/>
              <a:pathLst>
                <a:path w="36" h="75">
                  <a:moveTo>
                    <a:pt x="0" y="75"/>
                  </a:moveTo>
                  <a:lnTo>
                    <a:pt x="36" y="60"/>
                  </a:lnTo>
                  <a:lnTo>
                    <a:pt x="36" y="0"/>
                  </a:lnTo>
                  <a:lnTo>
                    <a:pt x="0" y="14"/>
                  </a:lnTo>
                  <a:lnTo>
                    <a:pt x="0" y="75"/>
                  </a:lnTo>
                  <a:close/>
                  <a:moveTo>
                    <a:pt x="29" y="11"/>
                  </a:moveTo>
                  <a:lnTo>
                    <a:pt x="29" y="56"/>
                  </a:lnTo>
                  <a:lnTo>
                    <a:pt x="7" y="64"/>
                  </a:lnTo>
                  <a:lnTo>
                    <a:pt x="7" y="19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6" name="Freeform 288"/>
            <p:cNvSpPr/>
            <p:nvPr/>
          </p:nvSpPr>
          <p:spPr bwMode="auto">
            <a:xfrm>
              <a:off x="11189676" y="4376254"/>
              <a:ext cx="178264" cy="21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34" y="0"/>
                </a:cxn>
                <a:cxn ang="0">
                  <a:pos x="0" y="13"/>
                </a:cxn>
                <a:cxn ang="0">
                  <a:pos x="64" y="13"/>
                </a:cxn>
                <a:cxn ang="0">
                  <a:pos x="99" y="0"/>
                </a:cxn>
              </a:cxnLst>
              <a:rect l="0" t="0" r="r" b="b"/>
              <a:pathLst>
                <a:path w="99" h="13">
                  <a:moveTo>
                    <a:pt x="99" y="0"/>
                  </a:moveTo>
                  <a:lnTo>
                    <a:pt x="34" y="0"/>
                  </a:lnTo>
                  <a:lnTo>
                    <a:pt x="0" y="13"/>
                  </a:lnTo>
                  <a:lnTo>
                    <a:pt x="64" y="13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7" name="Freeform 289"/>
            <p:cNvSpPr>
              <a:spLocks noEditPoints="1"/>
            </p:cNvSpPr>
            <p:nvPr/>
          </p:nvSpPr>
          <p:spPr bwMode="auto">
            <a:xfrm>
              <a:off x="11218487" y="4427664"/>
              <a:ext cx="55820" cy="49751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20" y="26"/>
                </a:cxn>
                <a:cxn ang="0">
                  <a:pos x="22" y="30"/>
                </a:cxn>
                <a:cxn ang="0">
                  <a:pos x="31" y="30"/>
                </a:cxn>
                <a:cxn ang="0">
                  <a:pos x="20" y="0"/>
                </a:cxn>
                <a:cxn ang="0">
                  <a:pos x="11" y="0"/>
                </a:cxn>
                <a:cxn ang="0">
                  <a:pos x="0" y="30"/>
                </a:cxn>
                <a:cxn ang="0">
                  <a:pos x="9" y="30"/>
                </a:cxn>
                <a:cxn ang="0">
                  <a:pos x="10" y="26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18" y="19"/>
                </a:cxn>
                <a:cxn ang="0">
                  <a:pos x="13" y="19"/>
                </a:cxn>
                <a:cxn ang="0">
                  <a:pos x="16" y="10"/>
                </a:cxn>
              </a:cxnLst>
              <a:rect l="0" t="0" r="r" b="b"/>
              <a:pathLst>
                <a:path w="31" h="30">
                  <a:moveTo>
                    <a:pt x="10" y="26"/>
                  </a:moveTo>
                  <a:lnTo>
                    <a:pt x="20" y="26"/>
                  </a:lnTo>
                  <a:lnTo>
                    <a:pt x="22" y="30"/>
                  </a:lnTo>
                  <a:lnTo>
                    <a:pt x="31" y="30"/>
                  </a:lnTo>
                  <a:lnTo>
                    <a:pt x="20" y="0"/>
                  </a:lnTo>
                  <a:lnTo>
                    <a:pt x="11" y="0"/>
                  </a:lnTo>
                  <a:lnTo>
                    <a:pt x="0" y="30"/>
                  </a:lnTo>
                  <a:lnTo>
                    <a:pt x="9" y="30"/>
                  </a:lnTo>
                  <a:lnTo>
                    <a:pt x="10" y="26"/>
                  </a:lnTo>
                  <a:close/>
                  <a:moveTo>
                    <a:pt x="16" y="10"/>
                  </a:moveTo>
                  <a:lnTo>
                    <a:pt x="16" y="10"/>
                  </a:lnTo>
                  <a:lnTo>
                    <a:pt x="18" y="19"/>
                  </a:lnTo>
                  <a:lnTo>
                    <a:pt x="13" y="19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8" name="Freeform 290"/>
            <p:cNvSpPr>
              <a:spLocks noEditPoints="1"/>
            </p:cNvSpPr>
            <p:nvPr/>
          </p:nvSpPr>
          <p:spPr bwMode="auto">
            <a:xfrm>
              <a:off x="11330127" y="4424347"/>
              <a:ext cx="28810" cy="41460"/>
            </a:xfrm>
            <a:custGeom>
              <a:avLst/>
              <a:gdLst/>
              <a:ahLst/>
              <a:cxnLst>
                <a:cxn ang="0">
                  <a:pos x="14" y="23"/>
                </a:cxn>
                <a:cxn ang="0">
                  <a:pos x="16" y="21"/>
                </a:cxn>
                <a:cxn ang="0">
                  <a:pos x="18" y="18"/>
                </a:cxn>
                <a:cxn ang="0">
                  <a:pos x="18" y="15"/>
                </a:cxn>
                <a:cxn ang="0">
                  <a:pos x="18" y="12"/>
                </a:cxn>
                <a:cxn ang="0">
                  <a:pos x="17" y="11"/>
                </a:cxn>
                <a:cxn ang="0">
                  <a:pos x="16" y="10"/>
                </a:cxn>
                <a:cxn ang="0">
                  <a:pos x="15" y="10"/>
                </a:cxn>
                <a:cxn ang="0">
                  <a:pos x="17" y="7"/>
                </a:cxn>
                <a:cxn ang="0">
                  <a:pos x="17" y="4"/>
                </a:cxn>
                <a:cxn ang="0">
                  <a:pos x="17" y="3"/>
                </a:cxn>
                <a:cxn ang="0">
                  <a:pos x="16" y="1"/>
                </a:cxn>
                <a:cxn ang="0">
                  <a:pos x="14" y="0"/>
                </a:cxn>
                <a:cxn ang="0">
                  <a:pos x="11" y="1"/>
                </a:cxn>
                <a:cxn ang="0">
                  <a:pos x="0" y="4"/>
                </a:cxn>
                <a:cxn ang="0">
                  <a:pos x="0" y="28"/>
                </a:cxn>
                <a:cxn ang="0">
                  <a:pos x="11" y="24"/>
                </a:cxn>
                <a:cxn ang="0">
                  <a:pos x="14" y="23"/>
                </a:cxn>
                <a:cxn ang="0">
                  <a:pos x="6" y="8"/>
                </a:cxn>
                <a:cxn ang="0">
                  <a:pos x="9" y="7"/>
                </a:cxn>
                <a:cxn ang="0">
                  <a:pos x="11" y="7"/>
                </a:cxn>
                <a:cxn ang="0">
                  <a:pos x="11" y="8"/>
                </a:cxn>
                <a:cxn ang="0">
                  <a:pos x="11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6" y="8"/>
                </a:cxn>
                <a:cxn ang="0">
                  <a:pos x="10" y="19"/>
                </a:cxn>
                <a:cxn ang="0">
                  <a:pos x="6" y="20"/>
                </a:cxn>
                <a:cxn ang="0">
                  <a:pos x="6" y="16"/>
                </a:cxn>
                <a:cxn ang="0">
                  <a:pos x="10" y="15"/>
                </a:cxn>
                <a:cxn ang="0">
                  <a:pos x="12" y="16"/>
                </a:cxn>
                <a:cxn ang="0">
                  <a:pos x="12" y="17"/>
                </a:cxn>
                <a:cxn ang="0">
                  <a:pos x="11" y="18"/>
                </a:cxn>
                <a:cxn ang="0">
                  <a:pos x="11" y="19"/>
                </a:cxn>
                <a:cxn ang="0">
                  <a:pos x="10" y="19"/>
                </a:cxn>
              </a:cxnLst>
              <a:rect l="0" t="0" r="r" b="b"/>
              <a:pathLst>
                <a:path w="18" h="28">
                  <a:moveTo>
                    <a:pt x="14" y="23"/>
                  </a:moveTo>
                  <a:cubicBezTo>
                    <a:pt x="15" y="22"/>
                    <a:pt x="15" y="21"/>
                    <a:pt x="16" y="21"/>
                  </a:cubicBezTo>
                  <a:cubicBezTo>
                    <a:pt x="17" y="20"/>
                    <a:pt x="17" y="19"/>
                    <a:pt x="18" y="18"/>
                  </a:cubicBezTo>
                  <a:cubicBezTo>
                    <a:pt x="18" y="17"/>
                    <a:pt x="18" y="16"/>
                    <a:pt x="18" y="15"/>
                  </a:cubicBezTo>
                  <a:cubicBezTo>
                    <a:pt x="18" y="14"/>
                    <a:pt x="18" y="13"/>
                    <a:pt x="18" y="12"/>
                  </a:cubicBezTo>
                  <a:cubicBezTo>
                    <a:pt x="18" y="12"/>
                    <a:pt x="18" y="11"/>
                    <a:pt x="17" y="11"/>
                  </a:cubicBezTo>
                  <a:cubicBezTo>
                    <a:pt x="17" y="11"/>
                    <a:pt x="17" y="10"/>
                    <a:pt x="16" y="10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6" y="9"/>
                    <a:pt x="16" y="8"/>
                    <a:pt x="17" y="7"/>
                  </a:cubicBezTo>
                  <a:cubicBezTo>
                    <a:pt x="17" y="7"/>
                    <a:pt x="17" y="6"/>
                    <a:pt x="17" y="4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3" y="23"/>
                    <a:pt x="14" y="23"/>
                  </a:cubicBezTo>
                  <a:close/>
                  <a:moveTo>
                    <a:pt x="6" y="8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6"/>
                    <a:pt x="11" y="7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6" y="11"/>
                    <a:pt x="6" y="11"/>
                    <a:pt x="6" y="11"/>
                  </a:cubicBezTo>
                  <a:lnTo>
                    <a:pt x="6" y="8"/>
                  </a:lnTo>
                  <a:close/>
                  <a:moveTo>
                    <a:pt x="10" y="19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4"/>
                    <a:pt x="12" y="15"/>
                    <a:pt x="12" y="16"/>
                  </a:cubicBezTo>
                  <a:cubicBezTo>
                    <a:pt x="12" y="16"/>
                    <a:pt x="12" y="17"/>
                    <a:pt x="12" y="17"/>
                  </a:cubicBezTo>
                  <a:cubicBezTo>
                    <a:pt x="12" y="17"/>
                    <a:pt x="12" y="18"/>
                    <a:pt x="11" y="18"/>
                  </a:cubicBezTo>
                  <a:cubicBezTo>
                    <a:pt x="11" y="18"/>
                    <a:pt x="11" y="18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9" name="Freeform 291"/>
            <p:cNvSpPr>
              <a:spLocks noEditPoints="1"/>
            </p:cNvSpPr>
            <p:nvPr/>
          </p:nvSpPr>
          <p:spPr bwMode="auto">
            <a:xfrm>
              <a:off x="11276107" y="4503949"/>
              <a:ext cx="108039" cy="99503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0" y="4"/>
                </a:cxn>
                <a:cxn ang="0">
                  <a:pos x="0" y="60"/>
                </a:cxn>
                <a:cxn ang="0">
                  <a:pos x="60" y="60"/>
                </a:cxn>
                <a:cxn ang="0">
                  <a:pos x="60" y="0"/>
                </a:cxn>
                <a:cxn ang="0">
                  <a:pos x="26" y="0"/>
                </a:cxn>
                <a:cxn ang="0">
                  <a:pos x="15" y="4"/>
                </a:cxn>
                <a:cxn ang="0">
                  <a:pos x="53" y="52"/>
                </a:cxn>
                <a:cxn ang="0">
                  <a:pos x="7" y="52"/>
                </a:cxn>
                <a:cxn ang="0">
                  <a:pos x="7" y="7"/>
                </a:cxn>
                <a:cxn ang="0">
                  <a:pos x="53" y="7"/>
                </a:cxn>
                <a:cxn ang="0">
                  <a:pos x="53" y="52"/>
                </a:cxn>
              </a:cxnLst>
              <a:rect l="0" t="0" r="r" b="b"/>
              <a:pathLst>
                <a:path w="60" h="60">
                  <a:moveTo>
                    <a:pt x="15" y="4"/>
                  </a:moveTo>
                  <a:lnTo>
                    <a:pt x="0" y="4"/>
                  </a:lnTo>
                  <a:lnTo>
                    <a:pt x="0" y="60"/>
                  </a:lnTo>
                  <a:lnTo>
                    <a:pt x="60" y="60"/>
                  </a:lnTo>
                  <a:lnTo>
                    <a:pt x="60" y="0"/>
                  </a:lnTo>
                  <a:lnTo>
                    <a:pt x="26" y="0"/>
                  </a:lnTo>
                  <a:lnTo>
                    <a:pt x="15" y="4"/>
                  </a:lnTo>
                  <a:close/>
                  <a:moveTo>
                    <a:pt x="53" y="52"/>
                  </a:moveTo>
                  <a:lnTo>
                    <a:pt x="7" y="52"/>
                  </a:lnTo>
                  <a:lnTo>
                    <a:pt x="7" y="7"/>
                  </a:lnTo>
                  <a:lnTo>
                    <a:pt x="53" y="7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0" name="Freeform 292"/>
            <p:cNvSpPr/>
            <p:nvPr/>
          </p:nvSpPr>
          <p:spPr bwMode="auto">
            <a:xfrm>
              <a:off x="11088840" y="4482390"/>
              <a:ext cx="95434" cy="21559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34" y="0"/>
                </a:cxn>
                <a:cxn ang="0">
                  <a:pos x="0" y="13"/>
                </a:cxn>
                <a:cxn ang="0">
                  <a:pos x="53" y="13"/>
                </a:cxn>
                <a:cxn ang="0">
                  <a:pos x="53" y="0"/>
                </a:cxn>
              </a:cxnLst>
              <a:rect l="0" t="0" r="r" b="b"/>
              <a:pathLst>
                <a:path w="53" h="13">
                  <a:moveTo>
                    <a:pt x="53" y="0"/>
                  </a:moveTo>
                  <a:lnTo>
                    <a:pt x="34" y="0"/>
                  </a:lnTo>
                  <a:lnTo>
                    <a:pt x="0" y="13"/>
                  </a:lnTo>
                  <a:lnTo>
                    <a:pt x="53" y="1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1" name="Freeform 293"/>
            <p:cNvSpPr/>
            <p:nvPr/>
          </p:nvSpPr>
          <p:spPr bwMode="auto">
            <a:xfrm>
              <a:off x="11207683" y="4510583"/>
              <a:ext cx="64823" cy="1011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9" y="42"/>
                </a:cxn>
                <a:cxn ang="0">
                  <a:pos x="7" y="50"/>
                </a:cxn>
                <a:cxn ang="0">
                  <a:pos x="6" y="6"/>
                </a:cxn>
                <a:cxn ang="0">
                  <a:pos x="2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36" y="47"/>
                </a:cxn>
                <a:cxn ang="0">
                  <a:pos x="36" y="0"/>
                </a:cxn>
                <a:cxn ang="0">
                  <a:pos x="29" y="0"/>
                </a:cxn>
              </a:cxnLst>
              <a:rect l="0" t="0" r="r" b="b"/>
              <a:pathLst>
                <a:path w="36" h="61">
                  <a:moveTo>
                    <a:pt x="29" y="0"/>
                  </a:moveTo>
                  <a:lnTo>
                    <a:pt x="29" y="42"/>
                  </a:lnTo>
                  <a:lnTo>
                    <a:pt x="7" y="50"/>
                  </a:lnTo>
                  <a:lnTo>
                    <a:pt x="6" y="6"/>
                  </a:lnTo>
                  <a:lnTo>
                    <a:pt x="2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36" y="47"/>
                  </a:lnTo>
                  <a:lnTo>
                    <a:pt x="36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2" name="Freeform 294"/>
            <p:cNvSpPr>
              <a:spLocks noEditPoints="1"/>
            </p:cNvSpPr>
            <p:nvPr/>
          </p:nvSpPr>
          <p:spPr bwMode="auto">
            <a:xfrm>
              <a:off x="11052827" y="2824008"/>
              <a:ext cx="225081" cy="207298"/>
            </a:xfrm>
            <a:custGeom>
              <a:avLst/>
              <a:gdLst/>
              <a:ahLst/>
              <a:cxnLst>
                <a:cxn ang="0">
                  <a:pos x="138" y="65"/>
                </a:cxn>
                <a:cxn ang="0">
                  <a:pos x="126" y="30"/>
                </a:cxn>
                <a:cxn ang="0">
                  <a:pos x="86" y="2"/>
                </a:cxn>
                <a:cxn ang="0">
                  <a:pos x="69" y="0"/>
                </a:cxn>
                <a:cxn ang="0">
                  <a:pos x="48" y="3"/>
                </a:cxn>
                <a:cxn ang="0">
                  <a:pos x="9" y="34"/>
                </a:cxn>
                <a:cxn ang="0">
                  <a:pos x="0" y="61"/>
                </a:cxn>
                <a:cxn ang="0">
                  <a:pos x="0" y="69"/>
                </a:cxn>
                <a:cxn ang="0">
                  <a:pos x="13" y="110"/>
                </a:cxn>
                <a:cxn ang="0">
                  <a:pos x="47" y="135"/>
                </a:cxn>
                <a:cxn ang="0">
                  <a:pos x="69" y="138"/>
                </a:cxn>
                <a:cxn ang="0">
                  <a:pos x="98" y="132"/>
                </a:cxn>
                <a:cxn ang="0">
                  <a:pos x="123" y="112"/>
                </a:cxn>
                <a:cxn ang="0">
                  <a:pos x="138" y="69"/>
                </a:cxn>
                <a:cxn ang="0">
                  <a:pos x="138" y="65"/>
                </a:cxn>
                <a:cxn ang="0">
                  <a:pos x="124" y="65"/>
                </a:cxn>
                <a:cxn ang="0">
                  <a:pos x="110" y="90"/>
                </a:cxn>
                <a:cxn ang="0">
                  <a:pos x="119" y="106"/>
                </a:cxn>
                <a:cxn ang="0">
                  <a:pos x="95" y="126"/>
                </a:cxn>
                <a:cxn ang="0">
                  <a:pos x="88" y="114"/>
                </a:cxn>
                <a:cxn ang="0">
                  <a:pos x="59" y="114"/>
                </a:cxn>
                <a:cxn ang="0">
                  <a:pos x="50" y="129"/>
                </a:cxn>
                <a:cxn ang="0">
                  <a:pos x="17" y="104"/>
                </a:cxn>
                <a:cxn ang="0">
                  <a:pos x="28" y="85"/>
                </a:cxn>
                <a:cxn ang="0">
                  <a:pos x="14" y="61"/>
                </a:cxn>
                <a:cxn ang="0">
                  <a:pos x="7" y="61"/>
                </a:cxn>
                <a:cxn ang="0">
                  <a:pos x="17" y="34"/>
                </a:cxn>
                <a:cxn ang="0">
                  <a:pos x="37" y="34"/>
                </a:cxn>
                <a:cxn ang="0">
                  <a:pos x="51" y="10"/>
                </a:cxn>
                <a:cxn ang="0">
                  <a:pos x="51" y="9"/>
                </a:cxn>
                <a:cxn ang="0">
                  <a:pos x="69" y="7"/>
                </a:cxn>
                <a:cxn ang="0">
                  <a:pos x="82" y="8"/>
                </a:cxn>
                <a:cxn ang="0">
                  <a:pos x="81" y="10"/>
                </a:cxn>
                <a:cxn ang="0">
                  <a:pos x="95" y="34"/>
                </a:cxn>
                <a:cxn ang="0">
                  <a:pos x="121" y="34"/>
                </a:cxn>
                <a:cxn ang="0">
                  <a:pos x="131" y="65"/>
                </a:cxn>
                <a:cxn ang="0">
                  <a:pos x="124" y="65"/>
                </a:cxn>
              </a:cxnLst>
              <a:rect l="0" t="0" r="r" b="b"/>
              <a:pathLst>
                <a:path w="138" h="138">
                  <a:moveTo>
                    <a:pt x="138" y="65"/>
                  </a:moveTo>
                  <a:cubicBezTo>
                    <a:pt x="137" y="52"/>
                    <a:pt x="133" y="40"/>
                    <a:pt x="126" y="30"/>
                  </a:cubicBezTo>
                  <a:cubicBezTo>
                    <a:pt x="117" y="16"/>
                    <a:pt x="102" y="6"/>
                    <a:pt x="86" y="2"/>
                  </a:cubicBezTo>
                  <a:cubicBezTo>
                    <a:pt x="80" y="1"/>
                    <a:pt x="75" y="0"/>
                    <a:pt x="69" y="0"/>
                  </a:cubicBezTo>
                  <a:cubicBezTo>
                    <a:pt x="62" y="0"/>
                    <a:pt x="54" y="1"/>
                    <a:pt x="48" y="3"/>
                  </a:cubicBezTo>
                  <a:cubicBezTo>
                    <a:pt x="31" y="9"/>
                    <a:pt x="18" y="20"/>
                    <a:pt x="9" y="34"/>
                  </a:cubicBezTo>
                  <a:cubicBezTo>
                    <a:pt x="5" y="42"/>
                    <a:pt x="2" y="51"/>
                    <a:pt x="0" y="61"/>
                  </a:cubicBezTo>
                  <a:cubicBezTo>
                    <a:pt x="0" y="63"/>
                    <a:pt x="0" y="66"/>
                    <a:pt x="0" y="69"/>
                  </a:cubicBezTo>
                  <a:cubicBezTo>
                    <a:pt x="0" y="84"/>
                    <a:pt x="5" y="98"/>
                    <a:pt x="13" y="110"/>
                  </a:cubicBezTo>
                  <a:cubicBezTo>
                    <a:pt x="22" y="121"/>
                    <a:pt x="33" y="130"/>
                    <a:pt x="47" y="135"/>
                  </a:cubicBezTo>
                  <a:cubicBezTo>
                    <a:pt x="54" y="137"/>
                    <a:pt x="61" y="138"/>
                    <a:pt x="69" y="138"/>
                  </a:cubicBezTo>
                  <a:cubicBezTo>
                    <a:pt x="79" y="138"/>
                    <a:pt x="89" y="136"/>
                    <a:pt x="98" y="132"/>
                  </a:cubicBezTo>
                  <a:cubicBezTo>
                    <a:pt x="108" y="127"/>
                    <a:pt x="116" y="121"/>
                    <a:pt x="123" y="112"/>
                  </a:cubicBezTo>
                  <a:cubicBezTo>
                    <a:pt x="132" y="101"/>
                    <a:pt x="138" y="85"/>
                    <a:pt x="138" y="69"/>
                  </a:cubicBezTo>
                  <a:cubicBezTo>
                    <a:pt x="138" y="68"/>
                    <a:pt x="138" y="67"/>
                    <a:pt x="138" y="65"/>
                  </a:cubicBezTo>
                  <a:close/>
                  <a:moveTo>
                    <a:pt x="124" y="65"/>
                  </a:moveTo>
                  <a:cubicBezTo>
                    <a:pt x="110" y="90"/>
                    <a:pt x="110" y="90"/>
                    <a:pt x="110" y="90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3" y="115"/>
                    <a:pt x="104" y="121"/>
                    <a:pt x="95" y="126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0" y="129"/>
                    <a:pt x="50" y="129"/>
                    <a:pt x="50" y="129"/>
                  </a:cubicBezTo>
                  <a:cubicBezTo>
                    <a:pt x="37" y="124"/>
                    <a:pt x="25" y="116"/>
                    <a:pt x="17" y="104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51"/>
                    <a:pt x="12" y="42"/>
                    <a:pt x="1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7" y="8"/>
                    <a:pt x="63" y="7"/>
                    <a:pt x="69" y="7"/>
                  </a:cubicBezTo>
                  <a:cubicBezTo>
                    <a:pt x="73" y="7"/>
                    <a:pt x="78" y="7"/>
                    <a:pt x="82" y="8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27" y="43"/>
                    <a:pt x="131" y="54"/>
                    <a:pt x="131" y="65"/>
                  </a:cubicBezTo>
                  <a:lnTo>
                    <a:pt x="124" y="65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3" name="Freeform 295"/>
            <p:cNvSpPr/>
            <p:nvPr/>
          </p:nvSpPr>
          <p:spPr bwMode="auto">
            <a:xfrm>
              <a:off x="11119451" y="2890344"/>
              <a:ext cx="91833" cy="7296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21"/>
                </a:cxn>
                <a:cxn ang="0">
                  <a:pos x="13" y="44"/>
                </a:cxn>
                <a:cxn ang="0">
                  <a:pos x="38" y="44"/>
                </a:cxn>
                <a:cxn ang="0">
                  <a:pos x="51" y="21"/>
                </a:cxn>
                <a:cxn ang="0">
                  <a:pos x="38" y="0"/>
                </a:cxn>
                <a:cxn ang="0">
                  <a:pos x="13" y="0"/>
                </a:cxn>
              </a:cxnLst>
              <a:rect l="0" t="0" r="r" b="b"/>
              <a:pathLst>
                <a:path w="51" h="44">
                  <a:moveTo>
                    <a:pt x="13" y="0"/>
                  </a:moveTo>
                  <a:lnTo>
                    <a:pt x="0" y="21"/>
                  </a:lnTo>
                  <a:lnTo>
                    <a:pt x="13" y="44"/>
                  </a:lnTo>
                  <a:lnTo>
                    <a:pt x="38" y="44"/>
                  </a:lnTo>
                  <a:lnTo>
                    <a:pt x="51" y="21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4" name="Freeform 296"/>
            <p:cNvSpPr/>
            <p:nvPr/>
          </p:nvSpPr>
          <p:spPr bwMode="auto">
            <a:xfrm>
              <a:off x="7278673" y="4774265"/>
              <a:ext cx="162058" cy="63019"/>
            </a:xfrm>
            <a:custGeom>
              <a:avLst/>
              <a:gdLst/>
              <a:ahLst/>
              <a:cxnLst>
                <a:cxn ang="0">
                  <a:pos x="46" y="38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46" y="38"/>
                </a:cxn>
              </a:cxnLst>
              <a:rect l="0" t="0" r="r" b="b"/>
              <a:pathLst>
                <a:path w="90" h="38">
                  <a:moveTo>
                    <a:pt x="46" y="38"/>
                  </a:moveTo>
                  <a:lnTo>
                    <a:pt x="90" y="0"/>
                  </a:lnTo>
                  <a:lnTo>
                    <a:pt x="0" y="0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5" name="Freeform 297"/>
            <p:cNvSpPr/>
            <p:nvPr/>
          </p:nvSpPr>
          <p:spPr bwMode="auto">
            <a:xfrm>
              <a:off x="7273271" y="4779241"/>
              <a:ext cx="174663" cy="92869"/>
            </a:xfrm>
            <a:custGeom>
              <a:avLst/>
              <a:gdLst/>
              <a:ahLst/>
              <a:cxnLst>
                <a:cxn ang="0">
                  <a:pos x="49" y="41"/>
                </a:cxn>
                <a:cxn ang="0">
                  <a:pos x="0" y="0"/>
                </a:cxn>
                <a:cxn ang="0">
                  <a:pos x="0" y="56"/>
                </a:cxn>
                <a:cxn ang="0">
                  <a:pos x="97" y="56"/>
                </a:cxn>
                <a:cxn ang="0">
                  <a:pos x="97" y="0"/>
                </a:cxn>
                <a:cxn ang="0">
                  <a:pos x="49" y="41"/>
                </a:cxn>
              </a:cxnLst>
              <a:rect l="0" t="0" r="r" b="b"/>
              <a:pathLst>
                <a:path w="97" h="56">
                  <a:moveTo>
                    <a:pt x="49" y="41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97" y="56"/>
                  </a:lnTo>
                  <a:lnTo>
                    <a:pt x="97" y="0"/>
                  </a:lnTo>
                  <a:lnTo>
                    <a:pt x="49" y="41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6" name="Freeform 298"/>
            <p:cNvSpPr>
              <a:spLocks noEditPoints="1"/>
            </p:cNvSpPr>
            <p:nvPr/>
          </p:nvSpPr>
          <p:spPr bwMode="auto">
            <a:xfrm>
              <a:off x="9538484" y="2782549"/>
              <a:ext cx="277299" cy="257049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0" y="86"/>
                </a:cxn>
                <a:cxn ang="0">
                  <a:pos x="4" y="112"/>
                </a:cxn>
                <a:cxn ang="0">
                  <a:pos x="58" y="116"/>
                </a:cxn>
                <a:cxn ang="0">
                  <a:pos x="57" y="166"/>
                </a:cxn>
                <a:cxn ang="0">
                  <a:pos x="85" y="171"/>
                </a:cxn>
                <a:cxn ang="0">
                  <a:pos x="171" y="86"/>
                </a:cxn>
                <a:cxn ang="0">
                  <a:pos x="85" y="0"/>
                </a:cxn>
                <a:cxn ang="0">
                  <a:pos x="127" y="29"/>
                </a:cxn>
                <a:cxn ang="0">
                  <a:pos x="144" y="44"/>
                </a:cxn>
                <a:cxn ang="0">
                  <a:pos x="127" y="59"/>
                </a:cxn>
                <a:cxn ang="0">
                  <a:pos x="109" y="44"/>
                </a:cxn>
                <a:cxn ang="0">
                  <a:pos x="127" y="29"/>
                </a:cxn>
                <a:cxn ang="0">
                  <a:pos x="27" y="91"/>
                </a:cxn>
                <a:cxn ang="0">
                  <a:pos x="9" y="76"/>
                </a:cxn>
                <a:cxn ang="0">
                  <a:pos x="27" y="61"/>
                </a:cxn>
                <a:cxn ang="0">
                  <a:pos x="45" y="76"/>
                </a:cxn>
                <a:cxn ang="0">
                  <a:pos x="27" y="91"/>
                </a:cxn>
                <a:cxn ang="0">
                  <a:pos x="48" y="57"/>
                </a:cxn>
                <a:cxn ang="0">
                  <a:pos x="30" y="42"/>
                </a:cxn>
                <a:cxn ang="0">
                  <a:pos x="48" y="27"/>
                </a:cxn>
                <a:cxn ang="0">
                  <a:pos x="65" y="42"/>
                </a:cxn>
                <a:cxn ang="0">
                  <a:pos x="48" y="57"/>
                </a:cxn>
                <a:cxn ang="0">
                  <a:pos x="69" y="24"/>
                </a:cxn>
                <a:cxn ang="0">
                  <a:pos x="87" y="9"/>
                </a:cxn>
                <a:cxn ang="0">
                  <a:pos x="104" y="24"/>
                </a:cxn>
                <a:cxn ang="0">
                  <a:pos x="87" y="39"/>
                </a:cxn>
                <a:cxn ang="0">
                  <a:pos x="69" y="24"/>
                </a:cxn>
                <a:cxn ang="0">
                  <a:pos x="99" y="159"/>
                </a:cxn>
                <a:cxn ang="0">
                  <a:pos x="82" y="144"/>
                </a:cxn>
                <a:cxn ang="0">
                  <a:pos x="99" y="129"/>
                </a:cxn>
                <a:cxn ang="0">
                  <a:pos x="117" y="144"/>
                </a:cxn>
                <a:cxn ang="0">
                  <a:pos x="99" y="159"/>
                </a:cxn>
                <a:cxn ang="0">
                  <a:pos x="135" y="133"/>
                </a:cxn>
                <a:cxn ang="0">
                  <a:pos x="117" y="118"/>
                </a:cxn>
                <a:cxn ang="0">
                  <a:pos x="135" y="103"/>
                </a:cxn>
                <a:cxn ang="0">
                  <a:pos x="152" y="118"/>
                </a:cxn>
                <a:cxn ang="0">
                  <a:pos x="135" y="133"/>
                </a:cxn>
                <a:cxn ang="0">
                  <a:pos x="144" y="96"/>
                </a:cxn>
                <a:cxn ang="0">
                  <a:pos x="127" y="81"/>
                </a:cxn>
                <a:cxn ang="0">
                  <a:pos x="144" y="66"/>
                </a:cxn>
                <a:cxn ang="0">
                  <a:pos x="162" y="81"/>
                </a:cxn>
                <a:cxn ang="0">
                  <a:pos x="144" y="96"/>
                </a:cxn>
              </a:cxnLst>
              <a:rect l="0" t="0" r="r" b="b"/>
              <a:pathLst>
                <a:path w="171" h="171">
                  <a:moveTo>
                    <a:pt x="85" y="0"/>
                  </a:moveTo>
                  <a:cubicBezTo>
                    <a:pt x="38" y="0"/>
                    <a:pt x="0" y="39"/>
                    <a:pt x="0" y="86"/>
                  </a:cubicBezTo>
                  <a:cubicBezTo>
                    <a:pt x="0" y="96"/>
                    <a:pt x="1" y="102"/>
                    <a:pt x="4" y="112"/>
                  </a:cubicBezTo>
                  <a:cubicBezTo>
                    <a:pt x="10" y="130"/>
                    <a:pt x="44" y="96"/>
                    <a:pt x="58" y="116"/>
                  </a:cubicBezTo>
                  <a:cubicBezTo>
                    <a:pt x="72" y="136"/>
                    <a:pt x="26" y="154"/>
                    <a:pt x="57" y="166"/>
                  </a:cubicBezTo>
                  <a:cubicBezTo>
                    <a:pt x="71" y="170"/>
                    <a:pt x="75" y="171"/>
                    <a:pt x="85" y="171"/>
                  </a:cubicBezTo>
                  <a:cubicBezTo>
                    <a:pt x="132" y="171"/>
                    <a:pt x="171" y="133"/>
                    <a:pt x="171" y="86"/>
                  </a:cubicBezTo>
                  <a:cubicBezTo>
                    <a:pt x="171" y="39"/>
                    <a:pt x="132" y="0"/>
                    <a:pt x="85" y="0"/>
                  </a:cubicBezTo>
                  <a:close/>
                  <a:moveTo>
                    <a:pt x="127" y="29"/>
                  </a:moveTo>
                  <a:cubicBezTo>
                    <a:pt x="136" y="29"/>
                    <a:pt x="144" y="36"/>
                    <a:pt x="144" y="44"/>
                  </a:cubicBezTo>
                  <a:cubicBezTo>
                    <a:pt x="144" y="52"/>
                    <a:pt x="136" y="59"/>
                    <a:pt x="127" y="59"/>
                  </a:cubicBezTo>
                  <a:cubicBezTo>
                    <a:pt x="117" y="59"/>
                    <a:pt x="109" y="52"/>
                    <a:pt x="109" y="44"/>
                  </a:cubicBezTo>
                  <a:cubicBezTo>
                    <a:pt x="109" y="36"/>
                    <a:pt x="117" y="29"/>
                    <a:pt x="127" y="29"/>
                  </a:cubicBezTo>
                  <a:close/>
                  <a:moveTo>
                    <a:pt x="27" y="91"/>
                  </a:moveTo>
                  <a:cubicBezTo>
                    <a:pt x="17" y="91"/>
                    <a:pt x="9" y="84"/>
                    <a:pt x="9" y="76"/>
                  </a:cubicBezTo>
                  <a:cubicBezTo>
                    <a:pt x="9" y="68"/>
                    <a:pt x="17" y="61"/>
                    <a:pt x="27" y="61"/>
                  </a:cubicBezTo>
                  <a:cubicBezTo>
                    <a:pt x="37" y="61"/>
                    <a:pt x="45" y="68"/>
                    <a:pt x="45" y="76"/>
                  </a:cubicBezTo>
                  <a:cubicBezTo>
                    <a:pt x="45" y="84"/>
                    <a:pt x="37" y="91"/>
                    <a:pt x="27" y="91"/>
                  </a:cubicBezTo>
                  <a:close/>
                  <a:moveTo>
                    <a:pt x="48" y="57"/>
                  </a:moveTo>
                  <a:cubicBezTo>
                    <a:pt x="38" y="57"/>
                    <a:pt x="30" y="50"/>
                    <a:pt x="30" y="42"/>
                  </a:cubicBezTo>
                  <a:cubicBezTo>
                    <a:pt x="30" y="33"/>
                    <a:pt x="38" y="27"/>
                    <a:pt x="48" y="27"/>
                  </a:cubicBezTo>
                  <a:cubicBezTo>
                    <a:pt x="57" y="27"/>
                    <a:pt x="65" y="33"/>
                    <a:pt x="65" y="42"/>
                  </a:cubicBezTo>
                  <a:cubicBezTo>
                    <a:pt x="65" y="50"/>
                    <a:pt x="57" y="57"/>
                    <a:pt x="48" y="57"/>
                  </a:cubicBezTo>
                  <a:close/>
                  <a:moveTo>
                    <a:pt x="69" y="24"/>
                  </a:moveTo>
                  <a:cubicBezTo>
                    <a:pt x="69" y="16"/>
                    <a:pt x="77" y="9"/>
                    <a:pt x="87" y="9"/>
                  </a:cubicBezTo>
                  <a:cubicBezTo>
                    <a:pt x="96" y="9"/>
                    <a:pt x="104" y="16"/>
                    <a:pt x="104" y="24"/>
                  </a:cubicBezTo>
                  <a:cubicBezTo>
                    <a:pt x="104" y="33"/>
                    <a:pt x="96" y="39"/>
                    <a:pt x="87" y="39"/>
                  </a:cubicBezTo>
                  <a:cubicBezTo>
                    <a:pt x="77" y="39"/>
                    <a:pt x="69" y="33"/>
                    <a:pt x="69" y="24"/>
                  </a:cubicBezTo>
                  <a:close/>
                  <a:moveTo>
                    <a:pt x="99" y="159"/>
                  </a:moveTo>
                  <a:cubicBezTo>
                    <a:pt x="90" y="159"/>
                    <a:pt x="82" y="152"/>
                    <a:pt x="82" y="144"/>
                  </a:cubicBezTo>
                  <a:cubicBezTo>
                    <a:pt x="82" y="136"/>
                    <a:pt x="90" y="129"/>
                    <a:pt x="99" y="129"/>
                  </a:cubicBezTo>
                  <a:cubicBezTo>
                    <a:pt x="109" y="129"/>
                    <a:pt x="117" y="136"/>
                    <a:pt x="117" y="144"/>
                  </a:cubicBezTo>
                  <a:cubicBezTo>
                    <a:pt x="117" y="152"/>
                    <a:pt x="109" y="159"/>
                    <a:pt x="99" y="159"/>
                  </a:cubicBezTo>
                  <a:close/>
                  <a:moveTo>
                    <a:pt x="135" y="133"/>
                  </a:moveTo>
                  <a:cubicBezTo>
                    <a:pt x="125" y="133"/>
                    <a:pt x="117" y="127"/>
                    <a:pt x="117" y="118"/>
                  </a:cubicBezTo>
                  <a:cubicBezTo>
                    <a:pt x="117" y="110"/>
                    <a:pt x="125" y="103"/>
                    <a:pt x="135" y="103"/>
                  </a:cubicBezTo>
                  <a:cubicBezTo>
                    <a:pt x="144" y="103"/>
                    <a:pt x="152" y="110"/>
                    <a:pt x="152" y="118"/>
                  </a:cubicBezTo>
                  <a:cubicBezTo>
                    <a:pt x="152" y="127"/>
                    <a:pt x="144" y="133"/>
                    <a:pt x="135" y="133"/>
                  </a:cubicBezTo>
                  <a:close/>
                  <a:moveTo>
                    <a:pt x="144" y="96"/>
                  </a:moveTo>
                  <a:cubicBezTo>
                    <a:pt x="134" y="96"/>
                    <a:pt x="127" y="89"/>
                    <a:pt x="127" y="81"/>
                  </a:cubicBezTo>
                  <a:cubicBezTo>
                    <a:pt x="127" y="72"/>
                    <a:pt x="134" y="66"/>
                    <a:pt x="144" y="66"/>
                  </a:cubicBezTo>
                  <a:cubicBezTo>
                    <a:pt x="154" y="66"/>
                    <a:pt x="162" y="72"/>
                    <a:pt x="162" y="81"/>
                  </a:cubicBezTo>
                  <a:cubicBezTo>
                    <a:pt x="162" y="89"/>
                    <a:pt x="154" y="96"/>
                    <a:pt x="144" y="96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7" name="Oval 30"/>
            <p:cNvSpPr>
              <a:spLocks noChangeArrowheads="1"/>
            </p:cNvSpPr>
            <p:nvPr/>
          </p:nvSpPr>
          <p:spPr bwMode="auto">
            <a:xfrm>
              <a:off x="7467737" y="4430980"/>
              <a:ext cx="333120" cy="30845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aphicFrame>
        <p:nvGraphicFramePr>
          <p:cNvPr id="308" name="Table 7"/>
          <p:cNvGraphicFramePr>
            <a:graphicFrameLocks noGrp="1"/>
          </p:cNvGraphicFramePr>
          <p:nvPr/>
        </p:nvGraphicFramePr>
        <p:xfrm>
          <a:off x="2747782" y="381964"/>
          <a:ext cx="2915781" cy="62406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15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260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Montserrat" panose="00000500000000000000" pitchFamily="2" charset="0"/>
                        </a:rPr>
                        <a:t>VARIABEL</a:t>
                      </a:r>
                      <a:endParaRPr lang="en-ID" sz="22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8077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Tingkat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koordinasi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Kemenkumham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untuk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melakukan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harmonisasi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regulasi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/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Memperkuat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koordinasi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untuk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melakukan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harmonisasi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regulasi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Kompetensi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ASN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sebagai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perancang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peraturan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perundang-undangan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(legal drafter)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pusat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dan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daerah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yang 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berkualitas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Kualitas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re-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regulasi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atau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deregulasi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berbagai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peraturan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perundang-undangan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berdasarkan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hasil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reviu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Penataan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Database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Peraturan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Perundang-undangan</a:t>
                      </a:r>
                      <a:endParaRPr lang="en-ID" sz="16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9" name="Table 7"/>
          <p:cNvGraphicFramePr>
            <a:graphicFrameLocks noGrp="1"/>
          </p:cNvGraphicFramePr>
          <p:nvPr/>
        </p:nvGraphicFramePr>
        <p:xfrm>
          <a:off x="6085621" y="369726"/>
          <a:ext cx="3093103" cy="31166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4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80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Montserrat" panose="00000500000000000000" pitchFamily="2" charset="0"/>
                        </a:rPr>
                        <a:t>INSTRUMEN PENILAIAN</a:t>
                      </a:r>
                      <a:endParaRPr lang="en-ID" sz="22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726">
                <a:tc>
                  <a:txBody>
                    <a:bodyPr/>
                    <a:lstStyle/>
                    <a:p>
                      <a:pPr algn="ctr"/>
                      <a:r>
                        <a:rPr kumimoji="0" lang="en-IN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Instansi</a:t>
                      </a:r>
                      <a:endParaRPr lang="en-ID" sz="11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ontserrat" panose="00000500000000000000" pitchFamily="2" charset="0"/>
                        </a:rPr>
                        <a:t>Indikator</a:t>
                      </a:r>
                      <a:endParaRPr lang="en-ID" sz="11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>
                          <a:latin typeface="Montserrat" panose="00000500000000000000" pitchFamily="2" charset="0"/>
                        </a:rPr>
                        <a:t>Kuesioner</a:t>
                      </a:r>
                      <a:endParaRPr lang="en-ID" sz="11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89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Montserrat" panose="00000500000000000000" pitchFamily="2" charset="0"/>
                        </a:rPr>
                        <a:t>K/L</a:t>
                      </a:r>
                    </a:p>
                    <a:p>
                      <a:pPr algn="ctr"/>
                      <a:r>
                        <a:rPr lang="en-US" sz="1700" dirty="0">
                          <a:latin typeface="Montserrat" panose="00000500000000000000" pitchFamily="2" charset="0"/>
                        </a:rPr>
                        <a:t>(82)</a:t>
                      </a:r>
                      <a:endParaRPr lang="en-ID" sz="17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Montserrat" panose="00000500000000000000" pitchFamily="2" charset="0"/>
                        </a:rPr>
                        <a:t>9</a:t>
                      </a:r>
                      <a:endParaRPr lang="en-ID" sz="17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Montserrat" panose="00000500000000000000" pitchFamily="2" charset="0"/>
                        </a:rPr>
                        <a:t>10</a:t>
                      </a:r>
                      <a:endParaRPr lang="en-ID" sz="17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98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Montserrat" panose="00000500000000000000" pitchFamily="2" charset="0"/>
                        </a:rPr>
                        <a:t>PEMDA</a:t>
                      </a:r>
                    </a:p>
                    <a:p>
                      <a:pPr algn="ctr"/>
                      <a:r>
                        <a:rPr lang="en-US" sz="1700" dirty="0">
                          <a:latin typeface="Montserrat" panose="00000500000000000000" pitchFamily="2" charset="0"/>
                        </a:rPr>
                        <a:t>(545)</a:t>
                      </a:r>
                      <a:endParaRPr lang="en-ID" sz="17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Montserrat" panose="00000500000000000000" pitchFamily="2" charset="0"/>
                        </a:rPr>
                        <a:t>9</a:t>
                      </a:r>
                      <a:endParaRPr lang="en-ID" sz="17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Montserrat" panose="00000500000000000000" pitchFamily="2" charset="0"/>
                        </a:rPr>
                        <a:t>11</a:t>
                      </a:r>
                      <a:endParaRPr lang="en-ID" sz="17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0" name="Table 7"/>
          <p:cNvGraphicFramePr>
            <a:graphicFrameLocks noGrp="1"/>
          </p:cNvGraphicFramePr>
          <p:nvPr/>
        </p:nvGraphicFramePr>
        <p:xfrm>
          <a:off x="9575078" y="370389"/>
          <a:ext cx="2265825" cy="26409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6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457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Montserrat" panose="00000500000000000000" pitchFamily="2" charset="0"/>
                        </a:rPr>
                        <a:t>MEKANISME PENILAIAN</a:t>
                      </a:r>
                      <a:endParaRPr lang="en-ID" sz="2200" dirty="0">
                        <a:latin typeface="Montserrat" panose="000005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8791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ID" sz="1600" dirty="0" err="1">
                          <a:latin typeface="Montserrat" panose="00000500000000000000" pitchFamily="2" charset="0"/>
                        </a:rPr>
                        <a:t>Penilaian</a:t>
                      </a:r>
                      <a:r>
                        <a:rPr lang="en-ID" sz="16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ID" sz="1600" dirty="0" err="1">
                          <a:latin typeface="Montserrat" panose="00000500000000000000" pitchFamily="2" charset="0"/>
                        </a:rPr>
                        <a:t>Mandiri</a:t>
                      </a:r>
                      <a:r>
                        <a:rPr lang="en-ID" sz="1600" dirty="0">
                          <a:latin typeface="Montserrat" panose="00000500000000000000" pitchFamily="2" charset="0"/>
                        </a:rPr>
                        <a:t> K/L &amp; PEMDA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ID" sz="1600" dirty="0" err="1">
                          <a:latin typeface="Montserrat" panose="00000500000000000000" pitchFamily="2" charset="0"/>
                        </a:rPr>
                        <a:t>Penilaian</a:t>
                      </a:r>
                      <a:r>
                        <a:rPr lang="en-ID" sz="1600" dirty="0">
                          <a:latin typeface="Montserrat" panose="00000500000000000000" pitchFamily="2" charset="0"/>
                        </a:rPr>
                        <a:t> Tim </a:t>
                      </a:r>
                      <a:r>
                        <a:rPr lang="en-ID" sz="1600" dirty="0" err="1">
                          <a:latin typeface="Montserrat" panose="00000500000000000000" pitchFamily="2" charset="0"/>
                        </a:rPr>
                        <a:t>Penilai</a:t>
                      </a:r>
                      <a:r>
                        <a:rPr lang="en-ID" sz="1600" dirty="0">
                          <a:latin typeface="Montserrat" panose="00000500000000000000" pitchFamily="2" charset="0"/>
                        </a:rPr>
                        <a:t> Nasional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1" name="Arrow: Striped Right 310"/>
          <p:cNvSpPr/>
          <p:nvPr/>
        </p:nvSpPr>
        <p:spPr>
          <a:xfrm>
            <a:off x="5564343" y="346576"/>
            <a:ext cx="632953" cy="834996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12" name="Arrow: Striped Right 311"/>
          <p:cNvSpPr/>
          <p:nvPr/>
        </p:nvSpPr>
        <p:spPr>
          <a:xfrm>
            <a:off x="9081024" y="381301"/>
            <a:ext cx="632953" cy="834996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aphicFrame>
        <p:nvGraphicFramePr>
          <p:cNvPr id="313" name="Table 7"/>
          <p:cNvGraphicFramePr>
            <a:graphicFrameLocks noGrp="1"/>
          </p:cNvGraphicFramePr>
          <p:nvPr/>
        </p:nvGraphicFramePr>
        <p:xfrm>
          <a:off x="226587" y="381964"/>
          <a:ext cx="2167865" cy="27513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7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235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Montserrat" panose="00000500000000000000" pitchFamily="2" charset="0"/>
                        </a:rPr>
                        <a:t>INDIKATOR</a:t>
                      </a:r>
                      <a:endParaRPr lang="en-ID" sz="22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indeks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reformasi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hukum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Baik</a:t>
                      </a:r>
                      <a:br>
                        <a:rPr lang="en-ID" sz="16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</a:br>
                      <a:r>
                        <a:rPr lang="en-ID" sz="16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(70 – 80.)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4" name="Arrow: Striped Right 313"/>
          <p:cNvSpPr/>
          <p:nvPr/>
        </p:nvSpPr>
        <p:spPr>
          <a:xfrm>
            <a:off x="2348054" y="324089"/>
            <a:ext cx="632953" cy="834996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6076950" y="-76200"/>
            <a:ext cx="6115050" cy="6858000"/>
          </a:xfrm>
          <a:prstGeom prst="flowChartProcess">
            <a:avLst/>
          </a:prstGeom>
          <a:solidFill>
            <a:srgbClr val="004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84976" y="-1122680"/>
            <a:ext cx="3076277" cy="9124950"/>
            <a:chOff x="9933435" y="-70823"/>
            <a:chExt cx="2222447" cy="7271723"/>
          </a:xfrm>
          <a:solidFill>
            <a:schemeClr val="bg1"/>
          </a:solidFill>
        </p:grpSpPr>
        <p:pic>
          <p:nvPicPr>
            <p:cNvPr id="6" name="Graphic 5" descr="Braill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33435" y="3717470"/>
              <a:ext cx="2199331" cy="2199331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9934154" y="-70823"/>
              <a:ext cx="2221728" cy="7271723"/>
              <a:chOff x="9992669" y="-246720"/>
              <a:chExt cx="2221728" cy="7271723"/>
            </a:xfrm>
            <a:grpFill/>
          </p:grpSpPr>
          <p:pic>
            <p:nvPicPr>
              <p:cNvPr id="8" name="Graphic 7" descr="Braille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992669" y="1005060"/>
                <a:ext cx="2199331" cy="2199331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9992669" y="-246720"/>
                <a:ext cx="2221728" cy="7271723"/>
                <a:chOff x="9992669" y="-246720"/>
                <a:chExt cx="2221728" cy="7271723"/>
              </a:xfrm>
              <a:grpFill/>
            </p:grpSpPr>
            <p:pic>
              <p:nvPicPr>
                <p:cNvPr id="10" name="Graphic 9" descr="Braille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92669" y="-246720"/>
                  <a:ext cx="2199331" cy="2199331"/>
                </a:xfrm>
                <a:prstGeom prst="rect">
                  <a:avLst/>
                </a:prstGeom>
              </p:spPr>
            </p:pic>
            <p:pic>
              <p:nvPicPr>
                <p:cNvPr id="11" name="Graphic 10" descr="Braille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92669" y="2305705"/>
                  <a:ext cx="2199331" cy="2199331"/>
                </a:xfrm>
                <a:prstGeom prst="rect">
                  <a:avLst/>
                </a:prstGeom>
              </p:spPr>
            </p:pic>
            <p:pic>
              <p:nvPicPr>
                <p:cNvPr id="12" name="Graphic 11" descr="Braille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5066" y="4825672"/>
                  <a:ext cx="2199331" cy="2199331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3" name="Rectangle 12"/>
          <p:cNvSpPr/>
          <p:nvPr/>
        </p:nvSpPr>
        <p:spPr>
          <a:xfrm>
            <a:off x="-334050" y="348937"/>
            <a:ext cx="5629950" cy="58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9340" y="425430"/>
            <a:ext cx="5806318" cy="42988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solidFill>
                  <a:srgbClr val="004E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Peserta</a:t>
            </a:r>
            <a:r>
              <a:rPr lang="en-US" sz="3200" b="1" dirty="0">
                <a:solidFill>
                  <a:srgbClr val="004E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4E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Penilaian</a:t>
            </a:r>
            <a:r>
              <a:rPr lang="en-US" sz="3200" b="1" dirty="0">
                <a:solidFill>
                  <a:srgbClr val="004E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IRH</a:t>
            </a:r>
            <a:endParaRPr lang="en-ID" sz="3200" b="1" dirty="0">
              <a:solidFill>
                <a:srgbClr val="004E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1707625" y="1215751"/>
            <a:ext cx="2394402" cy="380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TAHUN 2023</a:t>
            </a:r>
            <a:endParaRPr lang="en-ID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7467303" y="855113"/>
            <a:ext cx="2394402" cy="380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 2024</a:t>
            </a:r>
            <a:endParaRPr lang="en-ID" sz="2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11764" y="1785911"/>
          <a:ext cx="5400000" cy="2071730"/>
        </p:xfrm>
        <a:graphic>
          <a:graphicData uri="http://schemas.openxmlformats.org/drawingml/2006/table">
            <a:tbl>
              <a:tblPr/>
              <a:tblGrid>
                <a:gridCol w="9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438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D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JUMLAH INSTANSI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D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JUMLAH DINILAI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D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JUMLAH TIDAK DINILAI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K/L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4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PEMDA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4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K/L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4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PEMDA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4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K/L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4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PEMDA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3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en-ID" sz="1600" b="0" dirty="0"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600" b="0" dirty="0">
                          <a:effectLst/>
                          <a:latin typeface="Arial" panose="020B0604020202020204" pitchFamily="34" charset="0"/>
                        </a:rPr>
                        <a:t>547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en-ID" sz="1600" b="0" dirty="0"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en-ID" sz="1600" b="0" dirty="0">
                          <a:effectLst/>
                          <a:latin typeface="Arial" panose="020B0604020202020204" pitchFamily="34" charset="0"/>
                        </a:rPr>
                        <a:t>364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en-ID" sz="1600" b="0" dirty="0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en-ID" sz="1600" b="0" dirty="0">
                          <a:effectLst/>
                          <a:latin typeface="Arial" panose="020B0604020202020204" pitchFamily="34" charset="0"/>
                        </a:rPr>
                        <a:t>183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511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ID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lang="en-US" altLang="en-ID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altLang="en-ID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435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altLang="en-ID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781800" y="1981200"/>
          <a:ext cx="3863340" cy="2071732"/>
        </p:xfrm>
        <a:graphic>
          <a:graphicData uri="http://schemas.openxmlformats.org/drawingml/2006/table">
            <a:tbl>
              <a:tblPr/>
              <a:tblGrid>
                <a:gridCol w="1731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416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JUMLAH INSTANSI </a:t>
                      </a:r>
                      <a:r>
                        <a:rPr lang="en-US" altLang="en-ID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PADA REFORMASI BIROKRASI KEMENTERIAN PAN RB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8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K/L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PEMDA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546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856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628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 Box 13"/>
          <p:cNvSpPr txBox="1"/>
          <p:nvPr/>
        </p:nvSpPr>
        <p:spPr>
          <a:xfrm>
            <a:off x="381000" y="4267200"/>
            <a:ext cx="5346065" cy="21132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1400"/>
              <a:t>Tahun 2023, terdapat 15 Kementerian/Lembaga dan 183 Pemerintah Daerah yang tidak dapat dinilai Indeks Reformasi Hukum dengan alasan sebagai berikut:</a:t>
            </a:r>
          </a:p>
          <a:p>
            <a:r>
              <a:rPr lang="en-US" sz="1400"/>
              <a:t>1. Tidak mengirimkan Person In Charge (PIC);</a:t>
            </a:r>
          </a:p>
          <a:p>
            <a:r>
              <a:rPr lang="en-US" sz="1400"/>
              <a:t>2. Tidak mengunggah pemenuhan data dukung;</a:t>
            </a:r>
          </a:p>
          <a:p>
            <a:r>
              <a:rPr lang="en-US" sz="1400"/>
              <a:t>3. Mengunggah pemenuhan data dukung namun tidak melakukan penilaian mandiri;</a:t>
            </a:r>
          </a:p>
          <a:p>
            <a:r>
              <a:rPr lang="en-US" sz="1400"/>
              <a:t>4. Mengunggah pemenuhan data dukung dan penilaian mandiri namun tidak mengirimkan Berita Acara Hasil Penilaian Mandiri;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28575" y="1448110"/>
            <a:ext cx="12214233" cy="4936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1"/>
          <p:cNvSpPr txBox="1"/>
          <p:nvPr/>
        </p:nvSpPr>
        <p:spPr>
          <a:xfrm>
            <a:off x="497157" y="651225"/>
            <a:ext cx="9898714" cy="7741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1700" b="1" kern="0" dirty="0" err="1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dilaksanakan</a:t>
            </a:r>
            <a:r>
              <a:rPr lang="en-IN" sz="1700" b="1" kern="0" dirty="0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 oleh unit </a:t>
            </a:r>
            <a:r>
              <a:rPr lang="en-IN" sz="1700" b="1" kern="0" dirty="0" err="1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organisasi</a:t>
            </a:r>
            <a:r>
              <a:rPr lang="en-IN" sz="1700" b="1" kern="0" dirty="0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 yang </a:t>
            </a:r>
            <a:r>
              <a:rPr lang="en-IN" sz="1700" b="1" kern="0" dirty="0" err="1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menangani</a:t>
            </a:r>
            <a:r>
              <a:rPr lang="en-IN" sz="1700" b="1" kern="0" dirty="0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 </a:t>
            </a:r>
            <a:r>
              <a:rPr lang="en-IN" sz="1700" b="1" kern="0" dirty="0" err="1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bidang</a:t>
            </a:r>
            <a:r>
              <a:rPr lang="en-IN" sz="1700" b="1" kern="0" dirty="0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 </a:t>
            </a:r>
            <a:r>
              <a:rPr lang="en-IN" sz="1700" b="1" kern="0" dirty="0" err="1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hukum</a:t>
            </a:r>
            <a:r>
              <a:rPr lang="en-IN" sz="1700" b="1" kern="0" dirty="0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1700" b="1" kern="0" dirty="0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Unit </a:t>
            </a:r>
            <a:r>
              <a:rPr lang="en-IN" sz="1700" b="1" kern="0" dirty="0" err="1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organisasi</a:t>
            </a:r>
            <a:r>
              <a:rPr lang="en-IN" sz="1700" b="1" kern="0" dirty="0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 yang </a:t>
            </a:r>
            <a:r>
              <a:rPr lang="en-IN" sz="1700" b="1" kern="0" dirty="0" err="1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menangani</a:t>
            </a:r>
            <a:r>
              <a:rPr lang="en-IN" sz="1700" b="1" kern="0" dirty="0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 </a:t>
            </a:r>
            <a:r>
              <a:rPr lang="en-IN" sz="1700" b="1" kern="0" dirty="0" err="1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bidang</a:t>
            </a:r>
            <a:r>
              <a:rPr lang="en-IN" sz="1700" b="1" kern="0" dirty="0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 </a:t>
            </a:r>
            <a:r>
              <a:rPr lang="en-IN" sz="1700" b="1" kern="0" dirty="0" err="1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hukum</a:t>
            </a:r>
            <a:r>
              <a:rPr lang="en-IN" sz="1700" b="1" kern="0" dirty="0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 </a:t>
            </a:r>
            <a:r>
              <a:rPr lang="en-IN" sz="1700" b="1" kern="0" dirty="0" err="1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membentuk</a:t>
            </a:r>
            <a:r>
              <a:rPr lang="en-IN" sz="1700" b="1" kern="0" dirty="0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 </a:t>
            </a:r>
            <a:r>
              <a:rPr lang="en-IN" sz="1700" b="1" kern="0" dirty="0" err="1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tim</a:t>
            </a:r>
            <a:r>
              <a:rPr lang="en-IN" sz="1700" b="1" kern="0" dirty="0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 </a:t>
            </a:r>
            <a:r>
              <a:rPr lang="en-IN" sz="1700" b="1" kern="0" dirty="0" err="1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kerja</a:t>
            </a:r>
            <a:r>
              <a:rPr lang="en-IN" sz="1700" b="1" kern="0" dirty="0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 dan Tim </a:t>
            </a:r>
            <a:r>
              <a:rPr lang="en-IN" sz="1700" b="1" kern="0" dirty="0" err="1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asesor</a:t>
            </a:r>
            <a:endParaRPr lang="en-IN" sz="1700" b="1" kern="0" dirty="0">
              <a:solidFill>
                <a:schemeClr val="bg1"/>
              </a:solidFill>
              <a:latin typeface="Montserrat" panose="00000500000000000000" pitchFamily="2" charset="0"/>
              <a:ea typeface="Arial Unicode MS"/>
            </a:endParaRPr>
          </a:p>
        </p:txBody>
      </p:sp>
      <p:sp>
        <p:nvSpPr>
          <p:cNvPr id="6" name="Text Placeholder 2"/>
          <p:cNvSpPr txBox="1"/>
          <p:nvPr/>
        </p:nvSpPr>
        <p:spPr>
          <a:xfrm>
            <a:off x="474924" y="161087"/>
            <a:ext cx="10988943" cy="495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anose="00000500000000000000" pitchFamily="2" charset="0"/>
              </a:rPr>
              <a:t>Mekanisme Penilaian Mandiri IRH pada K/L/P/D</a:t>
            </a:r>
            <a:endParaRPr lang="id-ID" sz="3100" dirty="0">
              <a:solidFill>
                <a:schemeClr val="accent5">
                  <a:lumMod val="60000"/>
                  <a:lumOff val="4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Freeform 193"/>
          <p:cNvSpPr/>
          <p:nvPr/>
        </p:nvSpPr>
        <p:spPr>
          <a:xfrm>
            <a:off x="0" y="1427789"/>
            <a:ext cx="6210664" cy="4987163"/>
          </a:xfrm>
          <a:custGeom>
            <a:avLst/>
            <a:gdLst>
              <a:gd name="connsiteX0" fmla="*/ 0 w 6406354"/>
              <a:gd name="connsiteY0" fmla="*/ 0 h 5144302"/>
              <a:gd name="connsiteX1" fmla="*/ 434223 w 6406354"/>
              <a:gd name="connsiteY1" fmla="*/ 0 h 5144302"/>
              <a:gd name="connsiteX2" fmla="*/ 453659 w 6406354"/>
              <a:gd name="connsiteY2" fmla="*/ 44990 h 5144302"/>
              <a:gd name="connsiteX3" fmla="*/ 484793 w 6406354"/>
              <a:gd name="connsiteY3" fmla="*/ 22761 h 5144302"/>
              <a:gd name="connsiteX4" fmla="*/ 508903 w 6406354"/>
              <a:gd name="connsiteY4" fmla="*/ 0 h 5144302"/>
              <a:gd name="connsiteX5" fmla="*/ 926174 w 6406354"/>
              <a:gd name="connsiteY5" fmla="*/ 0 h 5144302"/>
              <a:gd name="connsiteX6" fmla="*/ 853947 w 6406354"/>
              <a:gd name="connsiteY6" fmla="*/ 36099 h 5144302"/>
              <a:gd name="connsiteX7" fmla="*/ 764994 w 6406354"/>
              <a:gd name="connsiteY7" fmla="*/ 76111 h 5144302"/>
              <a:gd name="connsiteX8" fmla="*/ 604879 w 6406354"/>
              <a:gd name="connsiteY8" fmla="*/ 258388 h 5144302"/>
              <a:gd name="connsiteX9" fmla="*/ 613774 w 6406354"/>
              <a:gd name="connsiteY9" fmla="*/ 267279 h 5144302"/>
              <a:gd name="connsiteX10" fmla="*/ 1263130 w 6406354"/>
              <a:gd name="connsiteY10" fmla="*/ 307291 h 5144302"/>
              <a:gd name="connsiteX11" fmla="*/ 1472169 w 6406354"/>
              <a:gd name="connsiteY11" fmla="*/ 249496 h 5144302"/>
              <a:gd name="connsiteX12" fmla="*/ 1672313 w 6406354"/>
              <a:gd name="connsiteY12" fmla="*/ 191701 h 5144302"/>
              <a:gd name="connsiteX13" fmla="*/ 2068153 w 6406354"/>
              <a:gd name="connsiteY13" fmla="*/ 80556 h 5144302"/>
              <a:gd name="connsiteX14" fmla="*/ 2153214 w 6406354"/>
              <a:gd name="connsiteY14" fmla="*/ 8868 h 5144302"/>
              <a:gd name="connsiteX15" fmla="*/ 2159408 w 6406354"/>
              <a:gd name="connsiteY15" fmla="*/ 0 h 5144302"/>
              <a:gd name="connsiteX16" fmla="*/ 2258190 w 6406354"/>
              <a:gd name="connsiteY16" fmla="*/ 0 h 5144302"/>
              <a:gd name="connsiteX17" fmla="*/ 2252174 w 6406354"/>
              <a:gd name="connsiteY17" fmla="*/ 11091 h 5144302"/>
              <a:gd name="connsiteX18" fmla="*/ 2223820 w 6406354"/>
              <a:gd name="connsiteY18" fmla="*/ 53882 h 5144302"/>
              <a:gd name="connsiteX19" fmla="*/ 2072601 w 6406354"/>
              <a:gd name="connsiteY19" fmla="*/ 205038 h 5144302"/>
              <a:gd name="connsiteX20" fmla="*/ 2054810 w 6406354"/>
              <a:gd name="connsiteY20" fmla="*/ 227267 h 5144302"/>
              <a:gd name="connsiteX21" fmla="*/ 2045915 w 6406354"/>
              <a:gd name="connsiteY21" fmla="*/ 307291 h 5144302"/>
              <a:gd name="connsiteX22" fmla="*/ 2268297 w 6406354"/>
              <a:gd name="connsiteY22" fmla="*/ 329520 h 5144302"/>
              <a:gd name="connsiteX23" fmla="*/ 2521812 w 6406354"/>
              <a:gd name="connsiteY23" fmla="*/ 271725 h 5144302"/>
              <a:gd name="connsiteX24" fmla="*/ 2730851 w 6406354"/>
              <a:gd name="connsiteY24" fmla="*/ 151689 h 5144302"/>
              <a:gd name="connsiteX25" fmla="*/ 2971024 w 6406354"/>
              <a:gd name="connsiteY25" fmla="*/ 18315 h 5144302"/>
              <a:gd name="connsiteX26" fmla="*/ 2993262 w 6406354"/>
              <a:gd name="connsiteY26" fmla="*/ 9424 h 5144302"/>
              <a:gd name="connsiteX27" fmla="*/ 3006677 w 6406354"/>
              <a:gd name="connsiteY27" fmla="*/ 0 h 5144302"/>
              <a:gd name="connsiteX28" fmla="*/ 4690810 w 6406354"/>
              <a:gd name="connsiteY28" fmla="*/ 0 h 5144302"/>
              <a:gd name="connsiteX29" fmla="*/ 4705604 w 6406354"/>
              <a:gd name="connsiteY29" fmla="*/ 4978 h 5144302"/>
              <a:gd name="connsiteX30" fmla="*/ 4883510 w 6406354"/>
              <a:gd name="connsiteY30" fmla="*/ 120568 h 5144302"/>
              <a:gd name="connsiteX31" fmla="*/ 4963567 w 6406354"/>
              <a:gd name="connsiteY31" fmla="*/ 205038 h 5144302"/>
              <a:gd name="connsiteX32" fmla="*/ 4999148 w 6406354"/>
              <a:gd name="connsiteY32" fmla="*/ 231713 h 5144302"/>
              <a:gd name="connsiteX33" fmla="*/ 5070310 w 6406354"/>
              <a:gd name="connsiteY33" fmla="*/ 209484 h 5144302"/>
              <a:gd name="connsiteX34" fmla="*/ 5190397 w 6406354"/>
              <a:gd name="connsiteY34" fmla="*/ 187255 h 5144302"/>
              <a:gd name="connsiteX35" fmla="*/ 5341617 w 6406354"/>
              <a:gd name="connsiteY35" fmla="*/ 147243 h 5144302"/>
              <a:gd name="connsiteX36" fmla="*/ 5546208 w 6406354"/>
              <a:gd name="connsiteY36" fmla="*/ 27207 h 5144302"/>
              <a:gd name="connsiteX37" fmla="*/ 5546208 w 6406354"/>
              <a:gd name="connsiteY37" fmla="*/ 31653 h 5144302"/>
              <a:gd name="connsiteX38" fmla="*/ 5359407 w 6406354"/>
              <a:gd name="connsiteY38" fmla="*/ 169472 h 5144302"/>
              <a:gd name="connsiteX39" fmla="*/ 5306035 w 6406354"/>
              <a:gd name="connsiteY39" fmla="*/ 187255 h 5144302"/>
              <a:gd name="connsiteX40" fmla="*/ 5586237 w 6406354"/>
              <a:gd name="connsiteY40" fmla="*/ 280617 h 5144302"/>
              <a:gd name="connsiteX41" fmla="*/ 5581789 w 6406354"/>
              <a:gd name="connsiteY41" fmla="*/ 289508 h 5144302"/>
              <a:gd name="connsiteX42" fmla="*/ 5181501 w 6406354"/>
              <a:gd name="connsiteY42" fmla="*/ 222821 h 5144302"/>
              <a:gd name="connsiteX43" fmla="*/ 5061415 w 6406354"/>
              <a:gd name="connsiteY43" fmla="*/ 267279 h 5144302"/>
              <a:gd name="connsiteX44" fmla="*/ 5314931 w 6406354"/>
              <a:gd name="connsiteY44" fmla="*/ 405098 h 5144302"/>
              <a:gd name="connsiteX45" fmla="*/ 5781933 w 6406354"/>
              <a:gd name="connsiteY45" fmla="*/ 422882 h 5144302"/>
              <a:gd name="connsiteX46" fmla="*/ 6395707 w 6406354"/>
              <a:gd name="connsiteY46" fmla="*/ 360641 h 5144302"/>
              <a:gd name="connsiteX47" fmla="*/ 6400155 w 6406354"/>
              <a:gd name="connsiteY47" fmla="*/ 373978 h 5144302"/>
              <a:gd name="connsiteX48" fmla="*/ 5759695 w 6406354"/>
              <a:gd name="connsiteY48" fmla="*/ 467339 h 5144302"/>
              <a:gd name="connsiteX49" fmla="*/ 5861990 w 6406354"/>
              <a:gd name="connsiteY49" fmla="*/ 547364 h 5144302"/>
              <a:gd name="connsiteX50" fmla="*/ 6271173 w 6406354"/>
              <a:gd name="connsiteY50" fmla="*/ 569592 h 5144302"/>
              <a:gd name="connsiteX51" fmla="*/ 6271173 w 6406354"/>
              <a:gd name="connsiteY51" fmla="*/ 574038 h 5144302"/>
              <a:gd name="connsiteX52" fmla="*/ 5915362 w 6406354"/>
              <a:gd name="connsiteY52" fmla="*/ 587376 h 5144302"/>
              <a:gd name="connsiteX53" fmla="*/ 5786381 w 6406354"/>
              <a:gd name="connsiteY53" fmla="*/ 542918 h 5144302"/>
              <a:gd name="connsiteX54" fmla="*/ 5773038 w 6406354"/>
              <a:gd name="connsiteY54" fmla="*/ 587376 h 5144302"/>
              <a:gd name="connsiteX55" fmla="*/ 5768590 w 6406354"/>
              <a:gd name="connsiteY55" fmla="*/ 587376 h 5144302"/>
              <a:gd name="connsiteX56" fmla="*/ 5759695 w 6406354"/>
              <a:gd name="connsiteY56" fmla="*/ 556255 h 5144302"/>
              <a:gd name="connsiteX57" fmla="*/ 5755247 w 6406354"/>
              <a:gd name="connsiteY57" fmla="*/ 538472 h 5144302"/>
              <a:gd name="connsiteX58" fmla="*/ 5755247 w 6406354"/>
              <a:gd name="connsiteY58" fmla="*/ 520689 h 5144302"/>
              <a:gd name="connsiteX59" fmla="*/ 5724114 w 6406354"/>
              <a:gd name="connsiteY59" fmla="*/ 494014 h 5144302"/>
              <a:gd name="connsiteX60" fmla="*/ 5692980 w 6406354"/>
              <a:gd name="connsiteY60" fmla="*/ 471785 h 5144302"/>
              <a:gd name="connsiteX61" fmla="*/ 5617370 w 6406354"/>
              <a:gd name="connsiteY61" fmla="*/ 476231 h 5144302"/>
              <a:gd name="connsiteX62" fmla="*/ 5501732 w 6406354"/>
              <a:gd name="connsiteY62" fmla="*/ 485123 h 5144302"/>
              <a:gd name="connsiteX63" fmla="*/ 5283797 w 6406354"/>
              <a:gd name="connsiteY63" fmla="*/ 480677 h 5144302"/>
              <a:gd name="connsiteX64" fmla="*/ 5239321 w 6406354"/>
              <a:gd name="connsiteY64" fmla="*/ 471785 h 5144302"/>
              <a:gd name="connsiteX65" fmla="*/ 5252664 w 6406354"/>
              <a:gd name="connsiteY65" fmla="*/ 516243 h 5144302"/>
              <a:gd name="connsiteX66" fmla="*/ 5261559 w 6406354"/>
              <a:gd name="connsiteY66" fmla="*/ 698520 h 5144302"/>
              <a:gd name="connsiteX67" fmla="*/ 5248216 w 6406354"/>
              <a:gd name="connsiteY67" fmla="*/ 707412 h 5144302"/>
              <a:gd name="connsiteX68" fmla="*/ 5212635 w 6406354"/>
              <a:gd name="connsiteY68" fmla="*/ 600713 h 5144302"/>
              <a:gd name="connsiteX69" fmla="*/ 5128130 w 6406354"/>
              <a:gd name="connsiteY69" fmla="*/ 445111 h 5144302"/>
              <a:gd name="connsiteX70" fmla="*/ 5083653 w 6406354"/>
              <a:gd name="connsiteY70" fmla="*/ 405098 h 5144302"/>
              <a:gd name="connsiteX71" fmla="*/ 4914643 w 6406354"/>
              <a:gd name="connsiteY71" fmla="*/ 280617 h 5144302"/>
              <a:gd name="connsiteX72" fmla="*/ 4492117 w 6406354"/>
              <a:gd name="connsiteY72" fmla="*/ 40544 h 5144302"/>
              <a:gd name="connsiteX73" fmla="*/ 4189678 w 6406354"/>
              <a:gd name="connsiteY73" fmla="*/ 36099 h 5144302"/>
              <a:gd name="connsiteX74" fmla="*/ 4194125 w 6406354"/>
              <a:gd name="connsiteY74" fmla="*/ 80556 h 5144302"/>
              <a:gd name="connsiteX75" fmla="*/ 4265288 w 6406354"/>
              <a:gd name="connsiteY75" fmla="*/ 173918 h 5144302"/>
              <a:gd name="connsiteX76" fmla="*/ 4300869 w 6406354"/>
              <a:gd name="connsiteY76" fmla="*/ 213930 h 5144302"/>
              <a:gd name="connsiteX77" fmla="*/ 4398717 w 6406354"/>
              <a:gd name="connsiteY77" fmla="*/ 262833 h 5144302"/>
              <a:gd name="connsiteX78" fmla="*/ 4527698 w 6406354"/>
              <a:gd name="connsiteY78" fmla="*/ 369532 h 5144302"/>
              <a:gd name="connsiteX79" fmla="*/ 4518803 w 6406354"/>
              <a:gd name="connsiteY79" fmla="*/ 373978 h 5144302"/>
              <a:gd name="connsiteX80" fmla="*/ 4327554 w 6406354"/>
              <a:gd name="connsiteY80" fmla="*/ 253942 h 5144302"/>
              <a:gd name="connsiteX81" fmla="*/ 4332002 w 6406354"/>
              <a:gd name="connsiteY81" fmla="*/ 258388 h 5144302"/>
              <a:gd name="connsiteX82" fmla="*/ 4518803 w 6406354"/>
              <a:gd name="connsiteY82" fmla="*/ 565147 h 5144302"/>
              <a:gd name="connsiteX83" fmla="*/ 4514355 w 6406354"/>
              <a:gd name="connsiteY83" fmla="*/ 569592 h 5144302"/>
              <a:gd name="connsiteX84" fmla="*/ 4389821 w 6406354"/>
              <a:gd name="connsiteY84" fmla="*/ 480677 h 5144302"/>
              <a:gd name="connsiteX85" fmla="*/ 4358688 w 6406354"/>
              <a:gd name="connsiteY85" fmla="*/ 387315 h 5144302"/>
              <a:gd name="connsiteX86" fmla="*/ 4291973 w 6406354"/>
              <a:gd name="connsiteY86" fmla="*/ 276171 h 5144302"/>
              <a:gd name="connsiteX87" fmla="*/ 4100725 w 6406354"/>
              <a:gd name="connsiteY87" fmla="*/ 116123 h 5144302"/>
              <a:gd name="connsiteX88" fmla="*/ 4038458 w 6406354"/>
              <a:gd name="connsiteY88" fmla="*/ 49436 h 5144302"/>
              <a:gd name="connsiteX89" fmla="*/ 3989534 w 6406354"/>
              <a:gd name="connsiteY89" fmla="*/ 53882 h 5144302"/>
              <a:gd name="connsiteX90" fmla="*/ 3722675 w 6406354"/>
              <a:gd name="connsiteY90" fmla="*/ 71665 h 5144302"/>
              <a:gd name="connsiteX91" fmla="*/ 3624827 w 6406354"/>
              <a:gd name="connsiteY91" fmla="*/ 80556 h 5144302"/>
              <a:gd name="connsiteX92" fmla="*/ 3562560 w 6406354"/>
              <a:gd name="connsiteY92" fmla="*/ 93894 h 5144302"/>
              <a:gd name="connsiteX93" fmla="*/ 3544770 w 6406354"/>
              <a:gd name="connsiteY93" fmla="*/ 102785 h 5144302"/>
              <a:gd name="connsiteX94" fmla="*/ 3491398 w 6406354"/>
              <a:gd name="connsiteY94" fmla="*/ 173918 h 5144302"/>
              <a:gd name="connsiteX95" fmla="*/ 3509189 w 6406354"/>
              <a:gd name="connsiteY95" fmla="*/ 218376 h 5144302"/>
              <a:gd name="connsiteX96" fmla="*/ 3567008 w 6406354"/>
              <a:gd name="connsiteY96" fmla="*/ 267279 h 5144302"/>
              <a:gd name="connsiteX97" fmla="*/ 3860552 w 6406354"/>
              <a:gd name="connsiteY97" fmla="*/ 405098 h 5144302"/>
              <a:gd name="connsiteX98" fmla="*/ 4109620 w 6406354"/>
              <a:gd name="connsiteY98" fmla="*/ 551809 h 5144302"/>
              <a:gd name="connsiteX99" fmla="*/ 4194125 w 6406354"/>
              <a:gd name="connsiteY99" fmla="*/ 818556 h 5144302"/>
              <a:gd name="connsiteX100" fmla="*/ 4189678 w 6406354"/>
              <a:gd name="connsiteY100" fmla="*/ 920809 h 5144302"/>
              <a:gd name="connsiteX101" fmla="*/ 4211916 w 6406354"/>
              <a:gd name="connsiteY101" fmla="*/ 951930 h 5144302"/>
              <a:gd name="connsiteX102" fmla="*/ 4305316 w 6406354"/>
              <a:gd name="connsiteY102" fmla="*/ 974159 h 5144302"/>
              <a:gd name="connsiteX103" fmla="*/ 4438745 w 6406354"/>
              <a:gd name="connsiteY103" fmla="*/ 965267 h 5144302"/>
              <a:gd name="connsiteX104" fmla="*/ 4621099 w 6406354"/>
              <a:gd name="connsiteY104" fmla="*/ 903026 h 5144302"/>
              <a:gd name="connsiteX105" fmla="*/ 4621099 w 6406354"/>
              <a:gd name="connsiteY105" fmla="*/ 907472 h 5144302"/>
              <a:gd name="connsiteX106" fmla="*/ 4456536 w 6406354"/>
              <a:gd name="connsiteY106" fmla="*/ 978604 h 5144302"/>
              <a:gd name="connsiteX107" fmla="*/ 4776766 w 6406354"/>
              <a:gd name="connsiteY107" fmla="*/ 1063074 h 5144302"/>
              <a:gd name="connsiteX108" fmla="*/ 4776766 w 6406354"/>
              <a:gd name="connsiteY108" fmla="*/ 1067520 h 5144302"/>
              <a:gd name="connsiteX109" fmla="*/ 4478774 w 6406354"/>
              <a:gd name="connsiteY109" fmla="*/ 1018616 h 5144302"/>
              <a:gd name="connsiteX110" fmla="*/ 4256392 w 6406354"/>
              <a:gd name="connsiteY110" fmla="*/ 1014171 h 5144302"/>
              <a:gd name="connsiteX111" fmla="*/ 4198573 w 6406354"/>
              <a:gd name="connsiteY111" fmla="*/ 996388 h 5144302"/>
              <a:gd name="connsiteX112" fmla="*/ 4251945 w 6406354"/>
              <a:gd name="connsiteY112" fmla="*/ 1129761 h 5144302"/>
              <a:gd name="connsiteX113" fmla="*/ 4456536 w 6406354"/>
              <a:gd name="connsiteY113" fmla="*/ 1329821 h 5144302"/>
              <a:gd name="connsiteX114" fmla="*/ 4460984 w 6406354"/>
              <a:gd name="connsiteY114" fmla="*/ 1334267 h 5144302"/>
              <a:gd name="connsiteX115" fmla="*/ 4634442 w 6406354"/>
              <a:gd name="connsiteY115" fmla="*/ 1414291 h 5144302"/>
              <a:gd name="connsiteX116" fmla="*/ 4634442 w 6406354"/>
              <a:gd name="connsiteY116" fmla="*/ 1418737 h 5144302"/>
              <a:gd name="connsiteX117" fmla="*/ 4492117 w 6406354"/>
              <a:gd name="connsiteY117" fmla="*/ 1383171 h 5144302"/>
              <a:gd name="connsiteX118" fmla="*/ 4478774 w 6406354"/>
              <a:gd name="connsiteY118" fmla="*/ 1383171 h 5144302"/>
              <a:gd name="connsiteX119" fmla="*/ 4474327 w 6406354"/>
              <a:gd name="connsiteY119" fmla="*/ 1378725 h 5144302"/>
              <a:gd name="connsiteX120" fmla="*/ 4372031 w 6406354"/>
              <a:gd name="connsiteY120" fmla="*/ 1316484 h 5144302"/>
              <a:gd name="connsiteX121" fmla="*/ 4340897 w 6406354"/>
              <a:gd name="connsiteY121" fmla="*/ 1454303 h 5144302"/>
              <a:gd name="connsiteX122" fmla="*/ 4336450 w 6406354"/>
              <a:gd name="connsiteY122" fmla="*/ 1454303 h 5144302"/>
              <a:gd name="connsiteX123" fmla="*/ 4323107 w 6406354"/>
              <a:gd name="connsiteY123" fmla="*/ 1298701 h 5144302"/>
              <a:gd name="connsiteX124" fmla="*/ 4296421 w 6406354"/>
              <a:gd name="connsiteY124" fmla="*/ 1258689 h 5144302"/>
              <a:gd name="connsiteX125" fmla="*/ 4122963 w 6406354"/>
              <a:gd name="connsiteY125" fmla="*/ 991942 h 5144302"/>
              <a:gd name="connsiteX126" fmla="*/ 4100725 w 6406354"/>
              <a:gd name="connsiteY126" fmla="*/ 689629 h 5144302"/>
              <a:gd name="connsiteX127" fmla="*/ 3878343 w 6406354"/>
              <a:gd name="connsiteY127" fmla="*/ 489568 h 5144302"/>
              <a:gd name="connsiteX128" fmla="*/ 3722675 w 6406354"/>
              <a:gd name="connsiteY128" fmla="*/ 427327 h 5144302"/>
              <a:gd name="connsiteX129" fmla="*/ 3753809 w 6406354"/>
              <a:gd name="connsiteY129" fmla="*/ 462894 h 5144302"/>
              <a:gd name="connsiteX130" fmla="*/ 3784942 w 6406354"/>
              <a:gd name="connsiteY130" fmla="*/ 529580 h 5144302"/>
              <a:gd name="connsiteX131" fmla="*/ 3807180 w 6406354"/>
              <a:gd name="connsiteY131" fmla="*/ 578484 h 5144302"/>
              <a:gd name="connsiteX132" fmla="*/ 3856104 w 6406354"/>
              <a:gd name="connsiteY132" fmla="*/ 680737 h 5144302"/>
              <a:gd name="connsiteX133" fmla="*/ 3918371 w 6406354"/>
              <a:gd name="connsiteY133" fmla="*/ 765207 h 5144302"/>
              <a:gd name="connsiteX134" fmla="*/ 3913924 w 6406354"/>
              <a:gd name="connsiteY134" fmla="*/ 769653 h 5144302"/>
              <a:gd name="connsiteX135" fmla="*/ 3780495 w 6406354"/>
              <a:gd name="connsiteY135" fmla="*/ 654062 h 5144302"/>
              <a:gd name="connsiteX136" fmla="*/ 3758256 w 6406354"/>
              <a:gd name="connsiteY136" fmla="*/ 711857 h 5144302"/>
              <a:gd name="connsiteX137" fmla="*/ 3758256 w 6406354"/>
              <a:gd name="connsiteY137" fmla="*/ 840785 h 5144302"/>
              <a:gd name="connsiteX138" fmla="*/ 3749361 w 6406354"/>
              <a:gd name="connsiteY138" fmla="*/ 840785 h 5144302"/>
              <a:gd name="connsiteX139" fmla="*/ 3718228 w 6406354"/>
              <a:gd name="connsiteY139" fmla="*/ 560701 h 5144302"/>
              <a:gd name="connsiteX140" fmla="*/ 3624827 w 6406354"/>
              <a:gd name="connsiteY140" fmla="*/ 627388 h 5144302"/>
              <a:gd name="connsiteX141" fmla="*/ 3615932 w 6406354"/>
              <a:gd name="connsiteY141" fmla="*/ 618496 h 5144302"/>
              <a:gd name="connsiteX142" fmla="*/ 3673751 w 6406354"/>
              <a:gd name="connsiteY142" fmla="*/ 480677 h 5144302"/>
              <a:gd name="connsiteX143" fmla="*/ 3633722 w 6406354"/>
              <a:gd name="connsiteY143" fmla="*/ 422882 h 5144302"/>
              <a:gd name="connsiteX144" fmla="*/ 3571455 w 6406354"/>
              <a:gd name="connsiteY144" fmla="*/ 369532 h 5144302"/>
              <a:gd name="connsiteX145" fmla="*/ 3451369 w 6406354"/>
              <a:gd name="connsiteY145" fmla="*/ 316183 h 5144302"/>
              <a:gd name="connsiteX146" fmla="*/ 3228987 w 6406354"/>
              <a:gd name="connsiteY146" fmla="*/ 205038 h 5144302"/>
              <a:gd name="connsiteX147" fmla="*/ 3117796 w 6406354"/>
              <a:gd name="connsiteY147" fmla="*/ 196147 h 5144302"/>
              <a:gd name="connsiteX148" fmla="*/ 2788671 w 6406354"/>
              <a:gd name="connsiteY148" fmla="*/ 338412 h 5144302"/>
              <a:gd name="connsiteX149" fmla="*/ 2637451 w 6406354"/>
              <a:gd name="connsiteY149" fmla="*/ 471785 h 5144302"/>
              <a:gd name="connsiteX150" fmla="*/ 2686375 w 6406354"/>
              <a:gd name="connsiteY150" fmla="*/ 494014 h 5144302"/>
              <a:gd name="connsiteX151" fmla="*/ 2735299 w 6406354"/>
              <a:gd name="connsiteY151" fmla="*/ 516243 h 5144302"/>
              <a:gd name="connsiteX152" fmla="*/ 2784223 w 6406354"/>
              <a:gd name="connsiteY152" fmla="*/ 534026 h 5144302"/>
              <a:gd name="connsiteX153" fmla="*/ 2877624 w 6406354"/>
              <a:gd name="connsiteY153" fmla="*/ 574038 h 5144302"/>
              <a:gd name="connsiteX154" fmla="*/ 2944338 w 6406354"/>
              <a:gd name="connsiteY154" fmla="*/ 569592 h 5144302"/>
              <a:gd name="connsiteX155" fmla="*/ 2953233 w 6406354"/>
              <a:gd name="connsiteY155" fmla="*/ 556255 h 5144302"/>
              <a:gd name="connsiteX156" fmla="*/ 2957681 w 6406354"/>
              <a:gd name="connsiteY156" fmla="*/ 534026 h 5144302"/>
              <a:gd name="connsiteX157" fmla="*/ 3002157 w 6406354"/>
              <a:gd name="connsiteY157" fmla="*/ 494014 h 5144302"/>
              <a:gd name="connsiteX158" fmla="*/ 3002157 w 6406354"/>
              <a:gd name="connsiteY158" fmla="*/ 498460 h 5144302"/>
              <a:gd name="connsiteX159" fmla="*/ 2975472 w 6406354"/>
              <a:gd name="connsiteY159" fmla="*/ 534026 h 5144302"/>
              <a:gd name="connsiteX160" fmla="*/ 2988815 w 6406354"/>
              <a:gd name="connsiteY160" fmla="*/ 529580 h 5144302"/>
              <a:gd name="connsiteX161" fmla="*/ 2971024 w 6406354"/>
              <a:gd name="connsiteY161" fmla="*/ 542918 h 5144302"/>
              <a:gd name="connsiteX162" fmla="*/ 2971024 w 6406354"/>
              <a:gd name="connsiteY162" fmla="*/ 547364 h 5144302"/>
              <a:gd name="connsiteX163" fmla="*/ 2971024 w 6406354"/>
              <a:gd name="connsiteY163" fmla="*/ 551809 h 5144302"/>
              <a:gd name="connsiteX164" fmla="*/ 2966576 w 6406354"/>
              <a:gd name="connsiteY164" fmla="*/ 560701 h 5144302"/>
              <a:gd name="connsiteX165" fmla="*/ 3002157 w 6406354"/>
              <a:gd name="connsiteY165" fmla="*/ 551809 h 5144302"/>
              <a:gd name="connsiteX166" fmla="*/ 3122244 w 6406354"/>
              <a:gd name="connsiteY166" fmla="*/ 516243 h 5144302"/>
              <a:gd name="connsiteX167" fmla="*/ 3126691 w 6406354"/>
              <a:gd name="connsiteY167" fmla="*/ 520689 h 5144302"/>
              <a:gd name="connsiteX168" fmla="*/ 2944338 w 6406354"/>
              <a:gd name="connsiteY168" fmla="*/ 582930 h 5144302"/>
              <a:gd name="connsiteX169" fmla="*/ 2944338 w 6406354"/>
              <a:gd name="connsiteY169" fmla="*/ 587376 h 5144302"/>
              <a:gd name="connsiteX170" fmla="*/ 2913205 w 6406354"/>
              <a:gd name="connsiteY170" fmla="*/ 591821 h 5144302"/>
              <a:gd name="connsiteX171" fmla="*/ 2846490 w 6406354"/>
              <a:gd name="connsiteY171" fmla="*/ 596267 h 5144302"/>
              <a:gd name="connsiteX172" fmla="*/ 2837595 w 6406354"/>
              <a:gd name="connsiteY172" fmla="*/ 596267 h 5144302"/>
              <a:gd name="connsiteX173" fmla="*/ 2819804 w 6406354"/>
              <a:gd name="connsiteY173" fmla="*/ 609604 h 5144302"/>
              <a:gd name="connsiteX174" fmla="*/ 2850938 w 6406354"/>
              <a:gd name="connsiteY174" fmla="*/ 645171 h 5144302"/>
              <a:gd name="connsiteX175" fmla="*/ 2904309 w 6406354"/>
              <a:gd name="connsiteY175" fmla="*/ 671845 h 5144302"/>
              <a:gd name="connsiteX176" fmla="*/ 2971024 w 6406354"/>
              <a:gd name="connsiteY176" fmla="*/ 685183 h 5144302"/>
              <a:gd name="connsiteX177" fmla="*/ 3046634 w 6406354"/>
              <a:gd name="connsiteY177" fmla="*/ 694074 h 5144302"/>
              <a:gd name="connsiteX178" fmla="*/ 3153377 w 6406354"/>
              <a:gd name="connsiteY178" fmla="*/ 769653 h 5144302"/>
              <a:gd name="connsiteX179" fmla="*/ 3171168 w 6406354"/>
              <a:gd name="connsiteY179" fmla="*/ 787436 h 5144302"/>
              <a:gd name="connsiteX180" fmla="*/ 3193406 w 6406354"/>
              <a:gd name="connsiteY180" fmla="*/ 805219 h 5144302"/>
              <a:gd name="connsiteX181" fmla="*/ 3353521 w 6406354"/>
              <a:gd name="connsiteY181" fmla="*/ 840785 h 5144302"/>
              <a:gd name="connsiteX182" fmla="*/ 3357969 w 6406354"/>
              <a:gd name="connsiteY182" fmla="*/ 845231 h 5144302"/>
              <a:gd name="connsiteX183" fmla="*/ 3286806 w 6406354"/>
              <a:gd name="connsiteY183" fmla="*/ 854123 h 5144302"/>
              <a:gd name="connsiteX184" fmla="*/ 3309045 w 6406354"/>
              <a:gd name="connsiteY184" fmla="*/ 871906 h 5144302"/>
              <a:gd name="connsiteX185" fmla="*/ 3393550 w 6406354"/>
              <a:gd name="connsiteY185" fmla="*/ 911918 h 5144302"/>
              <a:gd name="connsiteX186" fmla="*/ 3491398 w 6406354"/>
              <a:gd name="connsiteY186" fmla="*/ 925255 h 5144302"/>
              <a:gd name="connsiteX187" fmla="*/ 3491398 w 6406354"/>
              <a:gd name="connsiteY187" fmla="*/ 929701 h 5144302"/>
              <a:gd name="connsiteX188" fmla="*/ 3393550 w 6406354"/>
              <a:gd name="connsiteY188" fmla="*/ 929701 h 5144302"/>
              <a:gd name="connsiteX189" fmla="*/ 3357969 w 6406354"/>
              <a:gd name="connsiteY189" fmla="*/ 916363 h 5144302"/>
              <a:gd name="connsiteX190" fmla="*/ 3362416 w 6406354"/>
              <a:gd name="connsiteY190" fmla="*/ 925255 h 5144302"/>
              <a:gd name="connsiteX191" fmla="*/ 3402445 w 6406354"/>
              <a:gd name="connsiteY191" fmla="*/ 969713 h 5144302"/>
              <a:gd name="connsiteX192" fmla="*/ 3397997 w 6406354"/>
              <a:gd name="connsiteY192" fmla="*/ 974159 h 5144302"/>
              <a:gd name="connsiteX193" fmla="*/ 3362416 w 6406354"/>
              <a:gd name="connsiteY193" fmla="*/ 938592 h 5144302"/>
              <a:gd name="connsiteX194" fmla="*/ 3340178 w 6406354"/>
              <a:gd name="connsiteY194" fmla="*/ 911918 h 5144302"/>
              <a:gd name="connsiteX195" fmla="*/ 3317940 w 6406354"/>
              <a:gd name="connsiteY195" fmla="*/ 898580 h 5144302"/>
              <a:gd name="connsiteX196" fmla="*/ 3340178 w 6406354"/>
              <a:gd name="connsiteY196" fmla="*/ 947484 h 5144302"/>
              <a:gd name="connsiteX197" fmla="*/ 3340178 w 6406354"/>
              <a:gd name="connsiteY197" fmla="*/ 991942 h 5144302"/>
              <a:gd name="connsiteX198" fmla="*/ 3335731 w 6406354"/>
              <a:gd name="connsiteY198" fmla="*/ 1018616 h 5144302"/>
              <a:gd name="connsiteX199" fmla="*/ 3335731 w 6406354"/>
              <a:gd name="connsiteY199" fmla="*/ 1027508 h 5144302"/>
              <a:gd name="connsiteX200" fmla="*/ 3349073 w 6406354"/>
              <a:gd name="connsiteY200" fmla="*/ 1031954 h 5144302"/>
              <a:gd name="connsiteX201" fmla="*/ 3375759 w 6406354"/>
              <a:gd name="connsiteY201" fmla="*/ 1045291 h 5144302"/>
              <a:gd name="connsiteX202" fmla="*/ 3411340 w 6406354"/>
              <a:gd name="connsiteY202" fmla="*/ 1063074 h 5144302"/>
              <a:gd name="connsiteX203" fmla="*/ 3478055 w 6406354"/>
              <a:gd name="connsiteY203" fmla="*/ 1071966 h 5144302"/>
              <a:gd name="connsiteX204" fmla="*/ 3411340 w 6406354"/>
              <a:gd name="connsiteY204" fmla="*/ 1067520 h 5144302"/>
              <a:gd name="connsiteX205" fmla="*/ 3397997 w 6406354"/>
              <a:gd name="connsiteY205" fmla="*/ 1063074 h 5144302"/>
              <a:gd name="connsiteX206" fmla="*/ 3420236 w 6406354"/>
              <a:gd name="connsiteY206" fmla="*/ 1120869 h 5144302"/>
              <a:gd name="connsiteX207" fmla="*/ 3415788 w 6406354"/>
              <a:gd name="connsiteY207" fmla="*/ 1120869 h 5144302"/>
              <a:gd name="connsiteX208" fmla="*/ 3366864 w 6406354"/>
              <a:gd name="connsiteY208" fmla="*/ 1049737 h 5144302"/>
              <a:gd name="connsiteX209" fmla="*/ 3335731 w 6406354"/>
              <a:gd name="connsiteY209" fmla="*/ 1040845 h 5144302"/>
              <a:gd name="connsiteX210" fmla="*/ 3344626 w 6406354"/>
              <a:gd name="connsiteY210" fmla="*/ 1103086 h 5144302"/>
              <a:gd name="connsiteX211" fmla="*/ 3415788 w 6406354"/>
              <a:gd name="connsiteY211" fmla="*/ 1169773 h 5144302"/>
              <a:gd name="connsiteX212" fmla="*/ 3535874 w 6406354"/>
              <a:gd name="connsiteY212" fmla="*/ 1249797 h 5144302"/>
              <a:gd name="connsiteX213" fmla="*/ 3531427 w 6406354"/>
              <a:gd name="connsiteY213" fmla="*/ 1254243 h 5144302"/>
              <a:gd name="connsiteX214" fmla="*/ 3402445 w 6406354"/>
              <a:gd name="connsiteY214" fmla="*/ 1174219 h 5144302"/>
              <a:gd name="connsiteX215" fmla="*/ 3397997 w 6406354"/>
              <a:gd name="connsiteY215" fmla="*/ 1205339 h 5144302"/>
              <a:gd name="connsiteX216" fmla="*/ 3464712 w 6406354"/>
              <a:gd name="connsiteY216" fmla="*/ 1267580 h 5144302"/>
              <a:gd name="connsiteX217" fmla="*/ 3460264 w 6406354"/>
              <a:gd name="connsiteY217" fmla="*/ 1267580 h 5144302"/>
              <a:gd name="connsiteX218" fmla="*/ 3397997 w 6406354"/>
              <a:gd name="connsiteY218" fmla="*/ 1218677 h 5144302"/>
              <a:gd name="connsiteX219" fmla="*/ 3389102 w 6406354"/>
              <a:gd name="connsiteY219" fmla="*/ 1192002 h 5144302"/>
              <a:gd name="connsiteX220" fmla="*/ 3375759 w 6406354"/>
              <a:gd name="connsiteY220" fmla="*/ 1196448 h 5144302"/>
              <a:gd name="connsiteX221" fmla="*/ 3380207 w 6406354"/>
              <a:gd name="connsiteY221" fmla="*/ 1192002 h 5144302"/>
              <a:gd name="connsiteX222" fmla="*/ 3384655 w 6406354"/>
              <a:gd name="connsiteY222" fmla="*/ 1187556 h 5144302"/>
              <a:gd name="connsiteX223" fmla="*/ 3389102 w 6406354"/>
              <a:gd name="connsiteY223" fmla="*/ 1183110 h 5144302"/>
              <a:gd name="connsiteX224" fmla="*/ 3389102 w 6406354"/>
              <a:gd name="connsiteY224" fmla="*/ 1174219 h 5144302"/>
              <a:gd name="connsiteX225" fmla="*/ 3389102 w 6406354"/>
              <a:gd name="connsiteY225" fmla="*/ 1165327 h 5144302"/>
              <a:gd name="connsiteX226" fmla="*/ 3375759 w 6406354"/>
              <a:gd name="connsiteY226" fmla="*/ 1156436 h 5144302"/>
              <a:gd name="connsiteX227" fmla="*/ 3353521 w 6406354"/>
              <a:gd name="connsiteY227" fmla="*/ 1143098 h 5144302"/>
              <a:gd name="connsiteX228" fmla="*/ 3317940 w 6406354"/>
              <a:gd name="connsiteY228" fmla="*/ 1107532 h 5144302"/>
              <a:gd name="connsiteX229" fmla="*/ 3313492 w 6406354"/>
              <a:gd name="connsiteY229" fmla="*/ 1103086 h 5144302"/>
              <a:gd name="connsiteX230" fmla="*/ 3304597 w 6406354"/>
              <a:gd name="connsiteY230" fmla="*/ 1111978 h 5144302"/>
              <a:gd name="connsiteX231" fmla="*/ 3260121 w 6406354"/>
              <a:gd name="connsiteY231" fmla="*/ 1143098 h 5144302"/>
              <a:gd name="connsiteX232" fmla="*/ 3255673 w 6406354"/>
              <a:gd name="connsiteY232" fmla="*/ 1143098 h 5144302"/>
              <a:gd name="connsiteX233" fmla="*/ 3277911 w 6406354"/>
              <a:gd name="connsiteY233" fmla="*/ 1120869 h 5144302"/>
              <a:gd name="connsiteX234" fmla="*/ 3300149 w 6406354"/>
              <a:gd name="connsiteY234" fmla="*/ 1080857 h 5144302"/>
              <a:gd name="connsiteX235" fmla="*/ 3304597 w 6406354"/>
              <a:gd name="connsiteY235" fmla="*/ 1067520 h 5144302"/>
              <a:gd name="connsiteX236" fmla="*/ 3304597 w 6406354"/>
              <a:gd name="connsiteY236" fmla="*/ 1023062 h 5144302"/>
              <a:gd name="connsiteX237" fmla="*/ 3295702 w 6406354"/>
              <a:gd name="connsiteY237" fmla="*/ 920809 h 5144302"/>
              <a:gd name="connsiteX238" fmla="*/ 3246778 w 6406354"/>
              <a:gd name="connsiteY238" fmla="*/ 876351 h 5144302"/>
              <a:gd name="connsiteX239" fmla="*/ 3237882 w 6406354"/>
              <a:gd name="connsiteY239" fmla="*/ 885243 h 5144302"/>
              <a:gd name="connsiteX240" fmla="*/ 3224540 w 6406354"/>
              <a:gd name="connsiteY240" fmla="*/ 907472 h 5144302"/>
              <a:gd name="connsiteX241" fmla="*/ 3220092 w 6406354"/>
              <a:gd name="connsiteY241" fmla="*/ 920809 h 5144302"/>
              <a:gd name="connsiteX242" fmla="*/ 3224540 w 6406354"/>
              <a:gd name="connsiteY242" fmla="*/ 943038 h 5144302"/>
              <a:gd name="connsiteX243" fmla="*/ 3220092 w 6406354"/>
              <a:gd name="connsiteY243" fmla="*/ 978604 h 5144302"/>
              <a:gd name="connsiteX244" fmla="*/ 3215644 w 6406354"/>
              <a:gd name="connsiteY244" fmla="*/ 978604 h 5144302"/>
              <a:gd name="connsiteX245" fmla="*/ 3215644 w 6406354"/>
              <a:gd name="connsiteY245" fmla="*/ 934147 h 5144302"/>
              <a:gd name="connsiteX246" fmla="*/ 3171168 w 6406354"/>
              <a:gd name="connsiteY246" fmla="*/ 1014171 h 5144302"/>
              <a:gd name="connsiteX247" fmla="*/ 3166720 w 6406354"/>
              <a:gd name="connsiteY247" fmla="*/ 1014171 h 5144302"/>
              <a:gd name="connsiteX248" fmla="*/ 3166720 w 6406354"/>
              <a:gd name="connsiteY248" fmla="*/ 978604 h 5144302"/>
              <a:gd name="connsiteX249" fmla="*/ 3188958 w 6406354"/>
              <a:gd name="connsiteY249" fmla="*/ 960821 h 5144302"/>
              <a:gd name="connsiteX250" fmla="*/ 3202301 w 6406354"/>
              <a:gd name="connsiteY250" fmla="*/ 929701 h 5144302"/>
              <a:gd name="connsiteX251" fmla="*/ 3211197 w 6406354"/>
              <a:gd name="connsiteY251" fmla="*/ 876351 h 5144302"/>
              <a:gd name="connsiteX252" fmla="*/ 3215644 w 6406354"/>
              <a:gd name="connsiteY252" fmla="*/ 854123 h 5144302"/>
              <a:gd name="connsiteX253" fmla="*/ 3206749 w 6406354"/>
              <a:gd name="connsiteY253" fmla="*/ 849677 h 5144302"/>
              <a:gd name="connsiteX254" fmla="*/ 3157825 w 6406354"/>
              <a:gd name="connsiteY254" fmla="*/ 814111 h 5144302"/>
              <a:gd name="connsiteX255" fmla="*/ 3140034 w 6406354"/>
              <a:gd name="connsiteY255" fmla="*/ 800773 h 5144302"/>
              <a:gd name="connsiteX256" fmla="*/ 3126691 w 6406354"/>
              <a:gd name="connsiteY256" fmla="*/ 796327 h 5144302"/>
              <a:gd name="connsiteX257" fmla="*/ 3122244 w 6406354"/>
              <a:gd name="connsiteY257" fmla="*/ 791882 h 5144302"/>
              <a:gd name="connsiteX258" fmla="*/ 3095558 w 6406354"/>
              <a:gd name="connsiteY258" fmla="*/ 796327 h 5144302"/>
              <a:gd name="connsiteX259" fmla="*/ 3086663 w 6406354"/>
              <a:gd name="connsiteY259" fmla="*/ 805219 h 5144302"/>
              <a:gd name="connsiteX260" fmla="*/ 3082215 w 6406354"/>
              <a:gd name="connsiteY260" fmla="*/ 823002 h 5144302"/>
              <a:gd name="connsiteX261" fmla="*/ 3100006 w 6406354"/>
              <a:gd name="connsiteY261" fmla="*/ 889689 h 5144302"/>
              <a:gd name="connsiteX262" fmla="*/ 3104453 w 6406354"/>
              <a:gd name="connsiteY262" fmla="*/ 951930 h 5144302"/>
              <a:gd name="connsiteX263" fmla="*/ 3051082 w 6406354"/>
              <a:gd name="connsiteY263" fmla="*/ 1009725 h 5144302"/>
              <a:gd name="connsiteX264" fmla="*/ 3024396 w 6406354"/>
              <a:gd name="connsiteY264" fmla="*/ 1023062 h 5144302"/>
              <a:gd name="connsiteX265" fmla="*/ 3019948 w 6406354"/>
              <a:gd name="connsiteY265" fmla="*/ 1031954 h 5144302"/>
              <a:gd name="connsiteX266" fmla="*/ 3028843 w 6406354"/>
              <a:gd name="connsiteY266" fmla="*/ 1049737 h 5144302"/>
              <a:gd name="connsiteX267" fmla="*/ 3055529 w 6406354"/>
              <a:gd name="connsiteY267" fmla="*/ 1067520 h 5144302"/>
              <a:gd name="connsiteX268" fmla="*/ 3100006 w 6406354"/>
              <a:gd name="connsiteY268" fmla="*/ 1085303 h 5144302"/>
              <a:gd name="connsiteX269" fmla="*/ 3055529 w 6406354"/>
              <a:gd name="connsiteY269" fmla="*/ 1071966 h 5144302"/>
              <a:gd name="connsiteX270" fmla="*/ 3086663 w 6406354"/>
              <a:gd name="connsiteY270" fmla="*/ 1134207 h 5144302"/>
              <a:gd name="connsiteX271" fmla="*/ 3051082 w 6406354"/>
              <a:gd name="connsiteY271" fmla="*/ 1080857 h 5144302"/>
              <a:gd name="connsiteX272" fmla="*/ 3011053 w 6406354"/>
              <a:gd name="connsiteY272" fmla="*/ 1049737 h 5144302"/>
              <a:gd name="connsiteX273" fmla="*/ 3006605 w 6406354"/>
              <a:gd name="connsiteY273" fmla="*/ 1036400 h 5144302"/>
              <a:gd name="connsiteX274" fmla="*/ 2984367 w 6406354"/>
              <a:gd name="connsiteY274" fmla="*/ 1067520 h 5144302"/>
              <a:gd name="connsiteX275" fmla="*/ 2966576 w 6406354"/>
              <a:gd name="connsiteY275" fmla="*/ 1129761 h 5144302"/>
              <a:gd name="connsiteX276" fmla="*/ 2966576 w 6406354"/>
              <a:gd name="connsiteY276" fmla="*/ 1134207 h 5144302"/>
              <a:gd name="connsiteX277" fmla="*/ 2975472 w 6406354"/>
              <a:gd name="connsiteY277" fmla="*/ 1169773 h 5144302"/>
              <a:gd name="connsiteX278" fmla="*/ 2975472 w 6406354"/>
              <a:gd name="connsiteY278" fmla="*/ 1174219 h 5144302"/>
              <a:gd name="connsiteX279" fmla="*/ 2957681 w 6406354"/>
              <a:gd name="connsiteY279" fmla="*/ 1147544 h 5144302"/>
              <a:gd name="connsiteX280" fmla="*/ 2957681 w 6406354"/>
              <a:gd name="connsiteY280" fmla="*/ 1143098 h 5144302"/>
              <a:gd name="connsiteX281" fmla="*/ 2957681 w 6406354"/>
              <a:gd name="connsiteY281" fmla="*/ 1116424 h 5144302"/>
              <a:gd name="connsiteX282" fmla="*/ 2917652 w 6406354"/>
              <a:gd name="connsiteY282" fmla="*/ 1134207 h 5144302"/>
              <a:gd name="connsiteX283" fmla="*/ 2953233 w 6406354"/>
              <a:gd name="connsiteY283" fmla="*/ 1107532 h 5144302"/>
              <a:gd name="connsiteX284" fmla="*/ 2957681 w 6406354"/>
              <a:gd name="connsiteY284" fmla="*/ 1098641 h 5144302"/>
              <a:gd name="connsiteX285" fmla="*/ 2993262 w 6406354"/>
              <a:gd name="connsiteY285" fmla="*/ 1027508 h 5144302"/>
              <a:gd name="connsiteX286" fmla="*/ 3068872 w 6406354"/>
              <a:gd name="connsiteY286" fmla="*/ 974159 h 5144302"/>
              <a:gd name="connsiteX287" fmla="*/ 3077767 w 6406354"/>
              <a:gd name="connsiteY287" fmla="*/ 907472 h 5144302"/>
              <a:gd name="connsiteX288" fmla="*/ 3068872 w 6406354"/>
              <a:gd name="connsiteY288" fmla="*/ 871906 h 5144302"/>
              <a:gd name="connsiteX289" fmla="*/ 3064424 w 6406354"/>
              <a:gd name="connsiteY289" fmla="*/ 885243 h 5144302"/>
              <a:gd name="connsiteX290" fmla="*/ 3055529 w 6406354"/>
              <a:gd name="connsiteY290" fmla="*/ 898580 h 5144302"/>
              <a:gd name="connsiteX291" fmla="*/ 3046634 w 6406354"/>
              <a:gd name="connsiteY291" fmla="*/ 911918 h 5144302"/>
              <a:gd name="connsiteX292" fmla="*/ 3028843 w 6406354"/>
              <a:gd name="connsiteY292" fmla="*/ 934147 h 5144302"/>
              <a:gd name="connsiteX293" fmla="*/ 3015500 w 6406354"/>
              <a:gd name="connsiteY293" fmla="*/ 960821 h 5144302"/>
              <a:gd name="connsiteX294" fmla="*/ 3015500 w 6406354"/>
              <a:gd name="connsiteY294" fmla="*/ 956376 h 5144302"/>
              <a:gd name="connsiteX295" fmla="*/ 3024396 w 6406354"/>
              <a:gd name="connsiteY295" fmla="*/ 920809 h 5144302"/>
              <a:gd name="connsiteX296" fmla="*/ 3006605 w 6406354"/>
              <a:gd name="connsiteY296" fmla="*/ 925255 h 5144302"/>
              <a:gd name="connsiteX297" fmla="*/ 2971024 w 6406354"/>
              <a:gd name="connsiteY297" fmla="*/ 947484 h 5144302"/>
              <a:gd name="connsiteX298" fmla="*/ 3037739 w 6406354"/>
              <a:gd name="connsiteY298" fmla="*/ 894135 h 5144302"/>
              <a:gd name="connsiteX299" fmla="*/ 3002157 w 6406354"/>
              <a:gd name="connsiteY299" fmla="*/ 894135 h 5144302"/>
              <a:gd name="connsiteX300" fmla="*/ 3002157 w 6406354"/>
              <a:gd name="connsiteY300" fmla="*/ 889689 h 5144302"/>
              <a:gd name="connsiteX301" fmla="*/ 3046634 w 6406354"/>
              <a:gd name="connsiteY301" fmla="*/ 876351 h 5144302"/>
              <a:gd name="connsiteX302" fmla="*/ 3055529 w 6406354"/>
              <a:gd name="connsiteY302" fmla="*/ 858568 h 5144302"/>
              <a:gd name="connsiteX303" fmla="*/ 3059977 w 6406354"/>
              <a:gd name="connsiteY303" fmla="*/ 840785 h 5144302"/>
              <a:gd name="connsiteX304" fmla="*/ 3051082 w 6406354"/>
              <a:gd name="connsiteY304" fmla="*/ 814111 h 5144302"/>
              <a:gd name="connsiteX305" fmla="*/ 3042186 w 6406354"/>
              <a:gd name="connsiteY305" fmla="*/ 765207 h 5144302"/>
              <a:gd name="connsiteX306" fmla="*/ 3024396 w 6406354"/>
              <a:gd name="connsiteY306" fmla="*/ 747424 h 5144302"/>
              <a:gd name="connsiteX307" fmla="*/ 2935443 w 6406354"/>
              <a:gd name="connsiteY307" fmla="*/ 720749 h 5144302"/>
              <a:gd name="connsiteX308" fmla="*/ 2850938 w 6406354"/>
              <a:gd name="connsiteY308" fmla="*/ 720749 h 5144302"/>
              <a:gd name="connsiteX309" fmla="*/ 2748642 w 6406354"/>
              <a:gd name="connsiteY309" fmla="*/ 680737 h 5144302"/>
              <a:gd name="connsiteX310" fmla="*/ 2708613 w 6406354"/>
              <a:gd name="connsiteY310" fmla="*/ 618496 h 5144302"/>
              <a:gd name="connsiteX311" fmla="*/ 2641899 w 6406354"/>
              <a:gd name="connsiteY311" fmla="*/ 556255 h 5144302"/>
              <a:gd name="connsiteX312" fmla="*/ 2610765 w 6406354"/>
              <a:gd name="connsiteY312" fmla="*/ 547364 h 5144302"/>
              <a:gd name="connsiteX313" fmla="*/ 2624108 w 6406354"/>
              <a:gd name="connsiteY313" fmla="*/ 556255 h 5144302"/>
              <a:gd name="connsiteX314" fmla="*/ 2633003 w 6406354"/>
              <a:gd name="connsiteY314" fmla="*/ 636279 h 5144302"/>
              <a:gd name="connsiteX315" fmla="*/ 2588527 w 6406354"/>
              <a:gd name="connsiteY315" fmla="*/ 707412 h 5144302"/>
              <a:gd name="connsiteX316" fmla="*/ 2610765 w 6406354"/>
              <a:gd name="connsiteY316" fmla="*/ 778544 h 5144302"/>
              <a:gd name="connsiteX317" fmla="*/ 2606317 w 6406354"/>
              <a:gd name="connsiteY317" fmla="*/ 782990 h 5144302"/>
              <a:gd name="connsiteX318" fmla="*/ 2561841 w 6406354"/>
              <a:gd name="connsiteY318" fmla="*/ 734086 h 5144302"/>
              <a:gd name="connsiteX319" fmla="*/ 2592975 w 6406354"/>
              <a:gd name="connsiteY319" fmla="*/ 662954 h 5144302"/>
              <a:gd name="connsiteX320" fmla="*/ 2535155 w 6406354"/>
              <a:gd name="connsiteY320" fmla="*/ 698520 h 5144302"/>
              <a:gd name="connsiteX321" fmla="*/ 2530708 w 6406354"/>
              <a:gd name="connsiteY321" fmla="*/ 698520 h 5144302"/>
              <a:gd name="connsiteX322" fmla="*/ 2557393 w 6406354"/>
              <a:gd name="connsiteY322" fmla="*/ 676291 h 5144302"/>
              <a:gd name="connsiteX323" fmla="*/ 2579632 w 6406354"/>
              <a:gd name="connsiteY323" fmla="*/ 658508 h 5144302"/>
              <a:gd name="connsiteX324" fmla="*/ 2592975 w 6406354"/>
              <a:gd name="connsiteY324" fmla="*/ 645171 h 5144302"/>
              <a:gd name="connsiteX325" fmla="*/ 2557393 w 6406354"/>
              <a:gd name="connsiteY325" fmla="*/ 649617 h 5144302"/>
              <a:gd name="connsiteX326" fmla="*/ 2584079 w 6406354"/>
              <a:gd name="connsiteY326" fmla="*/ 640725 h 5144302"/>
              <a:gd name="connsiteX327" fmla="*/ 2601870 w 6406354"/>
              <a:gd name="connsiteY327" fmla="*/ 631833 h 5144302"/>
              <a:gd name="connsiteX328" fmla="*/ 2579632 w 6406354"/>
              <a:gd name="connsiteY328" fmla="*/ 574038 h 5144302"/>
              <a:gd name="connsiteX329" fmla="*/ 2535155 w 6406354"/>
              <a:gd name="connsiteY329" fmla="*/ 538472 h 5144302"/>
              <a:gd name="connsiteX330" fmla="*/ 2130420 w 6406354"/>
              <a:gd name="connsiteY330" fmla="*/ 645171 h 5144302"/>
              <a:gd name="connsiteX331" fmla="*/ 1787952 w 6406354"/>
              <a:gd name="connsiteY331" fmla="*/ 574038 h 5144302"/>
              <a:gd name="connsiteX332" fmla="*/ 1383216 w 6406354"/>
              <a:gd name="connsiteY332" fmla="*/ 565147 h 5144302"/>
              <a:gd name="connsiteX333" fmla="*/ 1263130 w 6406354"/>
              <a:gd name="connsiteY333" fmla="*/ 605159 h 5144302"/>
              <a:gd name="connsiteX334" fmla="*/ 1343188 w 6406354"/>
              <a:gd name="connsiteY334" fmla="*/ 609604 h 5144302"/>
              <a:gd name="connsiteX335" fmla="*/ 1667865 w 6406354"/>
              <a:gd name="connsiteY335" fmla="*/ 791882 h 5144302"/>
              <a:gd name="connsiteX336" fmla="*/ 1823533 w 6406354"/>
              <a:gd name="connsiteY336" fmla="*/ 1076412 h 5144302"/>
              <a:gd name="connsiteX337" fmla="*/ 2157106 w 6406354"/>
              <a:gd name="connsiteY337" fmla="*/ 1218677 h 5144302"/>
              <a:gd name="connsiteX338" fmla="*/ 2166001 w 6406354"/>
              <a:gd name="connsiteY338" fmla="*/ 1236460 h 5144302"/>
              <a:gd name="connsiteX339" fmla="*/ 1854666 w 6406354"/>
              <a:gd name="connsiteY339" fmla="*/ 1205339 h 5144302"/>
              <a:gd name="connsiteX340" fmla="*/ 1707060 w 6406354"/>
              <a:gd name="connsiteY340" fmla="*/ 1024035 h 5144302"/>
              <a:gd name="connsiteX341" fmla="*/ 1672555 w 6406354"/>
              <a:gd name="connsiteY341" fmla="*/ 956846 h 5144302"/>
              <a:gd name="connsiteX342" fmla="*/ 1672313 w 6406354"/>
              <a:gd name="connsiteY342" fmla="*/ 947484 h 5144302"/>
              <a:gd name="connsiteX343" fmla="*/ 1672313 w 6406354"/>
              <a:gd name="connsiteY343" fmla="*/ 956376 h 5144302"/>
              <a:gd name="connsiteX344" fmla="*/ 1672555 w 6406354"/>
              <a:gd name="connsiteY344" fmla="*/ 956846 h 5144302"/>
              <a:gd name="connsiteX345" fmla="*/ 1673842 w 6406354"/>
              <a:gd name="connsiteY345" fmla="*/ 1006738 h 5144302"/>
              <a:gd name="connsiteX346" fmla="*/ 1650075 w 6406354"/>
              <a:gd name="connsiteY346" fmla="*/ 1178665 h 5144302"/>
              <a:gd name="connsiteX347" fmla="*/ 1636732 w 6406354"/>
              <a:gd name="connsiteY347" fmla="*/ 1178665 h 5144302"/>
              <a:gd name="connsiteX348" fmla="*/ 1618941 w 6406354"/>
              <a:gd name="connsiteY348" fmla="*/ 1067520 h 5144302"/>
              <a:gd name="connsiteX349" fmla="*/ 1614494 w 6406354"/>
              <a:gd name="connsiteY349" fmla="*/ 969713 h 5144302"/>
              <a:gd name="connsiteX350" fmla="*/ 1596703 w 6406354"/>
              <a:gd name="connsiteY350" fmla="*/ 903026 h 5144302"/>
              <a:gd name="connsiteX351" fmla="*/ 1529988 w 6406354"/>
              <a:gd name="connsiteY351" fmla="*/ 1000833 h 5144302"/>
              <a:gd name="connsiteX352" fmla="*/ 1525541 w 6406354"/>
              <a:gd name="connsiteY352" fmla="*/ 996388 h 5144302"/>
              <a:gd name="connsiteX353" fmla="*/ 1561122 w 6406354"/>
              <a:gd name="connsiteY353" fmla="*/ 916363 h 5144302"/>
              <a:gd name="connsiteX354" fmla="*/ 1570017 w 6406354"/>
              <a:gd name="connsiteY354" fmla="*/ 849677 h 5144302"/>
              <a:gd name="connsiteX355" fmla="*/ 1565570 w 6406354"/>
              <a:gd name="connsiteY355" fmla="*/ 845231 h 5144302"/>
              <a:gd name="connsiteX356" fmla="*/ 1561122 w 6406354"/>
              <a:gd name="connsiteY356" fmla="*/ 845231 h 5144302"/>
              <a:gd name="connsiteX357" fmla="*/ 1289816 w 6406354"/>
              <a:gd name="connsiteY357" fmla="*/ 756315 h 5144302"/>
              <a:gd name="connsiteX358" fmla="*/ 1005167 w 6406354"/>
              <a:gd name="connsiteY358" fmla="*/ 760761 h 5144302"/>
              <a:gd name="connsiteX359" fmla="*/ 885080 w 6406354"/>
              <a:gd name="connsiteY359" fmla="*/ 782990 h 5144302"/>
              <a:gd name="connsiteX360" fmla="*/ 667146 w 6406354"/>
              <a:gd name="connsiteY360" fmla="*/ 845231 h 5144302"/>
              <a:gd name="connsiteX361" fmla="*/ 529269 w 6406354"/>
              <a:gd name="connsiteY361" fmla="*/ 1080857 h 5144302"/>
              <a:gd name="connsiteX362" fmla="*/ 702727 w 6406354"/>
              <a:gd name="connsiteY362" fmla="*/ 1223122 h 5144302"/>
              <a:gd name="connsiteX363" fmla="*/ 796128 w 6406354"/>
              <a:gd name="connsiteY363" fmla="*/ 1258689 h 5144302"/>
              <a:gd name="connsiteX364" fmla="*/ 876185 w 6406354"/>
              <a:gd name="connsiteY364" fmla="*/ 1294255 h 5144302"/>
              <a:gd name="connsiteX365" fmla="*/ 1045196 w 6406354"/>
              <a:gd name="connsiteY365" fmla="*/ 1360942 h 5144302"/>
              <a:gd name="connsiteX366" fmla="*/ 1160834 w 6406354"/>
              <a:gd name="connsiteY366" fmla="*/ 1352050 h 5144302"/>
              <a:gd name="connsiteX367" fmla="*/ 1178625 w 6406354"/>
              <a:gd name="connsiteY367" fmla="*/ 1329821 h 5144302"/>
              <a:gd name="connsiteX368" fmla="*/ 1191968 w 6406354"/>
              <a:gd name="connsiteY368" fmla="*/ 1285363 h 5144302"/>
              <a:gd name="connsiteX369" fmla="*/ 1263130 w 6406354"/>
              <a:gd name="connsiteY369" fmla="*/ 1218677 h 5144302"/>
              <a:gd name="connsiteX370" fmla="*/ 1267578 w 6406354"/>
              <a:gd name="connsiteY370" fmla="*/ 1223122 h 5144302"/>
              <a:gd name="connsiteX371" fmla="*/ 1218654 w 6406354"/>
              <a:gd name="connsiteY371" fmla="*/ 1285363 h 5144302"/>
              <a:gd name="connsiteX372" fmla="*/ 1240892 w 6406354"/>
              <a:gd name="connsiteY372" fmla="*/ 1280918 h 5144302"/>
              <a:gd name="connsiteX373" fmla="*/ 1245339 w 6406354"/>
              <a:gd name="connsiteY373" fmla="*/ 1285363 h 5144302"/>
              <a:gd name="connsiteX374" fmla="*/ 1214206 w 6406354"/>
              <a:gd name="connsiteY374" fmla="*/ 1307592 h 5144302"/>
              <a:gd name="connsiteX375" fmla="*/ 1209758 w 6406354"/>
              <a:gd name="connsiteY375" fmla="*/ 1312038 h 5144302"/>
              <a:gd name="connsiteX376" fmla="*/ 1209758 w 6406354"/>
              <a:gd name="connsiteY376" fmla="*/ 1325375 h 5144302"/>
              <a:gd name="connsiteX377" fmla="*/ 1205311 w 6406354"/>
              <a:gd name="connsiteY377" fmla="*/ 1338713 h 5144302"/>
              <a:gd name="connsiteX378" fmla="*/ 1263130 w 6406354"/>
              <a:gd name="connsiteY378" fmla="*/ 1316484 h 5144302"/>
              <a:gd name="connsiteX379" fmla="*/ 1481064 w 6406354"/>
              <a:gd name="connsiteY379" fmla="*/ 1258689 h 5144302"/>
              <a:gd name="connsiteX380" fmla="*/ 1481064 w 6406354"/>
              <a:gd name="connsiteY380" fmla="*/ 1267580 h 5144302"/>
              <a:gd name="connsiteX381" fmla="*/ 1165282 w 6406354"/>
              <a:gd name="connsiteY381" fmla="*/ 1378725 h 5144302"/>
              <a:gd name="connsiteX382" fmla="*/ 1160834 w 6406354"/>
              <a:gd name="connsiteY382" fmla="*/ 1383171 h 5144302"/>
              <a:gd name="connsiteX383" fmla="*/ 1103015 w 6406354"/>
              <a:gd name="connsiteY383" fmla="*/ 1392062 h 5144302"/>
              <a:gd name="connsiteX384" fmla="*/ 991824 w 6406354"/>
              <a:gd name="connsiteY384" fmla="*/ 1400954 h 5144302"/>
              <a:gd name="connsiteX385" fmla="*/ 974033 w 6406354"/>
              <a:gd name="connsiteY385" fmla="*/ 1400954 h 5144302"/>
              <a:gd name="connsiteX386" fmla="*/ 938452 w 6406354"/>
              <a:gd name="connsiteY386" fmla="*/ 1423183 h 5144302"/>
              <a:gd name="connsiteX387" fmla="*/ 991824 w 6406354"/>
              <a:gd name="connsiteY387" fmla="*/ 1489869 h 5144302"/>
              <a:gd name="connsiteX388" fmla="*/ 1094120 w 6406354"/>
              <a:gd name="connsiteY388" fmla="*/ 1534327 h 5144302"/>
              <a:gd name="connsiteX389" fmla="*/ 1209758 w 6406354"/>
              <a:gd name="connsiteY389" fmla="*/ 1552110 h 5144302"/>
              <a:gd name="connsiteX390" fmla="*/ 1343188 w 6406354"/>
              <a:gd name="connsiteY390" fmla="*/ 1574339 h 5144302"/>
              <a:gd name="connsiteX391" fmla="*/ 1529988 w 6406354"/>
              <a:gd name="connsiteY391" fmla="*/ 1703267 h 5144302"/>
              <a:gd name="connsiteX392" fmla="*/ 1565570 w 6406354"/>
              <a:gd name="connsiteY392" fmla="*/ 1743279 h 5144302"/>
              <a:gd name="connsiteX393" fmla="*/ 1605598 w 6406354"/>
              <a:gd name="connsiteY393" fmla="*/ 1769954 h 5144302"/>
              <a:gd name="connsiteX394" fmla="*/ 1890247 w 6406354"/>
              <a:gd name="connsiteY394" fmla="*/ 1836640 h 5144302"/>
              <a:gd name="connsiteX395" fmla="*/ 1894695 w 6406354"/>
              <a:gd name="connsiteY395" fmla="*/ 1841086 h 5144302"/>
              <a:gd name="connsiteX396" fmla="*/ 1774609 w 6406354"/>
              <a:gd name="connsiteY396" fmla="*/ 1858869 h 5144302"/>
              <a:gd name="connsiteX397" fmla="*/ 1810190 w 6406354"/>
              <a:gd name="connsiteY397" fmla="*/ 1885544 h 5144302"/>
              <a:gd name="connsiteX398" fmla="*/ 1956962 w 6406354"/>
              <a:gd name="connsiteY398" fmla="*/ 1961122 h 5144302"/>
              <a:gd name="connsiteX399" fmla="*/ 2130420 w 6406354"/>
              <a:gd name="connsiteY399" fmla="*/ 1983351 h 5144302"/>
              <a:gd name="connsiteX400" fmla="*/ 2130420 w 6406354"/>
              <a:gd name="connsiteY400" fmla="*/ 1987797 h 5144302"/>
              <a:gd name="connsiteX401" fmla="*/ 1961410 w 6406354"/>
              <a:gd name="connsiteY401" fmla="*/ 1987797 h 5144302"/>
              <a:gd name="connsiteX402" fmla="*/ 1899143 w 6406354"/>
              <a:gd name="connsiteY402" fmla="*/ 1970014 h 5144302"/>
              <a:gd name="connsiteX403" fmla="*/ 1903590 w 6406354"/>
              <a:gd name="connsiteY403" fmla="*/ 1978905 h 5144302"/>
              <a:gd name="connsiteX404" fmla="*/ 1974752 w 6406354"/>
              <a:gd name="connsiteY404" fmla="*/ 2063375 h 5144302"/>
              <a:gd name="connsiteX405" fmla="*/ 1970305 w 6406354"/>
              <a:gd name="connsiteY405" fmla="*/ 2067821 h 5144302"/>
              <a:gd name="connsiteX406" fmla="*/ 1908038 w 6406354"/>
              <a:gd name="connsiteY406" fmla="*/ 2005580 h 5144302"/>
              <a:gd name="connsiteX407" fmla="*/ 1863561 w 6406354"/>
              <a:gd name="connsiteY407" fmla="*/ 1956676 h 5144302"/>
              <a:gd name="connsiteX408" fmla="*/ 1823533 w 6406354"/>
              <a:gd name="connsiteY408" fmla="*/ 1938893 h 5144302"/>
              <a:gd name="connsiteX409" fmla="*/ 1863561 w 6406354"/>
              <a:gd name="connsiteY409" fmla="*/ 2018917 h 5144302"/>
              <a:gd name="connsiteX410" fmla="*/ 1868009 w 6406354"/>
              <a:gd name="connsiteY410" fmla="*/ 2098941 h 5144302"/>
              <a:gd name="connsiteX411" fmla="*/ 1854666 w 6406354"/>
              <a:gd name="connsiteY411" fmla="*/ 2143399 h 5144302"/>
              <a:gd name="connsiteX412" fmla="*/ 1854666 w 6406354"/>
              <a:gd name="connsiteY412" fmla="*/ 2161182 h 5144302"/>
              <a:gd name="connsiteX413" fmla="*/ 1881352 w 6406354"/>
              <a:gd name="connsiteY413" fmla="*/ 2174520 h 5144302"/>
              <a:gd name="connsiteX414" fmla="*/ 1930276 w 6406354"/>
              <a:gd name="connsiteY414" fmla="*/ 2196749 h 5144302"/>
              <a:gd name="connsiteX415" fmla="*/ 1992543 w 6406354"/>
              <a:gd name="connsiteY415" fmla="*/ 2223423 h 5144302"/>
              <a:gd name="connsiteX416" fmla="*/ 2103734 w 6406354"/>
              <a:gd name="connsiteY416" fmla="*/ 2241207 h 5144302"/>
              <a:gd name="connsiteX417" fmla="*/ 1988095 w 6406354"/>
              <a:gd name="connsiteY417" fmla="*/ 2236761 h 5144302"/>
              <a:gd name="connsiteX418" fmla="*/ 1961410 w 6406354"/>
              <a:gd name="connsiteY418" fmla="*/ 2227869 h 5144302"/>
              <a:gd name="connsiteX419" fmla="*/ 2005886 w 6406354"/>
              <a:gd name="connsiteY419" fmla="*/ 2325676 h 5144302"/>
              <a:gd name="connsiteX420" fmla="*/ 2001438 w 6406354"/>
              <a:gd name="connsiteY420" fmla="*/ 2330122 h 5144302"/>
              <a:gd name="connsiteX421" fmla="*/ 1908038 w 6406354"/>
              <a:gd name="connsiteY421" fmla="*/ 2205640 h 5144302"/>
              <a:gd name="connsiteX422" fmla="*/ 1854666 w 6406354"/>
              <a:gd name="connsiteY422" fmla="*/ 2187857 h 5144302"/>
              <a:gd name="connsiteX423" fmla="*/ 1868009 w 6406354"/>
              <a:gd name="connsiteY423" fmla="*/ 2294556 h 5144302"/>
              <a:gd name="connsiteX424" fmla="*/ 2001438 w 6406354"/>
              <a:gd name="connsiteY424" fmla="*/ 2419038 h 5144302"/>
              <a:gd name="connsiteX425" fmla="*/ 2210477 w 6406354"/>
              <a:gd name="connsiteY425" fmla="*/ 2556857 h 5144302"/>
              <a:gd name="connsiteX426" fmla="*/ 2206030 w 6406354"/>
              <a:gd name="connsiteY426" fmla="*/ 2565749 h 5144302"/>
              <a:gd name="connsiteX427" fmla="*/ 1974752 w 6406354"/>
              <a:gd name="connsiteY427" fmla="*/ 2427929 h 5144302"/>
              <a:gd name="connsiteX428" fmla="*/ 1970305 w 6406354"/>
              <a:gd name="connsiteY428" fmla="*/ 2476833 h 5144302"/>
              <a:gd name="connsiteX429" fmla="*/ 2081496 w 6406354"/>
              <a:gd name="connsiteY429" fmla="*/ 2587978 h 5144302"/>
              <a:gd name="connsiteX430" fmla="*/ 2081496 w 6406354"/>
              <a:gd name="connsiteY430" fmla="*/ 2592423 h 5144302"/>
              <a:gd name="connsiteX431" fmla="*/ 1965857 w 6406354"/>
              <a:gd name="connsiteY431" fmla="*/ 2503508 h 5144302"/>
              <a:gd name="connsiteX432" fmla="*/ 1948067 w 6406354"/>
              <a:gd name="connsiteY432" fmla="*/ 2454604 h 5144302"/>
              <a:gd name="connsiteX433" fmla="*/ 1925828 w 6406354"/>
              <a:gd name="connsiteY433" fmla="*/ 2467941 h 5144302"/>
              <a:gd name="connsiteX434" fmla="*/ 1925828 w 6406354"/>
              <a:gd name="connsiteY434" fmla="*/ 2463496 h 5144302"/>
              <a:gd name="connsiteX435" fmla="*/ 1934724 w 6406354"/>
              <a:gd name="connsiteY435" fmla="*/ 2454604 h 5144302"/>
              <a:gd name="connsiteX436" fmla="*/ 1939171 w 6406354"/>
              <a:gd name="connsiteY436" fmla="*/ 2445712 h 5144302"/>
              <a:gd name="connsiteX437" fmla="*/ 1948067 w 6406354"/>
              <a:gd name="connsiteY437" fmla="*/ 2441267 h 5144302"/>
              <a:gd name="connsiteX438" fmla="*/ 1952514 w 6406354"/>
              <a:gd name="connsiteY438" fmla="*/ 2427929 h 5144302"/>
              <a:gd name="connsiteX439" fmla="*/ 1952514 w 6406354"/>
              <a:gd name="connsiteY439" fmla="*/ 2410146 h 5144302"/>
              <a:gd name="connsiteX440" fmla="*/ 1925828 w 6406354"/>
              <a:gd name="connsiteY440" fmla="*/ 2392363 h 5144302"/>
              <a:gd name="connsiteX441" fmla="*/ 1890247 w 6406354"/>
              <a:gd name="connsiteY441" fmla="*/ 2365688 h 5144302"/>
              <a:gd name="connsiteX442" fmla="*/ 1827980 w 6406354"/>
              <a:gd name="connsiteY442" fmla="*/ 2307893 h 5144302"/>
              <a:gd name="connsiteX443" fmla="*/ 1819085 w 6406354"/>
              <a:gd name="connsiteY443" fmla="*/ 2294556 h 5144302"/>
              <a:gd name="connsiteX444" fmla="*/ 1801294 w 6406354"/>
              <a:gd name="connsiteY444" fmla="*/ 2312339 h 5144302"/>
              <a:gd name="connsiteX445" fmla="*/ 1721237 w 6406354"/>
              <a:gd name="connsiteY445" fmla="*/ 2370134 h 5144302"/>
              <a:gd name="connsiteX446" fmla="*/ 1716789 w 6406354"/>
              <a:gd name="connsiteY446" fmla="*/ 2365688 h 5144302"/>
              <a:gd name="connsiteX447" fmla="*/ 1752370 w 6406354"/>
              <a:gd name="connsiteY447" fmla="*/ 2325676 h 5144302"/>
              <a:gd name="connsiteX448" fmla="*/ 1796847 w 6406354"/>
              <a:gd name="connsiteY448" fmla="*/ 2258990 h 5144302"/>
              <a:gd name="connsiteX449" fmla="*/ 1801294 w 6406354"/>
              <a:gd name="connsiteY449" fmla="*/ 2236761 h 5144302"/>
              <a:gd name="connsiteX450" fmla="*/ 1805742 w 6406354"/>
              <a:gd name="connsiteY450" fmla="*/ 2152291 h 5144302"/>
              <a:gd name="connsiteX451" fmla="*/ 1783504 w 6406354"/>
              <a:gd name="connsiteY451" fmla="*/ 1974460 h 5144302"/>
              <a:gd name="connsiteX452" fmla="*/ 1698999 w 6406354"/>
              <a:gd name="connsiteY452" fmla="*/ 1894436 h 5144302"/>
              <a:gd name="connsiteX453" fmla="*/ 1681208 w 6406354"/>
              <a:gd name="connsiteY453" fmla="*/ 1907773 h 5144302"/>
              <a:gd name="connsiteX454" fmla="*/ 1658970 w 6406354"/>
              <a:gd name="connsiteY454" fmla="*/ 1956676 h 5144302"/>
              <a:gd name="connsiteX455" fmla="*/ 1650075 w 6406354"/>
              <a:gd name="connsiteY455" fmla="*/ 1974460 h 5144302"/>
              <a:gd name="connsiteX456" fmla="*/ 1658970 w 6406354"/>
              <a:gd name="connsiteY456" fmla="*/ 2014472 h 5144302"/>
              <a:gd name="connsiteX457" fmla="*/ 1650075 w 6406354"/>
              <a:gd name="connsiteY457" fmla="*/ 2081158 h 5144302"/>
              <a:gd name="connsiteX458" fmla="*/ 1645627 w 6406354"/>
              <a:gd name="connsiteY458" fmla="*/ 2081158 h 5144302"/>
              <a:gd name="connsiteX459" fmla="*/ 1641179 w 6406354"/>
              <a:gd name="connsiteY459" fmla="*/ 1996689 h 5144302"/>
              <a:gd name="connsiteX460" fmla="*/ 1561122 w 6406354"/>
              <a:gd name="connsiteY460" fmla="*/ 2138954 h 5144302"/>
              <a:gd name="connsiteX461" fmla="*/ 1556674 w 6406354"/>
              <a:gd name="connsiteY461" fmla="*/ 2138954 h 5144302"/>
              <a:gd name="connsiteX462" fmla="*/ 1561122 w 6406354"/>
              <a:gd name="connsiteY462" fmla="*/ 2076713 h 5144302"/>
              <a:gd name="connsiteX463" fmla="*/ 1592255 w 6406354"/>
              <a:gd name="connsiteY463" fmla="*/ 2041146 h 5144302"/>
              <a:gd name="connsiteX464" fmla="*/ 1623389 w 6406354"/>
              <a:gd name="connsiteY464" fmla="*/ 1992243 h 5144302"/>
              <a:gd name="connsiteX465" fmla="*/ 1636732 w 6406354"/>
              <a:gd name="connsiteY465" fmla="*/ 1894436 h 5144302"/>
              <a:gd name="connsiteX466" fmla="*/ 1645627 w 6406354"/>
              <a:gd name="connsiteY466" fmla="*/ 1858869 h 5144302"/>
              <a:gd name="connsiteX467" fmla="*/ 1627836 w 6406354"/>
              <a:gd name="connsiteY467" fmla="*/ 1849978 h 5144302"/>
              <a:gd name="connsiteX468" fmla="*/ 1543331 w 6406354"/>
              <a:gd name="connsiteY468" fmla="*/ 1787737 h 5144302"/>
              <a:gd name="connsiteX469" fmla="*/ 1507750 w 6406354"/>
              <a:gd name="connsiteY469" fmla="*/ 1765508 h 5144302"/>
              <a:gd name="connsiteX470" fmla="*/ 1485512 w 6406354"/>
              <a:gd name="connsiteY470" fmla="*/ 1752170 h 5144302"/>
              <a:gd name="connsiteX471" fmla="*/ 1476617 w 6406354"/>
              <a:gd name="connsiteY471" fmla="*/ 1747725 h 5144302"/>
              <a:gd name="connsiteX472" fmla="*/ 1427693 w 6406354"/>
              <a:gd name="connsiteY472" fmla="*/ 1756616 h 5144302"/>
              <a:gd name="connsiteX473" fmla="*/ 1414350 w 6406354"/>
              <a:gd name="connsiteY473" fmla="*/ 1774399 h 5144302"/>
              <a:gd name="connsiteX474" fmla="*/ 1409902 w 6406354"/>
              <a:gd name="connsiteY474" fmla="*/ 1805520 h 5144302"/>
              <a:gd name="connsiteX475" fmla="*/ 1436588 w 6406354"/>
              <a:gd name="connsiteY475" fmla="*/ 1921110 h 5144302"/>
              <a:gd name="connsiteX476" fmla="*/ 1445483 w 6406354"/>
              <a:gd name="connsiteY476" fmla="*/ 2027809 h 5144302"/>
              <a:gd name="connsiteX477" fmla="*/ 1352083 w 6406354"/>
              <a:gd name="connsiteY477" fmla="*/ 2130062 h 5144302"/>
              <a:gd name="connsiteX478" fmla="*/ 1307606 w 6406354"/>
              <a:gd name="connsiteY478" fmla="*/ 2156737 h 5144302"/>
              <a:gd name="connsiteX479" fmla="*/ 1298711 w 6406354"/>
              <a:gd name="connsiteY479" fmla="*/ 2174520 h 5144302"/>
              <a:gd name="connsiteX480" fmla="*/ 1316502 w 6406354"/>
              <a:gd name="connsiteY480" fmla="*/ 2205640 h 5144302"/>
              <a:gd name="connsiteX481" fmla="*/ 1360978 w 6406354"/>
              <a:gd name="connsiteY481" fmla="*/ 2236761 h 5144302"/>
              <a:gd name="connsiteX482" fmla="*/ 1441036 w 6406354"/>
              <a:gd name="connsiteY482" fmla="*/ 2263435 h 5144302"/>
              <a:gd name="connsiteX483" fmla="*/ 1441036 w 6406354"/>
              <a:gd name="connsiteY483" fmla="*/ 2267881 h 5144302"/>
              <a:gd name="connsiteX484" fmla="*/ 1356530 w 6406354"/>
              <a:gd name="connsiteY484" fmla="*/ 2245652 h 5144302"/>
              <a:gd name="connsiteX485" fmla="*/ 1414350 w 6406354"/>
              <a:gd name="connsiteY485" fmla="*/ 2352351 h 5144302"/>
              <a:gd name="connsiteX486" fmla="*/ 1347635 w 6406354"/>
              <a:gd name="connsiteY486" fmla="*/ 2258990 h 5144302"/>
              <a:gd name="connsiteX487" fmla="*/ 1280921 w 6406354"/>
              <a:gd name="connsiteY487" fmla="*/ 2201194 h 5144302"/>
              <a:gd name="connsiteX488" fmla="*/ 1272025 w 6406354"/>
              <a:gd name="connsiteY488" fmla="*/ 2183411 h 5144302"/>
              <a:gd name="connsiteX489" fmla="*/ 1231996 w 6406354"/>
              <a:gd name="connsiteY489" fmla="*/ 2236761 h 5144302"/>
              <a:gd name="connsiteX490" fmla="*/ 1200863 w 6406354"/>
              <a:gd name="connsiteY490" fmla="*/ 2347905 h 5144302"/>
              <a:gd name="connsiteX491" fmla="*/ 1200863 w 6406354"/>
              <a:gd name="connsiteY491" fmla="*/ 2352351 h 5144302"/>
              <a:gd name="connsiteX492" fmla="*/ 1218654 w 6406354"/>
              <a:gd name="connsiteY492" fmla="*/ 2419038 h 5144302"/>
              <a:gd name="connsiteX493" fmla="*/ 1187520 w 6406354"/>
              <a:gd name="connsiteY493" fmla="*/ 2374580 h 5144302"/>
              <a:gd name="connsiteX494" fmla="*/ 1187520 w 6406354"/>
              <a:gd name="connsiteY494" fmla="*/ 2370134 h 5144302"/>
              <a:gd name="connsiteX495" fmla="*/ 1187520 w 6406354"/>
              <a:gd name="connsiteY495" fmla="*/ 2365688 h 5144302"/>
              <a:gd name="connsiteX496" fmla="*/ 1183072 w 6406354"/>
              <a:gd name="connsiteY496" fmla="*/ 2321231 h 5144302"/>
              <a:gd name="connsiteX497" fmla="*/ 1111910 w 6406354"/>
              <a:gd name="connsiteY497" fmla="*/ 2356797 h 5144302"/>
              <a:gd name="connsiteX498" fmla="*/ 1178625 w 6406354"/>
              <a:gd name="connsiteY498" fmla="*/ 2303447 h 5144302"/>
              <a:gd name="connsiteX499" fmla="*/ 1187520 w 6406354"/>
              <a:gd name="connsiteY499" fmla="*/ 2285664 h 5144302"/>
              <a:gd name="connsiteX500" fmla="*/ 1254235 w 6406354"/>
              <a:gd name="connsiteY500" fmla="*/ 2161182 h 5144302"/>
              <a:gd name="connsiteX501" fmla="*/ 1378769 w 6406354"/>
              <a:gd name="connsiteY501" fmla="*/ 2067821 h 5144302"/>
              <a:gd name="connsiteX502" fmla="*/ 1401007 w 6406354"/>
              <a:gd name="connsiteY502" fmla="*/ 1952231 h 5144302"/>
              <a:gd name="connsiteX503" fmla="*/ 1387664 w 6406354"/>
              <a:gd name="connsiteY503" fmla="*/ 1889990 h 5144302"/>
              <a:gd name="connsiteX504" fmla="*/ 1378769 w 6406354"/>
              <a:gd name="connsiteY504" fmla="*/ 1907773 h 5144302"/>
              <a:gd name="connsiteX505" fmla="*/ 1356530 w 6406354"/>
              <a:gd name="connsiteY505" fmla="*/ 1938893 h 5144302"/>
              <a:gd name="connsiteX506" fmla="*/ 1343188 w 6406354"/>
              <a:gd name="connsiteY506" fmla="*/ 1956676 h 5144302"/>
              <a:gd name="connsiteX507" fmla="*/ 1312054 w 6406354"/>
              <a:gd name="connsiteY507" fmla="*/ 2001134 h 5144302"/>
              <a:gd name="connsiteX508" fmla="*/ 1294263 w 6406354"/>
              <a:gd name="connsiteY508" fmla="*/ 2041146 h 5144302"/>
              <a:gd name="connsiteX509" fmla="*/ 1289816 w 6406354"/>
              <a:gd name="connsiteY509" fmla="*/ 2041146 h 5144302"/>
              <a:gd name="connsiteX510" fmla="*/ 1303159 w 6406354"/>
              <a:gd name="connsiteY510" fmla="*/ 1974460 h 5144302"/>
              <a:gd name="connsiteX511" fmla="*/ 1267578 w 6406354"/>
              <a:gd name="connsiteY511" fmla="*/ 1987797 h 5144302"/>
              <a:gd name="connsiteX512" fmla="*/ 1209758 w 6406354"/>
              <a:gd name="connsiteY512" fmla="*/ 2023363 h 5144302"/>
              <a:gd name="connsiteX513" fmla="*/ 1325397 w 6406354"/>
              <a:gd name="connsiteY513" fmla="*/ 1930002 h 5144302"/>
              <a:gd name="connsiteX514" fmla="*/ 1267578 w 6406354"/>
              <a:gd name="connsiteY514" fmla="*/ 1925556 h 5144302"/>
              <a:gd name="connsiteX515" fmla="*/ 1267578 w 6406354"/>
              <a:gd name="connsiteY515" fmla="*/ 1921110 h 5144302"/>
              <a:gd name="connsiteX516" fmla="*/ 1347635 w 6406354"/>
              <a:gd name="connsiteY516" fmla="*/ 1894436 h 5144302"/>
              <a:gd name="connsiteX517" fmla="*/ 1360978 w 6406354"/>
              <a:gd name="connsiteY517" fmla="*/ 1867761 h 5144302"/>
              <a:gd name="connsiteX518" fmla="*/ 1365426 w 6406354"/>
              <a:gd name="connsiteY518" fmla="*/ 1832195 h 5144302"/>
              <a:gd name="connsiteX519" fmla="*/ 1352083 w 6406354"/>
              <a:gd name="connsiteY519" fmla="*/ 1787737 h 5144302"/>
              <a:gd name="connsiteX520" fmla="*/ 1334292 w 6406354"/>
              <a:gd name="connsiteY520" fmla="*/ 1698821 h 5144302"/>
              <a:gd name="connsiteX521" fmla="*/ 1307606 w 6406354"/>
              <a:gd name="connsiteY521" fmla="*/ 1667701 h 5144302"/>
              <a:gd name="connsiteX522" fmla="*/ 1147491 w 6406354"/>
              <a:gd name="connsiteY522" fmla="*/ 1623243 h 5144302"/>
              <a:gd name="connsiteX523" fmla="*/ 996272 w 6406354"/>
              <a:gd name="connsiteY523" fmla="*/ 1618797 h 5144302"/>
              <a:gd name="connsiteX524" fmla="*/ 813918 w 6406354"/>
              <a:gd name="connsiteY524" fmla="*/ 1547665 h 5144302"/>
              <a:gd name="connsiteX525" fmla="*/ 742756 w 6406354"/>
              <a:gd name="connsiteY525" fmla="*/ 1436520 h 5144302"/>
              <a:gd name="connsiteX526" fmla="*/ 627117 w 6406354"/>
              <a:gd name="connsiteY526" fmla="*/ 1329821 h 5144302"/>
              <a:gd name="connsiteX527" fmla="*/ 573746 w 6406354"/>
              <a:gd name="connsiteY527" fmla="*/ 1312038 h 5144302"/>
              <a:gd name="connsiteX528" fmla="*/ 595984 w 6406354"/>
              <a:gd name="connsiteY528" fmla="*/ 1334267 h 5144302"/>
              <a:gd name="connsiteX529" fmla="*/ 609327 w 6406354"/>
              <a:gd name="connsiteY529" fmla="*/ 1472086 h 5144302"/>
              <a:gd name="connsiteX530" fmla="*/ 529269 w 6406354"/>
              <a:gd name="connsiteY530" fmla="*/ 1596568 h 5144302"/>
              <a:gd name="connsiteX531" fmla="*/ 569298 w 6406354"/>
              <a:gd name="connsiteY531" fmla="*/ 1725496 h 5144302"/>
              <a:gd name="connsiteX532" fmla="*/ 560403 w 6406354"/>
              <a:gd name="connsiteY532" fmla="*/ 1729942 h 5144302"/>
              <a:gd name="connsiteX533" fmla="*/ 480345 w 6406354"/>
              <a:gd name="connsiteY533" fmla="*/ 1641026 h 5144302"/>
              <a:gd name="connsiteX534" fmla="*/ 538165 w 6406354"/>
              <a:gd name="connsiteY534" fmla="*/ 1520990 h 5144302"/>
              <a:gd name="connsiteX535" fmla="*/ 542612 w 6406354"/>
              <a:gd name="connsiteY535" fmla="*/ 1516544 h 5144302"/>
              <a:gd name="connsiteX536" fmla="*/ 435869 w 6406354"/>
              <a:gd name="connsiteY536" fmla="*/ 1583231 h 5144302"/>
              <a:gd name="connsiteX537" fmla="*/ 431421 w 6406354"/>
              <a:gd name="connsiteY537" fmla="*/ 1578785 h 5144302"/>
              <a:gd name="connsiteX538" fmla="*/ 471450 w 6406354"/>
              <a:gd name="connsiteY538" fmla="*/ 1538773 h 5144302"/>
              <a:gd name="connsiteX539" fmla="*/ 515926 w 6406354"/>
              <a:gd name="connsiteY539" fmla="*/ 1512098 h 5144302"/>
              <a:gd name="connsiteX540" fmla="*/ 542612 w 6406354"/>
              <a:gd name="connsiteY540" fmla="*/ 1485424 h 5144302"/>
              <a:gd name="connsiteX541" fmla="*/ 475898 w 6406354"/>
              <a:gd name="connsiteY541" fmla="*/ 1498761 h 5144302"/>
              <a:gd name="connsiteX542" fmla="*/ 475898 w 6406354"/>
              <a:gd name="connsiteY542" fmla="*/ 1494315 h 5144302"/>
              <a:gd name="connsiteX543" fmla="*/ 524822 w 6406354"/>
              <a:gd name="connsiteY543" fmla="*/ 1480978 h 5144302"/>
              <a:gd name="connsiteX544" fmla="*/ 555955 w 6406354"/>
              <a:gd name="connsiteY544" fmla="*/ 1463195 h 5144302"/>
              <a:gd name="connsiteX545" fmla="*/ 555955 w 6406354"/>
              <a:gd name="connsiteY545" fmla="*/ 1458749 h 5144302"/>
              <a:gd name="connsiteX546" fmla="*/ 511479 w 6406354"/>
              <a:gd name="connsiteY546" fmla="*/ 1365387 h 5144302"/>
              <a:gd name="connsiteX547" fmla="*/ 426974 w 6406354"/>
              <a:gd name="connsiteY547" fmla="*/ 1294255 h 5144302"/>
              <a:gd name="connsiteX548" fmla="*/ 422526 w 6406354"/>
              <a:gd name="connsiteY548" fmla="*/ 1289809 h 5144302"/>
              <a:gd name="connsiteX549" fmla="*/ 235725 w 6406354"/>
              <a:gd name="connsiteY549" fmla="*/ 2863616 h 5144302"/>
              <a:gd name="connsiteX550" fmla="*/ 911766 w 6406354"/>
              <a:gd name="connsiteY550" fmla="*/ 5144302 h 5144302"/>
              <a:gd name="connsiteX551" fmla="*/ 0 w 6406354"/>
              <a:gd name="connsiteY551" fmla="*/ 5144302 h 5144302"/>
              <a:gd name="connsiteX552" fmla="*/ 0 w 6406354"/>
              <a:gd name="connsiteY552" fmla="*/ 226184 h 5144302"/>
              <a:gd name="connsiteX553" fmla="*/ 0 w 6406354"/>
              <a:gd name="connsiteY553" fmla="*/ 0 h 514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</a:cxnLst>
            <a:rect l="l" t="t" r="r" b="b"/>
            <a:pathLst>
              <a:path w="6406354" h="5144302">
                <a:moveTo>
                  <a:pt x="0" y="0"/>
                </a:moveTo>
                <a:lnTo>
                  <a:pt x="434223" y="0"/>
                </a:lnTo>
                <a:lnTo>
                  <a:pt x="453659" y="44990"/>
                </a:lnTo>
                <a:cubicBezTo>
                  <a:pt x="467002" y="40544"/>
                  <a:pt x="475898" y="27207"/>
                  <a:pt x="484793" y="22761"/>
                </a:cubicBezTo>
                <a:lnTo>
                  <a:pt x="508903" y="0"/>
                </a:lnTo>
                <a:lnTo>
                  <a:pt x="926174" y="0"/>
                </a:lnTo>
                <a:lnTo>
                  <a:pt x="853947" y="36099"/>
                </a:lnTo>
                <a:cubicBezTo>
                  <a:pt x="822814" y="49436"/>
                  <a:pt x="796128" y="62773"/>
                  <a:pt x="764994" y="76111"/>
                </a:cubicBezTo>
                <a:cubicBezTo>
                  <a:pt x="707175" y="102785"/>
                  <a:pt x="578193" y="187255"/>
                  <a:pt x="604879" y="258388"/>
                </a:cubicBezTo>
                <a:cubicBezTo>
                  <a:pt x="609327" y="262833"/>
                  <a:pt x="609327" y="262833"/>
                  <a:pt x="613774" y="267279"/>
                </a:cubicBezTo>
                <a:cubicBezTo>
                  <a:pt x="733861" y="413990"/>
                  <a:pt x="1116358" y="351749"/>
                  <a:pt x="1263130" y="307291"/>
                </a:cubicBezTo>
                <a:cubicBezTo>
                  <a:pt x="1334292" y="289508"/>
                  <a:pt x="1401007" y="267279"/>
                  <a:pt x="1472169" y="249496"/>
                </a:cubicBezTo>
                <a:cubicBezTo>
                  <a:pt x="1538884" y="222821"/>
                  <a:pt x="1610046" y="205038"/>
                  <a:pt x="1672313" y="191701"/>
                </a:cubicBezTo>
                <a:cubicBezTo>
                  <a:pt x="1810190" y="165026"/>
                  <a:pt x="1956962" y="151689"/>
                  <a:pt x="2068153" y="80556"/>
                </a:cubicBezTo>
                <a:cubicBezTo>
                  <a:pt x="2101511" y="60550"/>
                  <a:pt x="2129308" y="36098"/>
                  <a:pt x="2153214" y="8868"/>
                </a:cubicBezTo>
                <a:lnTo>
                  <a:pt x="2159408" y="0"/>
                </a:lnTo>
                <a:lnTo>
                  <a:pt x="2258190" y="0"/>
                </a:lnTo>
                <a:lnTo>
                  <a:pt x="2252174" y="11091"/>
                </a:lnTo>
                <a:cubicBezTo>
                  <a:pt x="2242723" y="26096"/>
                  <a:pt x="2232716" y="40545"/>
                  <a:pt x="2223820" y="53882"/>
                </a:cubicBezTo>
                <a:cubicBezTo>
                  <a:pt x="2179344" y="107231"/>
                  <a:pt x="2130420" y="160580"/>
                  <a:pt x="2072601" y="205038"/>
                </a:cubicBezTo>
                <a:cubicBezTo>
                  <a:pt x="2068153" y="213930"/>
                  <a:pt x="2059258" y="218376"/>
                  <a:pt x="2054810" y="227267"/>
                </a:cubicBezTo>
                <a:cubicBezTo>
                  <a:pt x="2041467" y="249496"/>
                  <a:pt x="2023677" y="285062"/>
                  <a:pt x="2045915" y="307291"/>
                </a:cubicBezTo>
                <a:cubicBezTo>
                  <a:pt x="2090391" y="347303"/>
                  <a:pt x="2206030" y="338412"/>
                  <a:pt x="2268297" y="329520"/>
                </a:cubicBezTo>
                <a:cubicBezTo>
                  <a:pt x="2366145" y="320629"/>
                  <a:pt x="2437307" y="311737"/>
                  <a:pt x="2521812" y="271725"/>
                </a:cubicBezTo>
                <a:cubicBezTo>
                  <a:pt x="2606317" y="236159"/>
                  <a:pt x="2699718" y="169472"/>
                  <a:pt x="2730851" y="151689"/>
                </a:cubicBezTo>
                <a:cubicBezTo>
                  <a:pt x="2802014" y="98340"/>
                  <a:pt x="2882071" y="53882"/>
                  <a:pt x="2971024" y="18315"/>
                </a:cubicBezTo>
                <a:cubicBezTo>
                  <a:pt x="2979919" y="13870"/>
                  <a:pt x="2984367" y="13870"/>
                  <a:pt x="2993262" y="9424"/>
                </a:cubicBezTo>
                <a:lnTo>
                  <a:pt x="3006677" y="0"/>
                </a:lnTo>
                <a:lnTo>
                  <a:pt x="4690810" y="0"/>
                </a:lnTo>
                <a:lnTo>
                  <a:pt x="4705604" y="4978"/>
                </a:lnTo>
                <a:cubicBezTo>
                  <a:pt x="4776766" y="31653"/>
                  <a:pt x="4834586" y="71665"/>
                  <a:pt x="4883510" y="120568"/>
                </a:cubicBezTo>
                <a:cubicBezTo>
                  <a:pt x="4910195" y="147243"/>
                  <a:pt x="4936881" y="173918"/>
                  <a:pt x="4963567" y="205038"/>
                </a:cubicBezTo>
                <a:cubicBezTo>
                  <a:pt x="4976910" y="213930"/>
                  <a:pt x="4990253" y="222821"/>
                  <a:pt x="4999148" y="231713"/>
                </a:cubicBezTo>
                <a:cubicBezTo>
                  <a:pt x="5025834" y="227267"/>
                  <a:pt x="5048072" y="218376"/>
                  <a:pt x="5070310" y="209484"/>
                </a:cubicBezTo>
                <a:cubicBezTo>
                  <a:pt x="5110339" y="200593"/>
                  <a:pt x="5150368" y="191701"/>
                  <a:pt x="5190397" y="187255"/>
                </a:cubicBezTo>
                <a:cubicBezTo>
                  <a:pt x="5239321" y="173918"/>
                  <a:pt x="5292692" y="169472"/>
                  <a:pt x="5341617" y="147243"/>
                </a:cubicBezTo>
                <a:cubicBezTo>
                  <a:pt x="5412779" y="116123"/>
                  <a:pt x="5479493" y="67219"/>
                  <a:pt x="5546208" y="27207"/>
                </a:cubicBezTo>
                <a:cubicBezTo>
                  <a:pt x="5546208" y="27207"/>
                  <a:pt x="5550656" y="31653"/>
                  <a:pt x="5546208" y="31653"/>
                </a:cubicBezTo>
                <a:cubicBezTo>
                  <a:pt x="5479493" y="76111"/>
                  <a:pt x="5435017" y="133906"/>
                  <a:pt x="5359407" y="169472"/>
                </a:cubicBezTo>
                <a:cubicBezTo>
                  <a:pt x="5341617" y="178364"/>
                  <a:pt x="5323826" y="182809"/>
                  <a:pt x="5306035" y="187255"/>
                </a:cubicBezTo>
                <a:cubicBezTo>
                  <a:pt x="5408331" y="205038"/>
                  <a:pt x="5492836" y="249496"/>
                  <a:pt x="5586237" y="280617"/>
                </a:cubicBezTo>
                <a:cubicBezTo>
                  <a:pt x="5590684" y="285062"/>
                  <a:pt x="5586237" y="293954"/>
                  <a:pt x="5581789" y="289508"/>
                </a:cubicBezTo>
                <a:cubicBezTo>
                  <a:pt x="5457255" y="258388"/>
                  <a:pt x="5314931" y="205038"/>
                  <a:pt x="5181501" y="222821"/>
                </a:cubicBezTo>
                <a:cubicBezTo>
                  <a:pt x="5137025" y="231713"/>
                  <a:pt x="5096996" y="249496"/>
                  <a:pt x="5061415" y="267279"/>
                </a:cubicBezTo>
                <a:cubicBezTo>
                  <a:pt x="5137025" y="311737"/>
                  <a:pt x="5217083" y="382870"/>
                  <a:pt x="5314931" y="405098"/>
                </a:cubicBezTo>
                <a:cubicBezTo>
                  <a:pt x="5466150" y="440665"/>
                  <a:pt x="5630713" y="431773"/>
                  <a:pt x="5781933" y="422882"/>
                </a:cubicBezTo>
                <a:cubicBezTo>
                  <a:pt x="5986524" y="409544"/>
                  <a:pt x="6191116" y="365086"/>
                  <a:pt x="6395707" y="360641"/>
                </a:cubicBezTo>
                <a:cubicBezTo>
                  <a:pt x="6409050" y="360641"/>
                  <a:pt x="6409050" y="373978"/>
                  <a:pt x="6400155" y="373978"/>
                </a:cubicBezTo>
                <a:cubicBezTo>
                  <a:pt x="6195564" y="409544"/>
                  <a:pt x="5977629" y="454002"/>
                  <a:pt x="5759695" y="467339"/>
                </a:cubicBezTo>
                <a:cubicBezTo>
                  <a:pt x="5790828" y="498460"/>
                  <a:pt x="5821962" y="534026"/>
                  <a:pt x="5861990" y="547364"/>
                </a:cubicBezTo>
                <a:cubicBezTo>
                  <a:pt x="5977629" y="596267"/>
                  <a:pt x="6146639" y="565147"/>
                  <a:pt x="6271173" y="569592"/>
                </a:cubicBezTo>
                <a:cubicBezTo>
                  <a:pt x="6275621" y="569592"/>
                  <a:pt x="6275621" y="574038"/>
                  <a:pt x="6271173" y="574038"/>
                </a:cubicBezTo>
                <a:cubicBezTo>
                  <a:pt x="6151087" y="574038"/>
                  <a:pt x="6035448" y="600713"/>
                  <a:pt x="5915362" y="587376"/>
                </a:cubicBezTo>
                <a:cubicBezTo>
                  <a:pt x="5866438" y="582930"/>
                  <a:pt x="5821962" y="565147"/>
                  <a:pt x="5786381" y="542918"/>
                </a:cubicBezTo>
                <a:cubicBezTo>
                  <a:pt x="5781933" y="556255"/>
                  <a:pt x="5773038" y="569592"/>
                  <a:pt x="5773038" y="587376"/>
                </a:cubicBezTo>
                <a:cubicBezTo>
                  <a:pt x="5773038" y="587376"/>
                  <a:pt x="5768590" y="587376"/>
                  <a:pt x="5768590" y="587376"/>
                </a:cubicBezTo>
                <a:cubicBezTo>
                  <a:pt x="5768590" y="578484"/>
                  <a:pt x="5759695" y="565147"/>
                  <a:pt x="5759695" y="556255"/>
                </a:cubicBezTo>
                <a:cubicBezTo>
                  <a:pt x="5755247" y="551809"/>
                  <a:pt x="5755247" y="547364"/>
                  <a:pt x="5755247" y="538472"/>
                </a:cubicBezTo>
                <a:cubicBezTo>
                  <a:pt x="5755247" y="534026"/>
                  <a:pt x="5755247" y="525135"/>
                  <a:pt x="5755247" y="520689"/>
                </a:cubicBezTo>
                <a:cubicBezTo>
                  <a:pt x="5746352" y="511797"/>
                  <a:pt x="5737457" y="502906"/>
                  <a:pt x="5724114" y="494014"/>
                </a:cubicBezTo>
                <a:cubicBezTo>
                  <a:pt x="5715218" y="480677"/>
                  <a:pt x="5706323" y="476231"/>
                  <a:pt x="5692980" y="471785"/>
                </a:cubicBezTo>
                <a:cubicBezTo>
                  <a:pt x="5666294" y="471785"/>
                  <a:pt x="5644056" y="476231"/>
                  <a:pt x="5617370" y="476231"/>
                </a:cubicBezTo>
                <a:cubicBezTo>
                  <a:pt x="5577341" y="480677"/>
                  <a:pt x="5537313" y="485123"/>
                  <a:pt x="5501732" y="485123"/>
                </a:cubicBezTo>
                <a:cubicBezTo>
                  <a:pt x="5430569" y="489568"/>
                  <a:pt x="5354959" y="489568"/>
                  <a:pt x="5283797" y="480677"/>
                </a:cubicBezTo>
                <a:cubicBezTo>
                  <a:pt x="5266007" y="476231"/>
                  <a:pt x="5252664" y="476231"/>
                  <a:pt x="5239321" y="471785"/>
                </a:cubicBezTo>
                <a:cubicBezTo>
                  <a:pt x="5248216" y="485123"/>
                  <a:pt x="5252664" y="502906"/>
                  <a:pt x="5252664" y="516243"/>
                </a:cubicBezTo>
                <a:cubicBezTo>
                  <a:pt x="5257111" y="582930"/>
                  <a:pt x="5221530" y="636279"/>
                  <a:pt x="5261559" y="698520"/>
                </a:cubicBezTo>
                <a:cubicBezTo>
                  <a:pt x="5261559" y="707412"/>
                  <a:pt x="5252664" y="711857"/>
                  <a:pt x="5248216" y="707412"/>
                </a:cubicBezTo>
                <a:cubicBezTo>
                  <a:pt x="5217083" y="671845"/>
                  <a:pt x="5212635" y="640725"/>
                  <a:pt x="5212635" y="600713"/>
                </a:cubicBezTo>
                <a:cubicBezTo>
                  <a:pt x="5217083" y="538472"/>
                  <a:pt x="5181501" y="494014"/>
                  <a:pt x="5128130" y="445111"/>
                </a:cubicBezTo>
                <a:cubicBezTo>
                  <a:pt x="5114787" y="431773"/>
                  <a:pt x="5096996" y="418436"/>
                  <a:pt x="5083653" y="405098"/>
                </a:cubicBezTo>
                <a:cubicBezTo>
                  <a:pt x="5021386" y="369532"/>
                  <a:pt x="4963567" y="325074"/>
                  <a:pt x="4914643" y="280617"/>
                </a:cubicBezTo>
                <a:cubicBezTo>
                  <a:pt x="4794557" y="182809"/>
                  <a:pt x="4670023" y="76111"/>
                  <a:pt x="4492117" y="40544"/>
                </a:cubicBezTo>
                <a:cubicBezTo>
                  <a:pt x="4398717" y="22761"/>
                  <a:pt x="4287526" y="31653"/>
                  <a:pt x="4189678" y="36099"/>
                </a:cubicBezTo>
                <a:cubicBezTo>
                  <a:pt x="4189678" y="49436"/>
                  <a:pt x="4189678" y="62773"/>
                  <a:pt x="4194125" y="80556"/>
                </a:cubicBezTo>
                <a:cubicBezTo>
                  <a:pt x="4198573" y="111677"/>
                  <a:pt x="4238602" y="147243"/>
                  <a:pt x="4265288" y="173918"/>
                </a:cubicBezTo>
                <a:cubicBezTo>
                  <a:pt x="4278630" y="187255"/>
                  <a:pt x="4291973" y="200593"/>
                  <a:pt x="4300869" y="213930"/>
                </a:cubicBezTo>
                <a:cubicBezTo>
                  <a:pt x="4332002" y="231713"/>
                  <a:pt x="4367583" y="249496"/>
                  <a:pt x="4398717" y="262833"/>
                </a:cubicBezTo>
                <a:cubicBezTo>
                  <a:pt x="4465431" y="289508"/>
                  <a:pt x="4501012" y="320629"/>
                  <a:pt x="4527698" y="369532"/>
                </a:cubicBezTo>
                <a:cubicBezTo>
                  <a:pt x="4527698" y="373978"/>
                  <a:pt x="4523251" y="378424"/>
                  <a:pt x="4518803" y="373978"/>
                </a:cubicBezTo>
                <a:cubicBezTo>
                  <a:pt x="4474327" y="316183"/>
                  <a:pt x="4394269" y="289508"/>
                  <a:pt x="4327554" y="253942"/>
                </a:cubicBezTo>
                <a:cubicBezTo>
                  <a:pt x="4327554" y="253942"/>
                  <a:pt x="4327554" y="258388"/>
                  <a:pt x="4332002" y="258388"/>
                </a:cubicBezTo>
                <a:cubicBezTo>
                  <a:pt x="4420955" y="356195"/>
                  <a:pt x="4380926" y="489568"/>
                  <a:pt x="4518803" y="565147"/>
                </a:cubicBezTo>
                <a:cubicBezTo>
                  <a:pt x="4523251" y="565147"/>
                  <a:pt x="4518803" y="569592"/>
                  <a:pt x="4514355" y="569592"/>
                </a:cubicBezTo>
                <a:cubicBezTo>
                  <a:pt x="4456536" y="547364"/>
                  <a:pt x="4412060" y="529580"/>
                  <a:pt x="4389821" y="480677"/>
                </a:cubicBezTo>
                <a:cubicBezTo>
                  <a:pt x="4372031" y="449556"/>
                  <a:pt x="4367583" y="418436"/>
                  <a:pt x="4358688" y="387315"/>
                </a:cubicBezTo>
                <a:cubicBezTo>
                  <a:pt x="4349793" y="347303"/>
                  <a:pt x="4323107" y="307291"/>
                  <a:pt x="4291973" y="276171"/>
                </a:cubicBezTo>
                <a:cubicBezTo>
                  <a:pt x="4243049" y="218376"/>
                  <a:pt x="4171887" y="160580"/>
                  <a:pt x="4100725" y="116123"/>
                </a:cubicBezTo>
                <a:cubicBezTo>
                  <a:pt x="4074039" y="98340"/>
                  <a:pt x="4047353" y="76111"/>
                  <a:pt x="4038458" y="49436"/>
                </a:cubicBezTo>
                <a:cubicBezTo>
                  <a:pt x="4020667" y="53882"/>
                  <a:pt x="4007324" y="53882"/>
                  <a:pt x="3989534" y="53882"/>
                </a:cubicBezTo>
                <a:cubicBezTo>
                  <a:pt x="3900581" y="58328"/>
                  <a:pt x="3811628" y="67219"/>
                  <a:pt x="3722675" y="71665"/>
                </a:cubicBezTo>
                <a:cubicBezTo>
                  <a:pt x="3691542" y="76111"/>
                  <a:pt x="3660408" y="80556"/>
                  <a:pt x="3624827" y="80556"/>
                </a:cubicBezTo>
                <a:cubicBezTo>
                  <a:pt x="3607037" y="85002"/>
                  <a:pt x="3584798" y="89448"/>
                  <a:pt x="3562560" y="93894"/>
                </a:cubicBezTo>
                <a:cubicBezTo>
                  <a:pt x="3558113" y="98340"/>
                  <a:pt x="3549217" y="98340"/>
                  <a:pt x="3544770" y="102785"/>
                </a:cubicBezTo>
                <a:cubicBezTo>
                  <a:pt x="3513636" y="120568"/>
                  <a:pt x="3495846" y="142797"/>
                  <a:pt x="3491398" y="173918"/>
                </a:cubicBezTo>
                <a:cubicBezTo>
                  <a:pt x="3491398" y="187255"/>
                  <a:pt x="3495846" y="205038"/>
                  <a:pt x="3509189" y="218376"/>
                </a:cubicBezTo>
                <a:cubicBezTo>
                  <a:pt x="3526979" y="236159"/>
                  <a:pt x="3549217" y="249496"/>
                  <a:pt x="3567008" y="267279"/>
                </a:cubicBezTo>
                <a:cubicBezTo>
                  <a:pt x="3651513" y="325074"/>
                  <a:pt x="3762704" y="360641"/>
                  <a:pt x="3860552" y="405098"/>
                </a:cubicBezTo>
                <a:cubicBezTo>
                  <a:pt x="3953953" y="440665"/>
                  <a:pt x="4042905" y="485123"/>
                  <a:pt x="4109620" y="551809"/>
                </a:cubicBezTo>
                <a:cubicBezTo>
                  <a:pt x="4185230" y="631833"/>
                  <a:pt x="4198573" y="720749"/>
                  <a:pt x="4194125" y="818556"/>
                </a:cubicBezTo>
                <a:cubicBezTo>
                  <a:pt x="4194125" y="854123"/>
                  <a:pt x="4194125" y="885243"/>
                  <a:pt x="4189678" y="920809"/>
                </a:cubicBezTo>
                <a:cubicBezTo>
                  <a:pt x="4194125" y="929701"/>
                  <a:pt x="4203021" y="943038"/>
                  <a:pt x="4211916" y="951930"/>
                </a:cubicBezTo>
                <a:cubicBezTo>
                  <a:pt x="4229706" y="969713"/>
                  <a:pt x="4269735" y="974159"/>
                  <a:pt x="4305316" y="974159"/>
                </a:cubicBezTo>
                <a:cubicBezTo>
                  <a:pt x="4349793" y="974159"/>
                  <a:pt x="4394269" y="974159"/>
                  <a:pt x="4438745" y="965267"/>
                </a:cubicBezTo>
                <a:cubicBezTo>
                  <a:pt x="4496565" y="956376"/>
                  <a:pt x="4567727" y="929701"/>
                  <a:pt x="4621099" y="903026"/>
                </a:cubicBezTo>
                <a:cubicBezTo>
                  <a:pt x="4621099" y="903026"/>
                  <a:pt x="4625546" y="907472"/>
                  <a:pt x="4621099" y="907472"/>
                </a:cubicBezTo>
                <a:cubicBezTo>
                  <a:pt x="4572175" y="934147"/>
                  <a:pt x="4514355" y="960821"/>
                  <a:pt x="4456536" y="978604"/>
                </a:cubicBezTo>
                <a:cubicBezTo>
                  <a:pt x="4572175" y="991942"/>
                  <a:pt x="4678918" y="1018616"/>
                  <a:pt x="4776766" y="1063074"/>
                </a:cubicBezTo>
                <a:cubicBezTo>
                  <a:pt x="4781214" y="1067520"/>
                  <a:pt x="4776766" y="1067520"/>
                  <a:pt x="4776766" y="1067520"/>
                </a:cubicBezTo>
                <a:cubicBezTo>
                  <a:pt x="4678918" y="1031954"/>
                  <a:pt x="4585518" y="1018616"/>
                  <a:pt x="4478774" y="1018616"/>
                </a:cubicBezTo>
                <a:cubicBezTo>
                  <a:pt x="4403164" y="1014171"/>
                  <a:pt x="4327554" y="1023062"/>
                  <a:pt x="4256392" y="1014171"/>
                </a:cubicBezTo>
                <a:cubicBezTo>
                  <a:pt x="4234154" y="1009725"/>
                  <a:pt x="4216363" y="1005279"/>
                  <a:pt x="4198573" y="996388"/>
                </a:cubicBezTo>
                <a:cubicBezTo>
                  <a:pt x="4203021" y="1040845"/>
                  <a:pt x="4220811" y="1085303"/>
                  <a:pt x="4251945" y="1129761"/>
                </a:cubicBezTo>
                <a:cubicBezTo>
                  <a:pt x="4300869" y="1200894"/>
                  <a:pt x="4376479" y="1272026"/>
                  <a:pt x="4456536" y="1329821"/>
                </a:cubicBezTo>
                <a:cubicBezTo>
                  <a:pt x="4456536" y="1329821"/>
                  <a:pt x="4460984" y="1334267"/>
                  <a:pt x="4460984" y="1334267"/>
                </a:cubicBezTo>
                <a:cubicBezTo>
                  <a:pt x="4514355" y="1365387"/>
                  <a:pt x="4572175" y="1396508"/>
                  <a:pt x="4634442" y="1414291"/>
                </a:cubicBezTo>
                <a:cubicBezTo>
                  <a:pt x="4638889" y="1414291"/>
                  <a:pt x="4638889" y="1418737"/>
                  <a:pt x="4634442" y="1418737"/>
                </a:cubicBezTo>
                <a:cubicBezTo>
                  <a:pt x="4589965" y="1409845"/>
                  <a:pt x="4541041" y="1400954"/>
                  <a:pt x="4492117" y="1383171"/>
                </a:cubicBezTo>
                <a:cubicBezTo>
                  <a:pt x="4487670" y="1383171"/>
                  <a:pt x="4483222" y="1383171"/>
                  <a:pt x="4478774" y="1383171"/>
                </a:cubicBezTo>
                <a:cubicBezTo>
                  <a:pt x="4478774" y="1378725"/>
                  <a:pt x="4474327" y="1378725"/>
                  <a:pt x="4474327" y="1378725"/>
                </a:cubicBezTo>
                <a:cubicBezTo>
                  <a:pt x="4434298" y="1360942"/>
                  <a:pt x="4394269" y="1343159"/>
                  <a:pt x="4372031" y="1316484"/>
                </a:cubicBezTo>
                <a:cubicBezTo>
                  <a:pt x="4389821" y="1365387"/>
                  <a:pt x="4372031" y="1409845"/>
                  <a:pt x="4340897" y="1454303"/>
                </a:cubicBezTo>
                <a:cubicBezTo>
                  <a:pt x="4340897" y="1458749"/>
                  <a:pt x="4336450" y="1454303"/>
                  <a:pt x="4336450" y="1454303"/>
                </a:cubicBezTo>
                <a:cubicBezTo>
                  <a:pt x="4354240" y="1405400"/>
                  <a:pt x="4349793" y="1347604"/>
                  <a:pt x="4323107" y="1298701"/>
                </a:cubicBezTo>
                <a:cubicBezTo>
                  <a:pt x="4314212" y="1285363"/>
                  <a:pt x="4305316" y="1272026"/>
                  <a:pt x="4296421" y="1258689"/>
                </a:cubicBezTo>
                <a:cubicBezTo>
                  <a:pt x="4207468" y="1183110"/>
                  <a:pt x="4136306" y="1094195"/>
                  <a:pt x="4122963" y="991942"/>
                </a:cubicBezTo>
                <a:cubicBezTo>
                  <a:pt x="4109620" y="894135"/>
                  <a:pt x="4131858" y="787436"/>
                  <a:pt x="4100725" y="689629"/>
                </a:cubicBezTo>
                <a:cubicBezTo>
                  <a:pt x="4074039" y="600713"/>
                  <a:pt x="3976191" y="538472"/>
                  <a:pt x="3878343" y="489568"/>
                </a:cubicBezTo>
                <a:cubicBezTo>
                  <a:pt x="3829419" y="467339"/>
                  <a:pt x="3776047" y="449556"/>
                  <a:pt x="3722675" y="427327"/>
                </a:cubicBezTo>
                <a:cubicBezTo>
                  <a:pt x="3736018" y="440665"/>
                  <a:pt x="3744913" y="449556"/>
                  <a:pt x="3753809" y="462894"/>
                </a:cubicBezTo>
                <a:cubicBezTo>
                  <a:pt x="3767152" y="485123"/>
                  <a:pt x="3780495" y="507351"/>
                  <a:pt x="3784942" y="529580"/>
                </a:cubicBezTo>
                <a:cubicBezTo>
                  <a:pt x="3793837" y="542918"/>
                  <a:pt x="3802733" y="560701"/>
                  <a:pt x="3807180" y="578484"/>
                </a:cubicBezTo>
                <a:cubicBezTo>
                  <a:pt x="3816076" y="614050"/>
                  <a:pt x="3833866" y="649617"/>
                  <a:pt x="3856104" y="680737"/>
                </a:cubicBezTo>
                <a:cubicBezTo>
                  <a:pt x="3882790" y="707412"/>
                  <a:pt x="3900581" y="734086"/>
                  <a:pt x="3918371" y="765207"/>
                </a:cubicBezTo>
                <a:cubicBezTo>
                  <a:pt x="3918371" y="769653"/>
                  <a:pt x="3913924" y="769653"/>
                  <a:pt x="3913924" y="769653"/>
                </a:cubicBezTo>
                <a:cubicBezTo>
                  <a:pt x="3887238" y="725195"/>
                  <a:pt x="3824971" y="689629"/>
                  <a:pt x="3780495" y="654062"/>
                </a:cubicBezTo>
                <a:cubicBezTo>
                  <a:pt x="3776047" y="671845"/>
                  <a:pt x="3771599" y="694074"/>
                  <a:pt x="3758256" y="711857"/>
                </a:cubicBezTo>
                <a:cubicBezTo>
                  <a:pt x="3740466" y="751870"/>
                  <a:pt x="3749361" y="805219"/>
                  <a:pt x="3758256" y="840785"/>
                </a:cubicBezTo>
                <a:cubicBezTo>
                  <a:pt x="3758256" y="845231"/>
                  <a:pt x="3749361" y="845231"/>
                  <a:pt x="3749361" y="840785"/>
                </a:cubicBezTo>
                <a:cubicBezTo>
                  <a:pt x="3713780" y="751870"/>
                  <a:pt x="3740466" y="649617"/>
                  <a:pt x="3718228" y="560701"/>
                </a:cubicBezTo>
                <a:cubicBezTo>
                  <a:pt x="3700437" y="587376"/>
                  <a:pt x="3664856" y="609604"/>
                  <a:pt x="3624827" y="627388"/>
                </a:cubicBezTo>
                <a:cubicBezTo>
                  <a:pt x="3615932" y="631833"/>
                  <a:pt x="3611484" y="622942"/>
                  <a:pt x="3615932" y="618496"/>
                </a:cubicBezTo>
                <a:cubicBezTo>
                  <a:pt x="3678199" y="582930"/>
                  <a:pt x="3713780" y="534026"/>
                  <a:pt x="3673751" y="480677"/>
                </a:cubicBezTo>
                <a:cubicBezTo>
                  <a:pt x="3660408" y="458448"/>
                  <a:pt x="3642618" y="440665"/>
                  <a:pt x="3633722" y="422882"/>
                </a:cubicBezTo>
                <a:cubicBezTo>
                  <a:pt x="3611484" y="405098"/>
                  <a:pt x="3589246" y="387315"/>
                  <a:pt x="3571455" y="369532"/>
                </a:cubicBezTo>
                <a:cubicBezTo>
                  <a:pt x="3526979" y="351749"/>
                  <a:pt x="3491398" y="333966"/>
                  <a:pt x="3451369" y="316183"/>
                </a:cubicBezTo>
                <a:cubicBezTo>
                  <a:pt x="3375759" y="280617"/>
                  <a:pt x="3304597" y="236159"/>
                  <a:pt x="3228987" y="205038"/>
                </a:cubicBezTo>
                <a:cubicBezTo>
                  <a:pt x="3188958" y="200593"/>
                  <a:pt x="3153377" y="196147"/>
                  <a:pt x="3117796" y="196147"/>
                </a:cubicBezTo>
                <a:cubicBezTo>
                  <a:pt x="2975472" y="196147"/>
                  <a:pt x="2877624" y="262833"/>
                  <a:pt x="2788671" y="338412"/>
                </a:cubicBezTo>
                <a:cubicBezTo>
                  <a:pt x="2739747" y="378424"/>
                  <a:pt x="2690823" y="427327"/>
                  <a:pt x="2637451" y="471785"/>
                </a:cubicBezTo>
                <a:cubicBezTo>
                  <a:pt x="2655242" y="480677"/>
                  <a:pt x="2673032" y="489568"/>
                  <a:pt x="2686375" y="494014"/>
                </a:cubicBezTo>
                <a:cubicBezTo>
                  <a:pt x="2704166" y="502906"/>
                  <a:pt x="2717508" y="507351"/>
                  <a:pt x="2735299" y="516243"/>
                </a:cubicBezTo>
                <a:cubicBezTo>
                  <a:pt x="2753090" y="520689"/>
                  <a:pt x="2770880" y="529580"/>
                  <a:pt x="2784223" y="534026"/>
                </a:cubicBezTo>
                <a:cubicBezTo>
                  <a:pt x="2815357" y="551809"/>
                  <a:pt x="2842042" y="569592"/>
                  <a:pt x="2877624" y="574038"/>
                </a:cubicBezTo>
                <a:cubicBezTo>
                  <a:pt x="2899862" y="578484"/>
                  <a:pt x="2922100" y="574038"/>
                  <a:pt x="2944338" y="569592"/>
                </a:cubicBezTo>
                <a:cubicBezTo>
                  <a:pt x="2944338" y="565147"/>
                  <a:pt x="2948786" y="560701"/>
                  <a:pt x="2953233" y="556255"/>
                </a:cubicBezTo>
                <a:cubicBezTo>
                  <a:pt x="2957681" y="551809"/>
                  <a:pt x="2957681" y="542918"/>
                  <a:pt x="2957681" y="534026"/>
                </a:cubicBezTo>
                <a:cubicBezTo>
                  <a:pt x="2966576" y="516243"/>
                  <a:pt x="2984367" y="507351"/>
                  <a:pt x="3002157" y="494014"/>
                </a:cubicBezTo>
                <a:cubicBezTo>
                  <a:pt x="3002157" y="494014"/>
                  <a:pt x="3006605" y="494014"/>
                  <a:pt x="3002157" y="498460"/>
                </a:cubicBezTo>
                <a:cubicBezTo>
                  <a:pt x="2988815" y="507351"/>
                  <a:pt x="2979919" y="520689"/>
                  <a:pt x="2975472" y="534026"/>
                </a:cubicBezTo>
                <a:cubicBezTo>
                  <a:pt x="2979919" y="529580"/>
                  <a:pt x="2984367" y="529580"/>
                  <a:pt x="2988815" y="529580"/>
                </a:cubicBezTo>
                <a:cubicBezTo>
                  <a:pt x="2984367" y="534026"/>
                  <a:pt x="2979919" y="538472"/>
                  <a:pt x="2971024" y="542918"/>
                </a:cubicBezTo>
                <a:cubicBezTo>
                  <a:pt x="2971024" y="542918"/>
                  <a:pt x="2971024" y="547364"/>
                  <a:pt x="2971024" y="547364"/>
                </a:cubicBezTo>
                <a:cubicBezTo>
                  <a:pt x="2971024" y="547364"/>
                  <a:pt x="2971024" y="551809"/>
                  <a:pt x="2971024" y="551809"/>
                </a:cubicBezTo>
                <a:cubicBezTo>
                  <a:pt x="2971024" y="556255"/>
                  <a:pt x="2971024" y="560701"/>
                  <a:pt x="2966576" y="560701"/>
                </a:cubicBezTo>
                <a:cubicBezTo>
                  <a:pt x="2979919" y="556255"/>
                  <a:pt x="2993262" y="551809"/>
                  <a:pt x="3002157" y="551809"/>
                </a:cubicBezTo>
                <a:cubicBezTo>
                  <a:pt x="3042186" y="534026"/>
                  <a:pt x="3082215" y="525135"/>
                  <a:pt x="3122244" y="516243"/>
                </a:cubicBezTo>
                <a:cubicBezTo>
                  <a:pt x="3126691" y="516243"/>
                  <a:pt x="3126691" y="520689"/>
                  <a:pt x="3126691" y="520689"/>
                </a:cubicBezTo>
                <a:cubicBezTo>
                  <a:pt x="3059977" y="534026"/>
                  <a:pt x="3006605" y="569592"/>
                  <a:pt x="2944338" y="582930"/>
                </a:cubicBezTo>
                <a:cubicBezTo>
                  <a:pt x="2944338" y="587376"/>
                  <a:pt x="2944338" y="587376"/>
                  <a:pt x="2944338" y="587376"/>
                </a:cubicBezTo>
                <a:cubicBezTo>
                  <a:pt x="2930995" y="587376"/>
                  <a:pt x="2922100" y="591821"/>
                  <a:pt x="2913205" y="591821"/>
                </a:cubicBezTo>
                <a:cubicBezTo>
                  <a:pt x="2890966" y="596267"/>
                  <a:pt x="2868728" y="596267"/>
                  <a:pt x="2846490" y="596267"/>
                </a:cubicBezTo>
                <a:cubicBezTo>
                  <a:pt x="2846490" y="596267"/>
                  <a:pt x="2842042" y="596267"/>
                  <a:pt x="2837595" y="596267"/>
                </a:cubicBezTo>
                <a:cubicBezTo>
                  <a:pt x="2833147" y="600713"/>
                  <a:pt x="2819804" y="605159"/>
                  <a:pt x="2819804" y="609604"/>
                </a:cubicBezTo>
                <a:cubicBezTo>
                  <a:pt x="2815357" y="622942"/>
                  <a:pt x="2837595" y="636279"/>
                  <a:pt x="2850938" y="645171"/>
                </a:cubicBezTo>
                <a:cubicBezTo>
                  <a:pt x="2868728" y="658508"/>
                  <a:pt x="2882071" y="667400"/>
                  <a:pt x="2904309" y="671845"/>
                </a:cubicBezTo>
                <a:cubicBezTo>
                  <a:pt x="2930995" y="680737"/>
                  <a:pt x="2962129" y="680737"/>
                  <a:pt x="2971024" y="685183"/>
                </a:cubicBezTo>
                <a:cubicBezTo>
                  <a:pt x="2997710" y="685183"/>
                  <a:pt x="3019948" y="689629"/>
                  <a:pt x="3046634" y="694074"/>
                </a:cubicBezTo>
                <a:cubicBezTo>
                  <a:pt x="3095558" y="711857"/>
                  <a:pt x="3122244" y="734086"/>
                  <a:pt x="3153377" y="769653"/>
                </a:cubicBezTo>
                <a:cubicBezTo>
                  <a:pt x="3157825" y="774098"/>
                  <a:pt x="3162273" y="782990"/>
                  <a:pt x="3171168" y="787436"/>
                </a:cubicBezTo>
                <a:cubicBezTo>
                  <a:pt x="3180063" y="796327"/>
                  <a:pt x="3188958" y="800773"/>
                  <a:pt x="3193406" y="805219"/>
                </a:cubicBezTo>
                <a:cubicBezTo>
                  <a:pt x="3237882" y="831894"/>
                  <a:pt x="3300149" y="858568"/>
                  <a:pt x="3353521" y="840785"/>
                </a:cubicBezTo>
                <a:cubicBezTo>
                  <a:pt x="3357969" y="840785"/>
                  <a:pt x="3357969" y="845231"/>
                  <a:pt x="3357969" y="845231"/>
                </a:cubicBezTo>
                <a:cubicBezTo>
                  <a:pt x="3335731" y="854123"/>
                  <a:pt x="3313492" y="858568"/>
                  <a:pt x="3286806" y="854123"/>
                </a:cubicBezTo>
                <a:cubicBezTo>
                  <a:pt x="3295702" y="863014"/>
                  <a:pt x="3304597" y="867460"/>
                  <a:pt x="3309045" y="871906"/>
                </a:cubicBezTo>
                <a:cubicBezTo>
                  <a:pt x="3335731" y="889689"/>
                  <a:pt x="3362416" y="903026"/>
                  <a:pt x="3393550" y="911918"/>
                </a:cubicBezTo>
                <a:cubicBezTo>
                  <a:pt x="3420236" y="925255"/>
                  <a:pt x="3460264" y="929701"/>
                  <a:pt x="3491398" y="925255"/>
                </a:cubicBezTo>
                <a:cubicBezTo>
                  <a:pt x="3491398" y="925255"/>
                  <a:pt x="3491398" y="925255"/>
                  <a:pt x="3491398" y="929701"/>
                </a:cubicBezTo>
                <a:cubicBezTo>
                  <a:pt x="3455817" y="934147"/>
                  <a:pt x="3429131" y="938592"/>
                  <a:pt x="3393550" y="929701"/>
                </a:cubicBezTo>
                <a:cubicBezTo>
                  <a:pt x="3384655" y="925255"/>
                  <a:pt x="3371312" y="920809"/>
                  <a:pt x="3357969" y="916363"/>
                </a:cubicBezTo>
                <a:cubicBezTo>
                  <a:pt x="3362416" y="920809"/>
                  <a:pt x="3362416" y="920809"/>
                  <a:pt x="3362416" y="925255"/>
                </a:cubicBezTo>
                <a:cubicBezTo>
                  <a:pt x="3371312" y="943038"/>
                  <a:pt x="3380207" y="960821"/>
                  <a:pt x="3402445" y="969713"/>
                </a:cubicBezTo>
                <a:cubicBezTo>
                  <a:pt x="3402445" y="969713"/>
                  <a:pt x="3402445" y="974159"/>
                  <a:pt x="3397997" y="974159"/>
                </a:cubicBezTo>
                <a:cubicBezTo>
                  <a:pt x="3384655" y="965267"/>
                  <a:pt x="3371312" y="951930"/>
                  <a:pt x="3362416" y="938592"/>
                </a:cubicBezTo>
                <a:cubicBezTo>
                  <a:pt x="3357969" y="929701"/>
                  <a:pt x="3349073" y="920809"/>
                  <a:pt x="3340178" y="911918"/>
                </a:cubicBezTo>
                <a:cubicBezTo>
                  <a:pt x="3331283" y="907472"/>
                  <a:pt x="3326835" y="903026"/>
                  <a:pt x="3317940" y="898580"/>
                </a:cubicBezTo>
                <a:cubicBezTo>
                  <a:pt x="3326835" y="916363"/>
                  <a:pt x="3335731" y="929701"/>
                  <a:pt x="3340178" y="947484"/>
                </a:cubicBezTo>
                <a:cubicBezTo>
                  <a:pt x="3344626" y="960821"/>
                  <a:pt x="3344626" y="974159"/>
                  <a:pt x="3340178" y="991942"/>
                </a:cubicBezTo>
                <a:cubicBezTo>
                  <a:pt x="3340178" y="1000833"/>
                  <a:pt x="3335731" y="1009725"/>
                  <a:pt x="3335731" y="1018616"/>
                </a:cubicBezTo>
                <a:cubicBezTo>
                  <a:pt x="3335731" y="1018616"/>
                  <a:pt x="3335731" y="1023062"/>
                  <a:pt x="3335731" y="1027508"/>
                </a:cubicBezTo>
                <a:cubicBezTo>
                  <a:pt x="3340178" y="1027508"/>
                  <a:pt x="3344626" y="1031954"/>
                  <a:pt x="3349073" y="1031954"/>
                </a:cubicBezTo>
                <a:cubicBezTo>
                  <a:pt x="3357969" y="1036400"/>
                  <a:pt x="3366864" y="1040845"/>
                  <a:pt x="3375759" y="1045291"/>
                </a:cubicBezTo>
                <a:cubicBezTo>
                  <a:pt x="3389102" y="1049737"/>
                  <a:pt x="3397997" y="1058629"/>
                  <a:pt x="3411340" y="1063074"/>
                </a:cubicBezTo>
                <a:cubicBezTo>
                  <a:pt x="3433579" y="1067520"/>
                  <a:pt x="3455817" y="1067520"/>
                  <a:pt x="3478055" y="1071966"/>
                </a:cubicBezTo>
                <a:cubicBezTo>
                  <a:pt x="3455817" y="1067520"/>
                  <a:pt x="3433579" y="1071966"/>
                  <a:pt x="3411340" y="1067520"/>
                </a:cubicBezTo>
                <a:cubicBezTo>
                  <a:pt x="3406893" y="1067520"/>
                  <a:pt x="3402445" y="1063074"/>
                  <a:pt x="3397997" y="1063074"/>
                </a:cubicBezTo>
                <a:cubicBezTo>
                  <a:pt x="3411340" y="1080857"/>
                  <a:pt x="3411340" y="1103086"/>
                  <a:pt x="3420236" y="1120869"/>
                </a:cubicBezTo>
                <a:cubicBezTo>
                  <a:pt x="3420236" y="1120869"/>
                  <a:pt x="3415788" y="1120869"/>
                  <a:pt x="3415788" y="1120869"/>
                </a:cubicBezTo>
                <a:cubicBezTo>
                  <a:pt x="3402445" y="1098641"/>
                  <a:pt x="3393550" y="1067520"/>
                  <a:pt x="3366864" y="1049737"/>
                </a:cubicBezTo>
                <a:cubicBezTo>
                  <a:pt x="3357969" y="1045291"/>
                  <a:pt x="3344626" y="1045291"/>
                  <a:pt x="3335731" y="1040845"/>
                </a:cubicBezTo>
                <a:cubicBezTo>
                  <a:pt x="3335731" y="1058629"/>
                  <a:pt x="3331283" y="1085303"/>
                  <a:pt x="3344626" y="1103086"/>
                </a:cubicBezTo>
                <a:cubicBezTo>
                  <a:pt x="3357969" y="1129761"/>
                  <a:pt x="3389102" y="1151990"/>
                  <a:pt x="3415788" y="1169773"/>
                </a:cubicBezTo>
                <a:cubicBezTo>
                  <a:pt x="3455817" y="1200894"/>
                  <a:pt x="3500293" y="1223122"/>
                  <a:pt x="3535874" y="1249797"/>
                </a:cubicBezTo>
                <a:cubicBezTo>
                  <a:pt x="3540322" y="1254243"/>
                  <a:pt x="3535874" y="1254243"/>
                  <a:pt x="3531427" y="1254243"/>
                </a:cubicBezTo>
                <a:cubicBezTo>
                  <a:pt x="3491398" y="1227568"/>
                  <a:pt x="3442474" y="1205339"/>
                  <a:pt x="3402445" y="1174219"/>
                </a:cubicBezTo>
                <a:cubicBezTo>
                  <a:pt x="3402445" y="1187556"/>
                  <a:pt x="3397997" y="1196448"/>
                  <a:pt x="3397997" y="1205339"/>
                </a:cubicBezTo>
                <a:cubicBezTo>
                  <a:pt x="3406893" y="1227568"/>
                  <a:pt x="3442474" y="1249797"/>
                  <a:pt x="3464712" y="1267580"/>
                </a:cubicBezTo>
                <a:cubicBezTo>
                  <a:pt x="3464712" y="1267580"/>
                  <a:pt x="3460264" y="1267580"/>
                  <a:pt x="3460264" y="1267580"/>
                </a:cubicBezTo>
                <a:cubicBezTo>
                  <a:pt x="3442474" y="1249797"/>
                  <a:pt x="3415788" y="1240906"/>
                  <a:pt x="3397997" y="1218677"/>
                </a:cubicBezTo>
                <a:cubicBezTo>
                  <a:pt x="3393550" y="1209785"/>
                  <a:pt x="3389102" y="1200894"/>
                  <a:pt x="3389102" y="1192002"/>
                </a:cubicBezTo>
                <a:cubicBezTo>
                  <a:pt x="3384655" y="1196448"/>
                  <a:pt x="3380207" y="1196448"/>
                  <a:pt x="3375759" y="1196448"/>
                </a:cubicBezTo>
                <a:cubicBezTo>
                  <a:pt x="3375759" y="1196448"/>
                  <a:pt x="3375759" y="1192002"/>
                  <a:pt x="3380207" y="1192002"/>
                </a:cubicBezTo>
                <a:cubicBezTo>
                  <a:pt x="3380207" y="1192002"/>
                  <a:pt x="3380207" y="1187556"/>
                  <a:pt x="3384655" y="1187556"/>
                </a:cubicBezTo>
                <a:cubicBezTo>
                  <a:pt x="3384655" y="1187556"/>
                  <a:pt x="3384655" y="1187556"/>
                  <a:pt x="3389102" y="1183110"/>
                </a:cubicBezTo>
                <a:cubicBezTo>
                  <a:pt x="3389102" y="1183110"/>
                  <a:pt x="3389102" y="1178665"/>
                  <a:pt x="3389102" y="1174219"/>
                </a:cubicBezTo>
                <a:cubicBezTo>
                  <a:pt x="3389102" y="1174219"/>
                  <a:pt x="3389102" y="1169773"/>
                  <a:pt x="3389102" y="1165327"/>
                </a:cubicBezTo>
                <a:cubicBezTo>
                  <a:pt x="3384655" y="1165327"/>
                  <a:pt x="3380207" y="1160881"/>
                  <a:pt x="3375759" y="1156436"/>
                </a:cubicBezTo>
                <a:cubicBezTo>
                  <a:pt x="3366864" y="1151990"/>
                  <a:pt x="3362416" y="1147544"/>
                  <a:pt x="3353521" y="1143098"/>
                </a:cubicBezTo>
                <a:cubicBezTo>
                  <a:pt x="3340178" y="1129761"/>
                  <a:pt x="3326835" y="1120869"/>
                  <a:pt x="3317940" y="1107532"/>
                </a:cubicBezTo>
                <a:cubicBezTo>
                  <a:pt x="3317940" y="1107532"/>
                  <a:pt x="3313492" y="1103086"/>
                  <a:pt x="3313492" y="1103086"/>
                </a:cubicBezTo>
                <a:cubicBezTo>
                  <a:pt x="3313492" y="1103086"/>
                  <a:pt x="3309045" y="1107532"/>
                  <a:pt x="3304597" y="1111978"/>
                </a:cubicBezTo>
                <a:cubicBezTo>
                  <a:pt x="3286806" y="1120869"/>
                  <a:pt x="3269016" y="1125315"/>
                  <a:pt x="3260121" y="1143098"/>
                </a:cubicBezTo>
                <a:cubicBezTo>
                  <a:pt x="3260121" y="1143098"/>
                  <a:pt x="3255673" y="1143098"/>
                  <a:pt x="3255673" y="1143098"/>
                </a:cubicBezTo>
                <a:cubicBezTo>
                  <a:pt x="3260121" y="1129761"/>
                  <a:pt x="3269016" y="1125315"/>
                  <a:pt x="3277911" y="1120869"/>
                </a:cubicBezTo>
                <a:cubicBezTo>
                  <a:pt x="3295702" y="1107532"/>
                  <a:pt x="3300149" y="1094195"/>
                  <a:pt x="3300149" y="1080857"/>
                </a:cubicBezTo>
                <a:cubicBezTo>
                  <a:pt x="3304597" y="1076412"/>
                  <a:pt x="3304597" y="1071966"/>
                  <a:pt x="3304597" y="1067520"/>
                </a:cubicBezTo>
                <a:cubicBezTo>
                  <a:pt x="3304597" y="1054183"/>
                  <a:pt x="3304597" y="1036400"/>
                  <a:pt x="3304597" y="1023062"/>
                </a:cubicBezTo>
                <a:cubicBezTo>
                  <a:pt x="3313492" y="987496"/>
                  <a:pt x="3317940" y="951930"/>
                  <a:pt x="3295702" y="920809"/>
                </a:cubicBezTo>
                <a:cubicBezTo>
                  <a:pt x="3282359" y="903026"/>
                  <a:pt x="3264568" y="889689"/>
                  <a:pt x="3246778" y="876351"/>
                </a:cubicBezTo>
                <a:cubicBezTo>
                  <a:pt x="3242330" y="876351"/>
                  <a:pt x="3237882" y="880797"/>
                  <a:pt x="3237882" y="885243"/>
                </a:cubicBezTo>
                <a:cubicBezTo>
                  <a:pt x="3228987" y="889689"/>
                  <a:pt x="3228987" y="903026"/>
                  <a:pt x="3224540" y="907472"/>
                </a:cubicBezTo>
                <a:cubicBezTo>
                  <a:pt x="3224540" y="911918"/>
                  <a:pt x="3220092" y="916363"/>
                  <a:pt x="3220092" y="920809"/>
                </a:cubicBezTo>
                <a:cubicBezTo>
                  <a:pt x="3220092" y="929701"/>
                  <a:pt x="3224540" y="938592"/>
                  <a:pt x="3224540" y="943038"/>
                </a:cubicBezTo>
                <a:cubicBezTo>
                  <a:pt x="3228987" y="956376"/>
                  <a:pt x="3228987" y="969713"/>
                  <a:pt x="3220092" y="978604"/>
                </a:cubicBezTo>
                <a:cubicBezTo>
                  <a:pt x="3220092" y="983050"/>
                  <a:pt x="3215644" y="983050"/>
                  <a:pt x="3215644" y="978604"/>
                </a:cubicBezTo>
                <a:cubicBezTo>
                  <a:pt x="3224540" y="965267"/>
                  <a:pt x="3215644" y="947484"/>
                  <a:pt x="3215644" y="934147"/>
                </a:cubicBezTo>
                <a:cubicBezTo>
                  <a:pt x="3206749" y="965267"/>
                  <a:pt x="3166720" y="978604"/>
                  <a:pt x="3171168" y="1014171"/>
                </a:cubicBezTo>
                <a:cubicBezTo>
                  <a:pt x="3171168" y="1014171"/>
                  <a:pt x="3166720" y="1014171"/>
                  <a:pt x="3166720" y="1014171"/>
                </a:cubicBezTo>
                <a:cubicBezTo>
                  <a:pt x="3162273" y="1000833"/>
                  <a:pt x="3162273" y="991942"/>
                  <a:pt x="3166720" y="978604"/>
                </a:cubicBezTo>
                <a:cubicBezTo>
                  <a:pt x="3175615" y="969713"/>
                  <a:pt x="3180063" y="965267"/>
                  <a:pt x="3188958" y="960821"/>
                </a:cubicBezTo>
                <a:cubicBezTo>
                  <a:pt x="3193406" y="951930"/>
                  <a:pt x="3202301" y="943038"/>
                  <a:pt x="3202301" y="929701"/>
                </a:cubicBezTo>
                <a:cubicBezTo>
                  <a:pt x="3211197" y="911918"/>
                  <a:pt x="3211197" y="894135"/>
                  <a:pt x="3211197" y="876351"/>
                </a:cubicBezTo>
                <a:cubicBezTo>
                  <a:pt x="3211197" y="867460"/>
                  <a:pt x="3211197" y="863014"/>
                  <a:pt x="3215644" y="854123"/>
                </a:cubicBezTo>
                <a:cubicBezTo>
                  <a:pt x="3215644" y="854123"/>
                  <a:pt x="3211197" y="849677"/>
                  <a:pt x="3206749" y="849677"/>
                </a:cubicBezTo>
                <a:cubicBezTo>
                  <a:pt x="3193406" y="836339"/>
                  <a:pt x="3175615" y="827448"/>
                  <a:pt x="3157825" y="814111"/>
                </a:cubicBezTo>
                <a:cubicBezTo>
                  <a:pt x="3153377" y="809665"/>
                  <a:pt x="3144482" y="805219"/>
                  <a:pt x="3140034" y="800773"/>
                </a:cubicBezTo>
                <a:cubicBezTo>
                  <a:pt x="3135587" y="800773"/>
                  <a:pt x="3131139" y="796327"/>
                  <a:pt x="3126691" y="796327"/>
                </a:cubicBezTo>
                <a:cubicBezTo>
                  <a:pt x="3122244" y="791882"/>
                  <a:pt x="3122244" y="791882"/>
                  <a:pt x="3122244" y="791882"/>
                </a:cubicBezTo>
                <a:cubicBezTo>
                  <a:pt x="3113348" y="791882"/>
                  <a:pt x="3104453" y="791882"/>
                  <a:pt x="3095558" y="796327"/>
                </a:cubicBezTo>
                <a:cubicBezTo>
                  <a:pt x="3091110" y="800773"/>
                  <a:pt x="3086663" y="805219"/>
                  <a:pt x="3086663" y="805219"/>
                </a:cubicBezTo>
                <a:cubicBezTo>
                  <a:pt x="3086663" y="814111"/>
                  <a:pt x="3082215" y="818556"/>
                  <a:pt x="3082215" y="823002"/>
                </a:cubicBezTo>
                <a:cubicBezTo>
                  <a:pt x="3082215" y="845231"/>
                  <a:pt x="3091110" y="867460"/>
                  <a:pt x="3100006" y="889689"/>
                </a:cubicBezTo>
                <a:cubicBezTo>
                  <a:pt x="3104453" y="907472"/>
                  <a:pt x="3108901" y="929701"/>
                  <a:pt x="3104453" y="951930"/>
                </a:cubicBezTo>
                <a:cubicBezTo>
                  <a:pt x="3095558" y="974159"/>
                  <a:pt x="3077767" y="991942"/>
                  <a:pt x="3051082" y="1009725"/>
                </a:cubicBezTo>
                <a:cubicBezTo>
                  <a:pt x="3042186" y="1014171"/>
                  <a:pt x="3033291" y="1018616"/>
                  <a:pt x="3024396" y="1023062"/>
                </a:cubicBezTo>
                <a:cubicBezTo>
                  <a:pt x="3024396" y="1027508"/>
                  <a:pt x="3019948" y="1027508"/>
                  <a:pt x="3019948" y="1031954"/>
                </a:cubicBezTo>
                <a:cubicBezTo>
                  <a:pt x="3019948" y="1040845"/>
                  <a:pt x="3024396" y="1045291"/>
                  <a:pt x="3028843" y="1049737"/>
                </a:cubicBezTo>
                <a:cubicBezTo>
                  <a:pt x="3037739" y="1058629"/>
                  <a:pt x="3046634" y="1063074"/>
                  <a:pt x="3055529" y="1067520"/>
                </a:cubicBezTo>
                <a:cubicBezTo>
                  <a:pt x="3068872" y="1076412"/>
                  <a:pt x="3086663" y="1080857"/>
                  <a:pt x="3100006" y="1085303"/>
                </a:cubicBezTo>
                <a:cubicBezTo>
                  <a:pt x="3086663" y="1080857"/>
                  <a:pt x="3068872" y="1080857"/>
                  <a:pt x="3055529" y="1071966"/>
                </a:cubicBezTo>
                <a:cubicBezTo>
                  <a:pt x="3073320" y="1089749"/>
                  <a:pt x="3082215" y="1111978"/>
                  <a:pt x="3086663" y="1134207"/>
                </a:cubicBezTo>
                <a:cubicBezTo>
                  <a:pt x="3077767" y="1111978"/>
                  <a:pt x="3068872" y="1098641"/>
                  <a:pt x="3051082" y="1080857"/>
                </a:cubicBezTo>
                <a:cubicBezTo>
                  <a:pt x="3037739" y="1071966"/>
                  <a:pt x="3024396" y="1063074"/>
                  <a:pt x="3011053" y="1049737"/>
                </a:cubicBezTo>
                <a:cubicBezTo>
                  <a:pt x="3011053" y="1045291"/>
                  <a:pt x="3006605" y="1040845"/>
                  <a:pt x="3006605" y="1036400"/>
                </a:cubicBezTo>
                <a:cubicBezTo>
                  <a:pt x="2997710" y="1045291"/>
                  <a:pt x="2988815" y="1054183"/>
                  <a:pt x="2984367" y="1067520"/>
                </a:cubicBezTo>
                <a:cubicBezTo>
                  <a:pt x="2975472" y="1085303"/>
                  <a:pt x="2966576" y="1111978"/>
                  <a:pt x="2966576" y="1129761"/>
                </a:cubicBezTo>
                <a:cubicBezTo>
                  <a:pt x="2966576" y="1134207"/>
                  <a:pt x="2966576" y="1134207"/>
                  <a:pt x="2966576" y="1134207"/>
                </a:cubicBezTo>
                <a:cubicBezTo>
                  <a:pt x="2966576" y="1147544"/>
                  <a:pt x="2971024" y="1160881"/>
                  <a:pt x="2975472" y="1169773"/>
                </a:cubicBezTo>
                <a:cubicBezTo>
                  <a:pt x="2975472" y="1174219"/>
                  <a:pt x="2975472" y="1174219"/>
                  <a:pt x="2975472" y="1174219"/>
                </a:cubicBezTo>
                <a:cubicBezTo>
                  <a:pt x="2971024" y="1165327"/>
                  <a:pt x="2962129" y="1156436"/>
                  <a:pt x="2957681" y="1147544"/>
                </a:cubicBezTo>
                <a:cubicBezTo>
                  <a:pt x="2957681" y="1147544"/>
                  <a:pt x="2957681" y="1143098"/>
                  <a:pt x="2957681" y="1143098"/>
                </a:cubicBezTo>
                <a:cubicBezTo>
                  <a:pt x="2953233" y="1134207"/>
                  <a:pt x="2953233" y="1125315"/>
                  <a:pt x="2957681" y="1116424"/>
                </a:cubicBezTo>
                <a:cubicBezTo>
                  <a:pt x="2944338" y="1129761"/>
                  <a:pt x="2935443" y="1134207"/>
                  <a:pt x="2917652" y="1134207"/>
                </a:cubicBezTo>
                <a:cubicBezTo>
                  <a:pt x="2930995" y="1129761"/>
                  <a:pt x="2944338" y="1120869"/>
                  <a:pt x="2953233" y="1107532"/>
                </a:cubicBezTo>
                <a:cubicBezTo>
                  <a:pt x="2953233" y="1103086"/>
                  <a:pt x="2957681" y="1098641"/>
                  <a:pt x="2957681" y="1098641"/>
                </a:cubicBezTo>
                <a:cubicBezTo>
                  <a:pt x="2962129" y="1071966"/>
                  <a:pt x="2971024" y="1045291"/>
                  <a:pt x="2993262" y="1027508"/>
                </a:cubicBezTo>
                <a:cubicBezTo>
                  <a:pt x="3019948" y="1009725"/>
                  <a:pt x="3046634" y="991942"/>
                  <a:pt x="3068872" y="974159"/>
                </a:cubicBezTo>
                <a:cubicBezTo>
                  <a:pt x="3086663" y="951930"/>
                  <a:pt x="3086663" y="929701"/>
                  <a:pt x="3077767" y="907472"/>
                </a:cubicBezTo>
                <a:cubicBezTo>
                  <a:pt x="3077767" y="894135"/>
                  <a:pt x="3073320" y="885243"/>
                  <a:pt x="3068872" y="871906"/>
                </a:cubicBezTo>
                <a:cubicBezTo>
                  <a:pt x="3068872" y="876351"/>
                  <a:pt x="3068872" y="880797"/>
                  <a:pt x="3064424" y="885243"/>
                </a:cubicBezTo>
                <a:cubicBezTo>
                  <a:pt x="3064424" y="889689"/>
                  <a:pt x="3059977" y="894135"/>
                  <a:pt x="3055529" y="898580"/>
                </a:cubicBezTo>
                <a:cubicBezTo>
                  <a:pt x="3051082" y="903026"/>
                  <a:pt x="3051082" y="907472"/>
                  <a:pt x="3046634" y="911918"/>
                </a:cubicBezTo>
                <a:cubicBezTo>
                  <a:pt x="3037739" y="920809"/>
                  <a:pt x="3033291" y="925255"/>
                  <a:pt x="3028843" y="934147"/>
                </a:cubicBezTo>
                <a:cubicBezTo>
                  <a:pt x="3024396" y="943038"/>
                  <a:pt x="3024396" y="951930"/>
                  <a:pt x="3015500" y="960821"/>
                </a:cubicBezTo>
                <a:cubicBezTo>
                  <a:pt x="3015500" y="960821"/>
                  <a:pt x="3015500" y="960821"/>
                  <a:pt x="3015500" y="956376"/>
                </a:cubicBezTo>
                <a:cubicBezTo>
                  <a:pt x="3024396" y="947484"/>
                  <a:pt x="3019948" y="934147"/>
                  <a:pt x="3024396" y="920809"/>
                </a:cubicBezTo>
                <a:cubicBezTo>
                  <a:pt x="3015500" y="920809"/>
                  <a:pt x="3011053" y="925255"/>
                  <a:pt x="3006605" y="925255"/>
                </a:cubicBezTo>
                <a:cubicBezTo>
                  <a:pt x="2993262" y="929701"/>
                  <a:pt x="2979919" y="943038"/>
                  <a:pt x="2971024" y="947484"/>
                </a:cubicBezTo>
                <a:cubicBezTo>
                  <a:pt x="2988815" y="925255"/>
                  <a:pt x="3015500" y="911918"/>
                  <a:pt x="3037739" y="894135"/>
                </a:cubicBezTo>
                <a:cubicBezTo>
                  <a:pt x="3024396" y="898580"/>
                  <a:pt x="3015500" y="894135"/>
                  <a:pt x="3002157" y="894135"/>
                </a:cubicBezTo>
                <a:cubicBezTo>
                  <a:pt x="3002157" y="894135"/>
                  <a:pt x="3002157" y="889689"/>
                  <a:pt x="3002157" y="889689"/>
                </a:cubicBezTo>
                <a:cubicBezTo>
                  <a:pt x="3024396" y="894135"/>
                  <a:pt x="3042186" y="889689"/>
                  <a:pt x="3046634" y="876351"/>
                </a:cubicBezTo>
                <a:cubicBezTo>
                  <a:pt x="3051082" y="871906"/>
                  <a:pt x="3051082" y="863014"/>
                  <a:pt x="3055529" y="858568"/>
                </a:cubicBezTo>
                <a:cubicBezTo>
                  <a:pt x="3055529" y="854123"/>
                  <a:pt x="3059977" y="849677"/>
                  <a:pt x="3059977" y="840785"/>
                </a:cubicBezTo>
                <a:cubicBezTo>
                  <a:pt x="3055529" y="831894"/>
                  <a:pt x="3055529" y="823002"/>
                  <a:pt x="3051082" y="814111"/>
                </a:cubicBezTo>
                <a:cubicBezTo>
                  <a:pt x="3046634" y="800773"/>
                  <a:pt x="3046634" y="782990"/>
                  <a:pt x="3042186" y="765207"/>
                </a:cubicBezTo>
                <a:cubicBezTo>
                  <a:pt x="3037739" y="756315"/>
                  <a:pt x="3033291" y="751870"/>
                  <a:pt x="3024396" y="747424"/>
                </a:cubicBezTo>
                <a:cubicBezTo>
                  <a:pt x="3002157" y="725195"/>
                  <a:pt x="2966576" y="725195"/>
                  <a:pt x="2935443" y="720749"/>
                </a:cubicBezTo>
                <a:cubicBezTo>
                  <a:pt x="2908757" y="720749"/>
                  <a:pt x="2873176" y="725195"/>
                  <a:pt x="2850938" y="720749"/>
                </a:cubicBezTo>
                <a:cubicBezTo>
                  <a:pt x="2802014" y="711857"/>
                  <a:pt x="2775328" y="702966"/>
                  <a:pt x="2748642" y="680737"/>
                </a:cubicBezTo>
                <a:cubicBezTo>
                  <a:pt x="2726404" y="662954"/>
                  <a:pt x="2717508" y="640725"/>
                  <a:pt x="2708613" y="618496"/>
                </a:cubicBezTo>
                <a:cubicBezTo>
                  <a:pt x="2695270" y="591821"/>
                  <a:pt x="2673032" y="569592"/>
                  <a:pt x="2641899" y="556255"/>
                </a:cubicBezTo>
                <a:cubicBezTo>
                  <a:pt x="2633003" y="551809"/>
                  <a:pt x="2624108" y="547364"/>
                  <a:pt x="2610765" y="547364"/>
                </a:cubicBezTo>
                <a:cubicBezTo>
                  <a:pt x="2615213" y="547364"/>
                  <a:pt x="2619660" y="551809"/>
                  <a:pt x="2624108" y="556255"/>
                </a:cubicBezTo>
                <a:cubicBezTo>
                  <a:pt x="2641899" y="582930"/>
                  <a:pt x="2641899" y="609604"/>
                  <a:pt x="2633003" y="636279"/>
                </a:cubicBezTo>
                <a:cubicBezTo>
                  <a:pt x="2624108" y="662954"/>
                  <a:pt x="2601870" y="680737"/>
                  <a:pt x="2588527" y="707412"/>
                </a:cubicBezTo>
                <a:cubicBezTo>
                  <a:pt x="2575184" y="729641"/>
                  <a:pt x="2570736" y="765207"/>
                  <a:pt x="2610765" y="778544"/>
                </a:cubicBezTo>
                <a:cubicBezTo>
                  <a:pt x="2610765" y="778544"/>
                  <a:pt x="2610765" y="782990"/>
                  <a:pt x="2606317" y="782990"/>
                </a:cubicBezTo>
                <a:cubicBezTo>
                  <a:pt x="2575184" y="774098"/>
                  <a:pt x="2557393" y="760761"/>
                  <a:pt x="2561841" y="734086"/>
                </a:cubicBezTo>
                <a:cubicBezTo>
                  <a:pt x="2561841" y="707412"/>
                  <a:pt x="2579632" y="685183"/>
                  <a:pt x="2592975" y="662954"/>
                </a:cubicBezTo>
                <a:cubicBezTo>
                  <a:pt x="2575184" y="680737"/>
                  <a:pt x="2552946" y="685183"/>
                  <a:pt x="2535155" y="698520"/>
                </a:cubicBezTo>
                <a:cubicBezTo>
                  <a:pt x="2530708" y="698520"/>
                  <a:pt x="2530708" y="698520"/>
                  <a:pt x="2530708" y="698520"/>
                </a:cubicBezTo>
                <a:cubicBezTo>
                  <a:pt x="2539603" y="689629"/>
                  <a:pt x="2548498" y="680737"/>
                  <a:pt x="2557393" y="676291"/>
                </a:cubicBezTo>
                <a:cubicBezTo>
                  <a:pt x="2561841" y="667400"/>
                  <a:pt x="2570736" y="662954"/>
                  <a:pt x="2579632" y="658508"/>
                </a:cubicBezTo>
                <a:cubicBezTo>
                  <a:pt x="2584079" y="654062"/>
                  <a:pt x="2588527" y="649617"/>
                  <a:pt x="2592975" y="645171"/>
                </a:cubicBezTo>
                <a:cubicBezTo>
                  <a:pt x="2579632" y="649617"/>
                  <a:pt x="2566289" y="649617"/>
                  <a:pt x="2557393" y="649617"/>
                </a:cubicBezTo>
                <a:cubicBezTo>
                  <a:pt x="2566289" y="645171"/>
                  <a:pt x="2575184" y="645171"/>
                  <a:pt x="2584079" y="640725"/>
                </a:cubicBezTo>
                <a:cubicBezTo>
                  <a:pt x="2588527" y="636279"/>
                  <a:pt x="2597422" y="636279"/>
                  <a:pt x="2601870" y="631833"/>
                </a:cubicBezTo>
                <a:cubicBezTo>
                  <a:pt x="2601870" y="609604"/>
                  <a:pt x="2592975" y="591821"/>
                  <a:pt x="2579632" y="574038"/>
                </a:cubicBezTo>
                <a:cubicBezTo>
                  <a:pt x="2566289" y="560701"/>
                  <a:pt x="2548498" y="547364"/>
                  <a:pt x="2535155" y="538472"/>
                </a:cubicBezTo>
                <a:cubicBezTo>
                  <a:pt x="2397278" y="614050"/>
                  <a:pt x="2286087" y="645171"/>
                  <a:pt x="2130420" y="645171"/>
                </a:cubicBezTo>
                <a:cubicBezTo>
                  <a:pt x="2010334" y="649617"/>
                  <a:pt x="1903590" y="605159"/>
                  <a:pt x="1787952" y="574038"/>
                </a:cubicBezTo>
                <a:cubicBezTo>
                  <a:pt x="1654522" y="538472"/>
                  <a:pt x="1516645" y="534026"/>
                  <a:pt x="1383216" y="565147"/>
                </a:cubicBezTo>
                <a:cubicBezTo>
                  <a:pt x="1343188" y="574038"/>
                  <a:pt x="1298711" y="587376"/>
                  <a:pt x="1263130" y="605159"/>
                </a:cubicBezTo>
                <a:cubicBezTo>
                  <a:pt x="1285368" y="605159"/>
                  <a:pt x="1312054" y="605159"/>
                  <a:pt x="1343188" y="609604"/>
                </a:cubicBezTo>
                <a:cubicBezTo>
                  <a:pt x="1481064" y="627388"/>
                  <a:pt x="1596703" y="702966"/>
                  <a:pt x="1667865" y="791882"/>
                </a:cubicBezTo>
                <a:cubicBezTo>
                  <a:pt x="1743475" y="876351"/>
                  <a:pt x="1761266" y="983050"/>
                  <a:pt x="1823533" y="1076412"/>
                </a:cubicBezTo>
                <a:cubicBezTo>
                  <a:pt x="1885800" y="1169773"/>
                  <a:pt x="2010334" y="1263134"/>
                  <a:pt x="2157106" y="1218677"/>
                </a:cubicBezTo>
                <a:cubicBezTo>
                  <a:pt x="2170449" y="1214231"/>
                  <a:pt x="2179344" y="1232014"/>
                  <a:pt x="2166001" y="1236460"/>
                </a:cubicBezTo>
                <a:cubicBezTo>
                  <a:pt x="2050362" y="1272026"/>
                  <a:pt x="1952514" y="1276472"/>
                  <a:pt x="1854666" y="1205339"/>
                </a:cubicBezTo>
                <a:cubicBezTo>
                  <a:pt x="1787951" y="1158658"/>
                  <a:pt x="1743753" y="1091972"/>
                  <a:pt x="1707060" y="1024035"/>
                </a:cubicBezTo>
                <a:lnTo>
                  <a:pt x="1672555" y="956846"/>
                </a:lnTo>
                <a:lnTo>
                  <a:pt x="1672313" y="947484"/>
                </a:lnTo>
                <a:cubicBezTo>
                  <a:pt x="1672313" y="951930"/>
                  <a:pt x="1672313" y="951930"/>
                  <a:pt x="1672313" y="956376"/>
                </a:cubicBezTo>
                <a:lnTo>
                  <a:pt x="1672555" y="956846"/>
                </a:lnTo>
                <a:lnTo>
                  <a:pt x="1673842" y="1006738"/>
                </a:lnTo>
                <a:cubicBezTo>
                  <a:pt x="1668421" y="1065297"/>
                  <a:pt x="1646739" y="1121981"/>
                  <a:pt x="1650075" y="1178665"/>
                </a:cubicBezTo>
                <a:cubicBezTo>
                  <a:pt x="1650075" y="1187556"/>
                  <a:pt x="1636732" y="1183110"/>
                  <a:pt x="1636732" y="1178665"/>
                </a:cubicBezTo>
                <a:cubicBezTo>
                  <a:pt x="1632284" y="1143098"/>
                  <a:pt x="1618941" y="1103086"/>
                  <a:pt x="1618941" y="1067520"/>
                </a:cubicBezTo>
                <a:cubicBezTo>
                  <a:pt x="1614494" y="1036400"/>
                  <a:pt x="1618941" y="1000833"/>
                  <a:pt x="1614494" y="969713"/>
                </a:cubicBezTo>
                <a:cubicBezTo>
                  <a:pt x="1610046" y="947484"/>
                  <a:pt x="1605598" y="925255"/>
                  <a:pt x="1596703" y="903026"/>
                </a:cubicBezTo>
                <a:cubicBezTo>
                  <a:pt x="1578912" y="934147"/>
                  <a:pt x="1547779" y="969713"/>
                  <a:pt x="1529988" y="1000833"/>
                </a:cubicBezTo>
                <a:cubicBezTo>
                  <a:pt x="1525541" y="1000833"/>
                  <a:pt x="1521093" y="1000833"/>
                  <a:pt x="1525541" y="996388"/>
                </a:cubicBezTo>
                <a:cubicBezTo>
                  <a:pt x="1534436" y="969713"/>
                  <a:pt x="1552227" y="943038"/>
                  <a:pt x="1561122" y="916363"/>
                </a:cubicBezTo>
                <a:cubicBezTo>
                  <a:pt x="1565570" y="894135"/>
                  <a:pt x="1565570" y="871906"/>
                  <a:pt x="1570017" y="849677"/>
                </a:cubicBezTo>
                <a:cubicBezTo>
                  <a:pt x="1565570" y="849677"/>
                  <a:pt x="1565570" y="845231"/>
                  <a:pt x="1565570" y="845231"/>
                </a:cubicBezTo>
                <a:cubicBezTo>
                  <a:pt x="1565570" y="845231"/>
                  <a:pt x="1565570" y="845231"/>
                  <a:pt x="1561122" y="845231"/>
                </a:cubicBezTo>
                <a:cubicBezTo>
                  <a:pt x="1489960" y="791882"/>
                  <a:pt x="1387664" y="769653"/>
                  <a:pt x="1289816" y="756315"/>
                </a:cubicBezTo>
                <a:cubicBezTo>
                  <a:pt x="1196415" y="747424"/>
                  <a:pt x="1098567" y="751870"/>
                  <a:pt x="1005167" y="760761"/>
                </a:cubicBezTo>
                <a:cubicBezTo>
                  <a:pt x="965138" y="765207"/>
                  <a:pt x="925109" y="774098"/>
                  <a:pt x="885080" y="782990"/>
                </a:cubicBezTo>
                <a:cubicBezTo>
                  <a:pt x="707175" y="796327"/>
                  <a:pt x="667146" y="845231"/>
                  <a:pt x="667146" y="845231"/>
                </a:cubicBezTo>
                <a:cubicBezTo>
                  <a:pt x="667146" y="845231"/>
                  <a:pt x="609327" y="938592"/>
                  <a:pt x="529269" y="1080857"/>
                </a:cubicBezTo>
                <a:cubicBezTo>
                  <a:pt x="547060" y="1143098"/>
                  <a:pt x="653803" y="1200894"/>
                  <a:pt x="702727" y="1223122"/>
                </a:cubicBezTo>
                <a:cubicBezTo>
                  <a:pt x="733861" y="1236460"/>
                  <a:pt x="764994" y="1245351"/>
                  <a:pt x="796128" y="1258689"/>
                </a:cubicBezTo>
                <a:cubicBezTo>
                  <a:pt x="822814" y="1267580"/>
                  <a:pt x="853947" y="1280918"/>
                  <a:pt x="876185" y="1294255"/>
                </a:cubicBezTo>
                <a:cubicBezTo>
                  <a:pt x="929557" y="1320930"/>
                  <a:pt x="978481" y="1356496"/>
                  <a:pt x="1045196" y="1360942"/>
                </a:cubicBezTo>
                <a:cubicBezTo>
                  <a:pt x="1080777" y="1365387"/>
                  <a:pt x="1120805" y="1360942"/>
                  <a:pt x="1160834" y="1352050"/>
                </a:cubicBezTo>
                <a:cubicBezTo>
                  <a:pt x="1165282" y="1347604"/>
                  <a:pt x="1174177" y="1338713"/>
                  <a:pt x="1178625" y="1329821"/>
                </a:cubicBezTo>
                <a:cubicBezTo>
                  <a:pt x="1183072" y="1316484"/>
                  <a:pt x="1183072" y="1303147"/>
                  <a:pt x="1191968" y="1285363"/>
                </a:cubicBezTo>
                <a:cubicBezTo>
                  <a:pt x="1200863" y="1254243"/>
                  <a:pt x="1231996" y="1240906"/>
                  <a:pt x="1263130" y="1218677"/>
                </a:cubicBezTo>
                <a:cubicBezTo>
                  <a:pt x="1267578" y="1218677"/>
                  <a:pt x="1272025" y="1223122"/>
                  <a:pt x="1267578" y="1223122"/>
                </a:cubicBezTo>
                <a:cubicBezTo>
                  <a:pt x="1240892" y="1245351"/>
                  <a:pt x="1227549" y="1263134"/>
                  <a:pt x="1218654" y="1285363"/>
                </a:cubicBezTo>
                <a:cubicBezTo>
                  <a:pt x="1227549" y="1285363"/>
                  <a:pt x="1231996" y="1280918"/>
                  <a:pt x="1240892" y="1280918"/>
                </a:cubicBezTo>
                <a:cubicBezTo>
                  <a:pt x="1245339" y="1280918"/>
                  <a:pt x="1245339" y="1280918"/>
                  <a:pt x="1245339" y="1285363"/>
                </a:cubicBezTo>
                <a:cubicBezTo>
                  <a:pt x="1231996" y="1294255"/>
                  <a:pt x="1223101" y="1298701"/>
                  <a:pt x="1214206" y="1307592"/>
                </a:cubicBezTo>
                <a:cubicBezTo>
                  <a:pt x="1214206" y="1307592"/>
                  <a:pt x="1214206" y="1307592"/>
                  <a:pt x="1209758" y="1312038"/>
                </a:cubicBezTo>
                <a:cubicBezTo>
                  <a:pt x="1209758" y="1316484"/>
                  <a:pt x="1209758" y="1320930"/>
                  <a:pt x="1209758" y="1325375"/>
                </a:cubicBezTo>
                <a:cubicBezTo>
                  <a:pt x="1209758" y="1329821"/>
                  <a:pt x="1205311" y="1334267"/>
                  <a:pt x="1205311" y="1338713"/>
                </a:cubicBezTo>
                <a:cubicBezTo>
                  <a:pt x="1223101" y="1334267"/>
                  <a:pt x="1245339" y="1325375"/>
                  <a:pt x="1263130" y="1316484"/>
                </a:cubicBezTo>
                <a:cubicBezTo>
                  <a:pt x="1334292" y="1289809"/>
                  <a:pt x="1405454" y="1272026"/>
                  <a:pt x="1481064" y="1258689"/>
                </a:cubicBezTo>
                <a:cubicBezTo>
                  <a:pt x="1485512" y="1258689"/>
                  <a:pt x="1489960" y="1267580"/>
                  <a:pt x="1481064" y="1267580"/>
                </a:cubicBezTo>
                <a:cubicBezTo>
                  <a:pt x="1369873" y="1289809"/>
                  <a:pt x="1272025" y="1352050"/>
                  <a:pt x="1165282" y="1378725"/>
                </a:cubicBezTo>
                <a:cubicBezTo>
                  <a:pt x="1160834" y="1378725"/>
                  <a:pt x="1160834" y="1378725"/>
                  <a:pt x="1160834" y="1383171"/>
                </a:cubicBezTo>
                <a:cubicBezTo>
                  <a:pt x="1143044" y="1387616"/>
                  <a:pt x="1120805" y="1392062"/>
                  <a:pt x="1103015" y="1392062"/>
                </a:cubicBezTo>
                <a:cubicBezTo>
                  <a:pt x="1067434" y="1400954"/>
                  <a:pt x="1027405" y="1400954"/>
                  <a:pt x="991824" y="1400954"/>
                </a:cubicBezTo>
                <a:cubicBezTo>
                  <a:pt x="987376" y="1400954"/>
                  <a:pt x="982929" y="1400954"/>
                  <a:pt x="974033" y="1400954"/>
                </a:cubicBezTo>
                <a:cubicBezTo>
                  <a:pt x="960690" y="1405400"/>
                  <a:pt x="942900" y="1409845"/>
                  <a:pt x="938452" y="1423183"/>
                </a:cubicBezTo>
                <a:cubicBezTo>
                  <a:pt x="934005" y="1449857"/>
                  <a:pt x="974033" y="1476532"/>
                  <a:pt x="991824" y="1489869"/>
                </a:cubicBezTo>
                <a:cubicBezTo>
                  <a:pt x="1027405" y="1507652"/>
                  <a:pt x="1054091" y="1525436"/>
                  <a:pt x="1094120" y="1534327"/>
                </a:cubicBezTo>
                <a:cubicBezTo>
                  <a:pt x="1138596" y="1547665"/>
                  <a:pt x="1191968" y="1552110"/>
                  <a:pt x="1209758" y="1552110"/>
                </a:cubicBezTo>
                <a:cubicBezTo>
                  <a:pt x="1254235" y="1556556"/>
                  <a:pt x="1298711" y="1565448"/>
                  <a:pt x="1343188" y="1574339"/>
                </a:cubicBezTo>
                <a:cubicBezTo>
                  <a:pt x="1427693" y="1601014"/>
                  <a:pt x="1481064" y="1645472"/>
                  <a:pt x="1529988" y="1703267"/>
                </a:cubicBezTo>
                <a:cubicBezTo>
                  <a:pt x="1538884" y="1716604"/>
                  <a:pt x="1552227" y="1729942"/>
                  <a:pt x="1565570" y="1743279"/>
                </a:cubicBezTo>
                <a:cubicBezTo>
                  <a:pt x="1578912" y="1752170"/>
                  <a:pt x="1592255" y="1761062"/>
                  <a:pt x="1605598" y="1769954"/>
                </a:cubicBezTo>
                <a:cubicBezTo>
                  <a:pt x="1681208" y="1818857"/>
                  <a:pt x="1787952" y="1863315"/>
                  <a:pt x="1890247" y="1836640"/>
                </a:cubicBezTo>
                <a:cubicBezTo>
                  <a:pt x="1894695" y="1832195"/>
                  <a:pt x="1899143" y="1836640"/>
                  <a:pt x="1894695" y="1841086"/>
                </a:cubicBezTo>
                <a:cubicBezTo>
                  <a:pt x="1854666" y="1854423"/>
                  <a:pt x="1814637" y="1863315"/>
                  <a:pt x="1774609" y="1858869"/>
                </a:cubicBezTo>
                <a:cubicBezTo>
                  <a:pt x="1787952" y="1867761"/>
                  <a:pt x="1796847" y="1876652"/>
                  <a:pt x="1810190" y="1885544"/>
                </a:cubicBezTo>
                <a:cubicBezTo>
                  <a:pt x="1854666" y="1916664"/>
                  <a:pt x="1899143" y="1943339"/>
                  <a:pt x="1956962" y="1961122"/>
                </a:cubicBezTo>
                <a:cubicBezTo>
                  <a:pt x="2005886" y="1978905"/>
                  <a:pt x="2077048" y="1992243"/>
                  <a:pt x="2130420" y="1983351"/>
                </a:cubicBezTo>
                <a:cubicBezTo>
                  <a:pt x="2134868" y="1983351"/>
                  <a:pt x="2134868" y="1987797"/>
                  <a:pt x="2130420" y="1987797"/>
                </a:cubicBezTo>
                <a:cubicBezTo>
                  <a:pt x="2072601" y="2001134"/>
                  <a:pt x="2023677" y="2005580"/>
                  <a:pt x="1961410" y="1987797"/>
                </a:cubicBezTo>
                <a:cubicBezTo>
                  <a:pt x="1939171" y="1983351"/>
                  <a:pt x="1916933" y="1978905"/>
                  <a:pt x="1899143" y="1970014"/>
                </a:cubicBezTo>
                <a:cubicBezTo>
                  <a:pt x="1899143" y="1974460"/>
                  <a:pt x="1903590" y="1974460"/>
                  <a:pt x="1903590" y="1978905"/>
                </a:cubicBezTo>
                <a:cubicBezTo>
                  <a:pt x="1916933" y="2014472"/>
                  <a:pt x="1934724" y="2045592"/>
                  <a:pt x="1974752" y="2063375"/>
                </a:cubicBezTo>
                <a:cubicBezTo>
                  <a:pt x="1979200" y="2063375"/>
                  <a:pt x="1974752" y="2067821"/>
                  <a:pt x="1970305" y="2067821"/>
                </a:cubicBezTo>
                <a:cubicBezTo>
                  <a:pt x="1939171" y="2054484"/>
                  <a:pt x="1921381" y="2032255"/>
                  <a:pt x="1908038" y="2005580"/>
                </a:cubicBezTo>
                <a:cubicBezTo>
                  <a:pt x="1894695" y="1992243"/>
                  <a:pt x="1881352" y="1974460"/>
                  <a:pt x="1863561" y="1956676"/>
                </a:cubicBezTo>
                <a:cubicBezTo>
                  <a:pt x="1850219" y="1952231"/>
                  <a:pt x="1836876" y="1943339"/>
                  <a:pt x="1823533" y="1938893"/>
                </a:cubicBezTo>
                <a:cubicBezTo>
                  <a:pt x="1845771" y="1965568"/>
                  <a:pt x="1854666" y="1992243"/>
                  <a:pt x="1863561" y="2018917"/>
                </a:cubicBezTo>
                <a:cubicBezTo>
                  <a:pt x="1872457" y="2045592"/>
                  <a:pt x="1872457" y="2072267"/>
                  <a:pt x="1868009" y="2098941"/>
                </a:cubicBezTo>
                <a:cubicBezTo>
                  <a:pt x="1863561" y="2112279"/>
                  <a:pt x="1859114" y="2130062"/>
                  <a:pt x="1854666" y="2143399"/>
                </a:cubicBezTo>
                <a:cubicBezTo>
                  <a:pt x="1854666" y="2152291"/>
                  <a:pt x="1854666" y="2156737"/>
                  <a:pt x="1854666" y="2161182"/>
                </a:cubicBezTo>
                <a:cubicBezTo>
                  <a:pt x="1859114" y="2165628"/>
                  <a:pt x="1872457" y="2170074"/>
                  <a:pt x="1881352" y="2174520"/>
                </a:cubicBezTo>
                <a:cubicBezTo>
                  <a:pt x="1899143" y="2178966"/>
                  <a:pt x="1912485" y="2187857"/>
                  <a:pt x="1930276" y="2196749"/>
                </a:cubicBezTo>
                <a:cubicBezTo>
                  <a:pt x="1948067" y="2205640"/>
                  <a:pt x="1965857" y="2218978"/>
                  <a:pt x="1992543" y="2223423"/>
                </a:cubicBezTo>
                <a:cubicBezTo>
                  <a:pt x="2028124" y="2232315"/>
                  <a:pt x="2068153" y="2236761"/>
                  <a:pt x="2103734" y="2241207"/>
                </a:cubicBezTo>
                <a:cubicBezTo>
                  <a:pt x="2063705" y="2236761"/>
                  <a:pt x="2028124" y="2245652"/>
                  <a:pt x="1988095" y="2236761"/>
                </a:cubicBezTo>
                <a:cubicBezTo>
                  <a:pt x="1979200" y="2232315"/>
                  <a:pt x="1970305" y="2232315"/>
                  <a:pt x="1961410" y="2227869"/>
                </a:cubicBezTo>
                <a:cubicBezTo>
                  <a:pt x="1988095" y="2258990"/>
                  <a:pt x="1992543" y="2294556"/>
                  <a:pt x="2005886" y="2325676"/>
                </a:cubicBezTo>
                <a:cubicBezTo>
                  <a:pt x="2005886" y="2330122"/>
                  <a:pt x="2001438" y="2330122"/>
                  <a:pt x="2001438" y="2330122"/>
                </a:cubicBezTo>
                <a:cubicBezTo>
                  <a:pt x="1974752" y="2285664"/>
                  <a:pt x="1956962" y="2232315"/>
                  <a:pt x="1908038" y="2205640"/>
                </a:cubicBezTo>
                <a:cubicBezTo>
                  <a:pt x="1894695" y="2196749"/>
                  <a:pt x="1872457" y="2192303"/>
                  <a:pt x="1854666" y="2187857"/>
                </a:cubicBezTo>
                <a:cubicBezTo>
                  <a:pt x="1854666" y="2218978"/>
                  <a:pt x="1850219" y="2263435"/>
                  <a:pt x="1868009" y="2294556"/>
                </a:cubicBezTo>
                <a:cubicBezTo>
                  <a:pt x="1899143" y="2343459"/>
                  <a:pt x="1952514" y="2383472"/>
                  <a:pt x="2001438" y="2419038"/>
                </a:cubicBezTo>
                <a:cubicBezTo>
                  <a:pt x="2068153" y="2467941"/>
                  <a:pt x="2148210" y="2507953"/>
                  <a:pt x="2210477" y="2556857"/>
                </a:cubicBezTo>
                <a:cubicBezTo>
                  <a:pt x="2214925" y="2561303"/>
                  <a:pt x="2210477" y="2565749"/>
                  <a:pt x="2206030" y="2565749"/>
                </a:cubicBezTo>
                <a:cubicBezTo>
                  <a:pt x="2130420" y="2521291"/>
                  <a:pt x="2045915" y="2476833"/>
                  <a:pt x="1974752" y="2427929"/>
                </a:cubicBezTo>
                <a:cubicBezTo>
                  <a:pt x="1970305" y="2445712"/>
                  <a:pt x="1965857" y="2463496"/>
                  <a:pt x="1970305" y="2476833"/>
                </a:cubicBezTo>
                <a:cubicBezTo>
                  <a:pt x="1983648" y="2521291"/>
                  <a:pt x="2045915" y="2556857"/>
                  <a:pt x="2081496" y="2587978"/>
                </a:cubicBezTo>
                <a:cubicBezTo>
                  <a:pt x="2081496" y="2587978"/>
                  <a:pt x="2081496" y="2592423"/>
                  <a:pt x="2081496" y="2592423"/>
                </a:cubicBezTo>
                <a:cubicBezTo>
                  <a:pt x="2041467" y="2561303"/>
                  <a:pt x="1996991" y="2539074"/>
                  <a:pt x="1965857" y="2503508"/>
                </a:cubicBezTo>
                <a:cubicBezTo>
                  <a:pt x="1956962" y="2490170"/>
                  <a:pt x="1948067" y="2472387"/>
                  <a:pt x="1948067" y="2454604"/>
                </a:cubicBezTo>
                <a:cubicBezTo>
                  <a:pt x="1939171" y="2459050"/>
                  <a:pt x="1930276" y="2463496"/>
                  <a:pt x="1925828" y="2467941"/>
                </a:cubicBezTo>
                <a:cubicBezTo>
                  <a:pt x="1925828" y="2467941"/>
                  <a:pt x="1921381" y="2463496"/>
                  <a:pt x="1925828" y="2463496"/>
                </a:cubicBezTo>
                <a:cubicBezTo>
                  <a:pt x="1925828" y="2463496"/>
                  <a:pt x="1930276" y="2459050"/>
                  <a:pt x="1934724" y="2454604"/>
                </a:cubicBezTo>
                <a:cubicBezTo>
                  <a:pt x="1934724" y="2450158"/>
                  <a:pt x="1939171" y="2450158"/>
                  <a:pt x="1939171" y="2445712"/>
                </a:cubicBezTo>
                <a:cubicBezTo>
                  <a:pt x="1943619" y="2445712"/>
                  <a:pt x="1948067" y="2445712"/>
                  <a:pt x="1948067" y="2441267"/>
                </a:cubicBezTo>
                <a:cubicBezTo>
                  <a:pt x="1948067" y="2436821"/>
                  <a:pt x="1952514" y="2432375"/>
                  <a:pt x="1952514" y="2427929"/>
                </a:cubicBezTo>
                <a:cubicBezTo>
                  <a:pt x="1952514" y="2419038"/>
                  <a:pt x="1952514" y="2414592"/>
                  <a:pt x="1952514" y="2410146"/>
                </a:cubicBezTo>
                <a:cubicBezTo>
                  <a:pt x="1943619" y="2405700"/>
                  <a:pt x="1934724" y="2401255"/>
                  <a:pt x="1925828" y="2392363"/>
                </a:cubicBezTo>
                <a:cubicBezTo>
                  <a:pt x="1912485" y="2383472"/>
                  <a:pt x="1899143" y="2374580"/>
                  <a:pt x="1890247" y="2365688"/>
                </a:cubicBezTo>
                <a:cubicBezTo>
                  <a:pt x="1868009" y="2347905"/>
                  <a:pt x="1841323" y="2330122"/>
                  <a:pt x="1827980" y="2307893"/>
                </a:cubicBezTo>
                <a:cubicBezTo>
                  <a:pt x="1823533" y="2303447"/>
                  <a:pt x="1819085" y="2299002"/>
                  <a:pt x="1819085" y="2294556"/>
                </a:cubicBezTo>
                <a:cubicBezTo>
                  <a:pt x="1814637" y="2299002"/>
                  <a:pt x="1810190" y="2307893"/>
                  <a:pt x="1801294" y="2312339"/>
                </a:cubicBezTo>
                <a:cubicBezTo>
                  <a:pt x="1774609" y="2330122"/>
                  <a:pt x="1739028" y="2339014"/>
                  <a:pt x="1721237" y="2370134"/>
                </a:cubicBezTo>
                <a:cubicBezTo>
                  <a:pt x="1721237" y="2370134"/>
                  <a:pt x="1716789" y="2370134"/>
                  <a:pt x="1716789" y="2365688"/>
                </a:cubicBezTo>
                <a:cubicBezTo>
                  <a:pt x="1721237" y="2347905"/>
                  <a:pt x="1734580" y="2339014"/>
                  <a:pt x="1752370" y="2325676"/>
                </a:cubicBezTo>
                <a:cubicBezTo>
                  <a:pt x="1779056" y="2307893"/>
                  <a:pt x="1792399" y="2285664"/>
                  <a:pt x="1796847" y="2258990"/>
                </a:cubicBezTo>
                <a:cubicBezTo>
                  <a:pt x="1796847" y="2250098"/>
                  <a:pt x="1796847" y="2241207"/>
                  <a:pt x="1801294" y="2236761"/>
                </a:cubicBezTo>
                <a:cubicBezTo>
                  <a:pt x="1796847" y="2210086"/>
                  <a:pt x="1801294" y="2178966"/>
                  <a:pt x="1805742" y="2152291"/>
                </a:cubicBezTo>
                <a:cubicBezTo>
                  <a:pt x="1814637" y="2094496"/>
                  <a:pt x="1823533" y="2032255"/>
                  <a:pt x="1783504" y="1974460"/>
                </a:cubicBezTo>
                <a:cubicBezTo>
                  <a:pt x="1765713" y="1943339"/>
                  <a:pt x="1730132" y="1916664"/>
                  <a:pt x="1698999" y="1894436"/>
                </a:cubicBezTo>
                <a:cubicBezTo>
                  <a:pt x="1690103" y="1898881"/>
                  <a:pt x="1685656" y="1903327"/>
                  <a:pt x="1681208" y="1907773"/>
                </a:cubicBezTo>
                <a:cubicBezTo>
                  <a:pt x="1667865" y="1921110"/>
                  <a:pt x="1663418" y="1938893"/>
                  <a:pt x="1658970" y="1956676"/>
                </a:cubicBezTo>
                <a:cubicBezTo>
                  <a:pt x="1658970" y="1961122"/>
                  <a:pt x="1654522" y="1970014"/>
                  <a:pt x="1650075" y="1974460"/>
                </a:cubicBezTo>
                <a:cubicBezTo>
                  <a:pt x="1654522" y="1987797"/>
                  <a:pt x="1654522" y="2005580"/>
                  <a:pt x="1658970" y="2014472"/>
                </a:cubicBezTo>
                <a:cubicBezTo>
                  <a:pt x="1667865" y="2041146"/>
                  <a:pt x="1663418" y="2058929"/>
                  <a:pt x="1650075" y="2081158"/>
                </a:cubicBezTo>
                <a:cubicBezTo>
                  <a:pt x="1650075" y="2081158"/>
                  <a:pt x="1645627" y="2081158"/>
                  <a:pt x="1645627" y="2081158"/>
                </a:cubicBezTo>
                <a:cubicBezTo>
                  <a:pt x="1658970" y="2050038"/>
                  <a:pt x="1645627" y="2023363"/>
                  <a:pt x="1641179" y="1996689"/>
                </a:cubicBezTo>
                <a:cubicBezTo>
                  <a:pt x="1623389" y="2050038"/>
                  <a:pt x="1552227" y="2081158"/>
                  <a:pt x="1561122" y="2138954"/>
                </a:cubicBezTo>
                <a:cubicBezTo>
                  <a:pt x="1561122" y="2138954"/>
                  <a:pt x="1556674" y="2138954"/>
                  <a:pt x="1556674" y="2138954"/>
                </a:cubicBezTo>
                <a:cubicBezTo>
                  <a:pt x="1552227" y="2116725"/>
                  <a:pt x="1543331" y="2098941"/>
                  <a:pt x="1561122" y="2076713"/>
                </a:cubicBezTo>
                <a:cubicBezTo>
                  <a:pt x="1570017" y="2063375"/>
                  <a:pt x="1578912" y="2054484"/>
                  <a:pt x="1592255" y="2041146"/>
                </a:cubicBezTo>
                <a:cubicBezTo>
                  <a:pt x="1605598" y="2027809"/>
                  <a:pt x="1614494" y="2010026"/>
                  <a:pt x="1623389" y="1992243"/>
                </a:cubicBezTo>
                <a:cubicBezTo>
                  <a:pt x="1632284" y="1961122"/>
                  <a:pt x="1636732" y="1925556"/>
                  <a:pt x="1636732" y="1894436"/>
                </a:cubicBezTo>
                <a:cubicBezTo>
                  <a:pt x="1636732" y="1885544"/>
                  <a:pt x="1636732" y="1872207"/>
                  <a:pt x="1645627" y="1858869"/>
                </a:cubicBezTo>
                <a:cubicBezTo>
                  <a:pt x="1641179" y="1854423"/>
                  <a:pt x="1636732" y="1854423"/>
                  <a:pt x="1627836" y="1849978"/>
                </a:cubicBezTo>
                <a:cubicBezTo>
                  <a:pt x="1601151" y="1827749"/>
                  <a:pt x="1570017" y="1805520"/>
                  <a:pt x="1543331" y="1787737"/>
                </a:cubicBezTo>
                <a:cubicBezTo>
                  <a:pt x="1529988" y="1778845"/>
                  <a:pt x="1521093" y="1769954"/>
                  <a:pt x="1507750" y="1765508"/>
                </a:cubicBezTo>
                <a:cubicBezTo>
                  <a:pt x="1503303" y="1761062"/>
                  <a:pt x="1494407" y="1756616"/>
                  <a:pt x="1485512" y="1752170"/>
                </a:cubicBezTo>
                <a:cubicBezTo>
                  <a:pt x="1481064" y="1752170"/>
                  <a:pt x="1476617" y="1747725"/>
                  <a:pt x="1476617" y="1747725"/>
                </a:cubicBezTo>
                <a:cubicBezTo>
                  <a:pt x="1458826" y="1747725"/>
                  <a:pt x="1445483" y="1747725"/>
                  <a:pt x="1427693" y="1756616"/>
                </a:cubicBezTo>
                <a:cubicBezTo>
                  <a:pt x="1423245" y="1761062"/>
                  <a:pt x="1418797" y="1765508"/>
                  <a:pt x="1414350" y="1774399"/>
                </a:cubicBezTo>
                <a:cubicBezTo>
                  <a:pt x="1414350" y="1783291"/>
                  <a:pt x="1409902" y="1792183"/>
                  <a:pt x="1409902" y="1805520"/>
                </a:cubicBezTo>
                <a:cubicBezTo>
                  <a:pt x="1405454" y="1841086"/>
                  <a:pt x="1423245" y="1881098"/>
                  <a:pt x="1436588" y="1921110"/>
                </a:cubicBezTo>
                <a:cubicBezTo>
                  <a:pt x="1445483" y="1952231"/>
                  <a:pt x="1454379" y="1992243"/>
                  <a:pt x="1445483" y="2027809"/>
                </a:cubicBezTo>
                <a:cubicBezTo>
                  <a:pt x="1432140" y="2072267"/>
                  <a:pt x="1396559" y="2098941"/>
                  <a:pt x="1352083" y="2130062"/>
                </a:cubicBezTo>
                <a:cubicBezTo>
                  <a:pt x="1338740" y="2138954"/>
                  <a:pt x="1320949" y="2147845"/>
                  <a:pt x="1307606" y="2156737"/>
                </a:cubicBezTo>
                <a:cubicBezTo>
                  <a:pt x="1303159" y="2161182"/>
                  <a:pt x="1298711" y="2165628"/>
                  <a:pt x="1298711" y="2174520"/>
                </a:cubicBezTo>
                <a:cubicBezTo>
                  <a:pt x="1294263" y="2183411"/>
                  <a:pt x="1303159" y="2196749"/>
                  <a:pt x="1316502" y="2205640"/>
                </a:cubicBezTo>
                <a:cubicBezTo>
                  <a:pt x="1329845" y="2214532"/>
                  <a:pt x="1343188" y="2227869"/>
                  <a:pt x="1360978" y="2236761"/>
                </a:cubicBezTo>
                <a:cubicBezTo>
                  <a:pt x="1378769" y="2245652"/>
                  <a:pt x="1414350" y="2258990"/>
                  <a:pt x="1441036" y="2263435"/>
                </a:cubicBezTo>
                <a:cubicBezTo>
                  <a:pt x="1441036" y="2263435"/>
                  <a:pt x="1441036" y="2267881"/>
                  <a:pt x="1441036" y="2267881"/>
                </a:cubicBezTo>
                <a:cubicBezTo>
                  <a:pt x="1409902" y="2258990"/>
                  <a:pt x="1383216" y="2254544"/>
                  <a:pt x="1356530" y="2245652"/>
                </a:cubicBezTo>
                <a:cubicBezTo>
                  <a:pt x="1387664" y="2276773"/>
                  <a:pt x="1409902" y="2312339"/>
                  <a:pt x="1414350" y="2352351"/>
                </a:cubicBezTo>
                <a:cubicBezTo>
                  <a:pt x="1401007" y="2316785"/>
                  <a:pt x="1378769" y="2290110"/>
                  <a:pt x="1347635" y="2258990"/>
                </a:cubicBezTo>
                <a:cubicBezTo>
                  <a:pt x="1325397" y="2241207"/>
                  <a:pt x="1298711" y="2223423"/>
                  <a:pt x="1280921" y="2201194"/>
                </a:cubicBezTo>
                <a:cubicBezTo>
                  <a:pt x="1276473" y="2196749"/>
                  <a:pt x="1276473" y="2192303"/>
                  <a:pt x="1272025" y="2183411"/>
                </a:cubicBezTo>
                <a:cubicBezTo>
                  <a:pt x="1254235" y="2196749"/>
                  <a:pt x="1240892" y="2214532"/>
                  <a:pt x="1231996" y="2236761"/>
                </a:cubicBezTo>
                <a:cubicBezTo>
                  <a:pt x="1214206" y="2267881"/>
                  <a:pt x="1205311" y="2312339"/>
                  <a:pt x="1200863" y="2347905"/>
                </a:cubicBezTo>
                <a:cubicBezTo>
                  <a:pt x="1200863" y="2347905"/>
                  <a:pt x="1200863" y="2352351"/>
                  <a:pt x="1200863" y="2352351"/>
                </a:cubicBezTo>
                <a:cubicBezTo>
                  <a:pt x="1205311" y="2374580"/>
                  <a:pt x="1209758" y="2396809"/>
                  <a:pt x="1218654" y="2419038"/>
                </a:cubicBezTo>
                <a:cubicBezTo>
                  <a:pt x="1205311" y="2405700"/>
                  <a:pt x="1196415" y="2392363"/>
                  <a:pt x="1187520" y="2374580"/>
                </a:cubicBezTo>
                <a:cubicBezTo>
                  <a:pt x="1187520" y="2374580"/>
                  <a:pt x="1187520" y="2370134"/>
                  <a:pt x="1187520" y="2370134"/>
                </a:cubicBezTo>
                <a:cubicBezTo>
                  <a:pt x="1187520" y="2370134"/>
                  <a:pt x="1187520" y="2370134"/>
                  <a:pt x="1187520" y="2365688"/>
                </a:cubicBezTo>
                <a:cubicBezTo>
                  <a:pt x="1183072" y="2352351"/>
                  <a:pt x="1178625" y="2339014"/>
                  <a:pt x="1183072" y="2321231"/>
                </a:cubicBezTo>
                <a:cubicBezTo>
                  <a:pt x="1165282" y="2343459"/>
                  <a:pt x="1143044" y="2352351"/>
                  <a:pt x="1111910" y="2356797"/>
                </a:cubicBezTo>
                <a:cubicBezTo>
                  <a:pt x="1138596" y="2343459"/>
                  <a:pt x="1165282" y="2325676"/>
                  <a:pt x="1178625" y="2303447"/>
                </a:cubicBezTo>
                <a:cubicBezTo>
                  <a:pt x="1183072" y="2299002"/>
                  <a:pt x="1183072" y="2294556"/>
                  <a:pt x="1187520" y="2285664"/>
                </a:cubicBezTo>
                <a:cubicBezTo>
                  <a:pt x="1191968" y="2241207"/>
                  <a:pt x="1209758" y="2196749"/>
                  <a:pt x="1254235" y="2161182"/>
                </a:cubicBezTo>
                <a:cubicBezTo>
                  <a:pt x="1294263" y="2130062"/>
                  <a:pt x="1347635" y="2103387"/>
                  <a:pt x="1378769" y="2067821"/>
                </a:cubicBezTo>
                <a:cubicBezTo>
                  <a:pt x="1414350" y="2032255"/>
                  <a:pt x="1409902" y="1987797"/>
                  <a:pt x="1401007" y="1952231"/>
                </a:cubicBezTo>
                <a:cubicBezTo>
                  <a:pt x="1396559" y="1930002"/>
                  <a:pt x="1392112" y="1912219"/>
                  <a:pt x="1387664" y="1889990"/>
                </a:cubicBezTo>
                <a:cubicBezTo>
                  <a:pt x="1383216" y="1898881"/>
                  <a:pt x="1378769" y="1903327"/>
                  <a:pt x="1378769" y="1907773"/>
                </a:cubicBezTo>
                <a:cubicBezTo>
                  <a:pt x="1374321" y="1921110"/>
                  <a:pt x="1365426" y="1930002"/>
                  <a:pt x="1356530" y="1938893"/>
                </a:cubicBezTo>
                <a:cubicBezTo>
                  <a:pt x="1356530" y="1943339"/>
                  <a:pt x="1347635" y="1952231"/>
                  <a:pt x="1343188" y="1956676"/>
                </a:cubicBezTo>
                <a:cubicBezTo>
                  <a:pt x="1329845" y="1970014"/>
                  <a:pt x="1316502" y="1987797"/>
                  <a:pt x="1312054" y="2001134"/>
                </a:cubicBezTo>
                <a:cubicBezTo>
                  <a:pt x="1307606" y="2014472"/>
                  <a:pt x="1303159" y="2027809"/>
                  <a:pt x="1294263" y="2041146"/>
                </a:cubicBezTo>
                <a:cubicBezTo>
                  <a:pt x="1289816" y="2041146"/>
                  <a:pt x="1289816" y="2041146"/>
                  <a:pt x="1289816" y="2041146"/>
                </a:cubicBezTo>
                <a:cubicBezTo>
                  <a:pt x="1303159" y="2023363"/>
                  <a:pt x="1298711" y="1996689"/>
                  <a:pt x="1303159" y="1974460"/>
                </a:cubicBezTo>
                <a:cubicBezTo>
                  <a:pt x="1289816" y="1978905"/>
                  <a:pt x="1280921" y="1983351"/>
                  <a:pt x="1267578" y="1987797"/>
                </a:cubicBezTo>
                <a:cubicBezTo>
                  <a:pt x="1245339" y="1992243"/>
                  <a:pt x="1227549" y="2010026"/>
                  <a:pt x="1209758" y="2023363"/>
                </a:cubicBezTo>
                <a:cubicBezTo>
                  <a:pt x="1236444" y="1983351"/>
                  <a:pt x="1289816" y="1961122"/>
                  <a:pt x="1325397" y="1930002"/>
                </a:cubicBezTo>
                <a:cubicBezTo>
                  <a:pt x="1307606" y="1934448"/>
                  <a:pt x="1285368" y="1930002"/>
                  <a:pt x="1267578" y="1925556"/>
                </a:cubicBezTo>
                <a:cubicBezTo>
                  <a:pt x="1263130" y="1925556"/>
                  <a:pt x="1263130" y="1921110"/>
                  <a:pt x="1267578" y="1921110"/>
                </a:cubicBezTo>
                <a:cubicBezTo>
                  <a:pt x="1303159" y="1925556"/>
                  <a:pt x="1334292" y="1921110"/>
                  <a:pt x="1347635" y="1894436"/>
                </a:cubicBezTo>
                <a:cubicBezTo>
                  <a:pt x="1352083" y="1885544"/>
                  <a:pt x="1356530" y="1876652"/>
                  <a:pt x="1360978" y="1867761"/>
                </a:cubicBezTo>
                <a:cubicBezTo>
                  <a:pt x="1360978" y="1854423"/>
                  <a:pt x="1365426" y="1845532"/>
                  <a:pt x="1365426" y="1832195"/>
                </a:cubicBezTo>
                <a:cubicBezTo>
                  <a:pt x="1360978" y="1818857"/>
                  <a:pt x="1356530" y="1805520"/>
                  <a:pt x="1352083" y="1787737"/>
                </a:cubicBezTo>
                <a:cubicBezTo>
                  <a:pt x="1347635" y="1756616"/>
                  <a:pt x="1343188" y="1725496"/>
                  <a:pt x="1334292" y="1698821"/>
                </a:cubicBezTo>
                <a:cubicBezTo>
                  <a:pt x="1325397" y="1685484"/>
                  <a:pt x="1316502" y="1676592"/>
                  <a:pt x="1307606" y="1667701"/>
                </a:cubicBezTo>
                <a:cubicBezTo>
                  <a:pt x="1263130" y="1632134"/>
                  <a:pt x="1205311" y="1623243"/>
                  <a:pt x="1147491" y="1623243"/>
                </a:cubicBezTo>
                <a:cubicBezTo>
                  <a:pt x="1098567" y="1623243"/>
                  <a:pt x="1040748" y="1627689"/>
                  <a:pt x="996272" y="1618797"/>
                </a:cubicBezTo>
                <a:cubicBezTo>
                  <a:pt x="911766" y="1609905"/>
                  <a:pt x="862842" y="1587677"/>
                  <a:pt x="813918" y="1547665"/>
                </a:cubicBezTo>
                <a:cubicBezTo>
                  <a:pt x="778337" y="1516544"/>
                  <a:pt x="764994" y="1476532"/>
                  <a:pt x="742756" y="1436520"/>
                </a:cubicBezTo>
                <a:cubicBezTo>
                  <a:pt x="720518" y="1392062"/>
                  <a:pt x="680489" y="1356496"/>
                  <a:pt x="627117" y="1329821"/>
                </a:cubicBezTo>
                <a:cubicBezTo>
                  <a:pt x="609327" y="1320930"/>
                  <a:pt x="591536" y="1316484"/>
                  <a:pt x="573746" y="1312038"/>
                </a:cubicBezTo>
                <a:cubicBezTo>
                  <a:pt x="582641" y="1316484"/>
                  <a:pt x="587089" y="1325375"/>
                  <a:pt x="595984" y="1334267"/>
                </a:cubicBezTo>
                <a:cubicBezTo>
                  <a:pt x="627117" y="1374279"/>
                  <a:pt x="627117" y="1423183"/>
                  <a:pt x="609327" y="1472086"/>
                </a:cubicBezTo>
                <a:cubicBezTo>
                  <a:pt x="595984" y="1516544"/>
                  <a:pt x="551507" y="1552110"/>
                  <a:pt x="529269" y="1596568"/>
                </a:cubicBezTo>
                <a:cubicBezTo>
                  <a:pt x="507031" y="1641026"/>
                  <a:pt x="502583" y="1698821"/>
                  <a:pt x="569298" y="1725496"/>
                </a:cubicBezTo>
                <a:cubicBezTo>
                  <a:pt x="573746" y="1725496"/>
                  <a:pt x="569298" y="1734387"/>
                  <a:pt x="560403" y="1729942"/>
                </a:cubicBezTo>
                <a:cubicBezTo>
                  <a:pt x="511479" y="1712158"/>
                  <a:pt x="480345" y="1689930"/>
                  <a:pt x="480345" y="1641026"/>
                </a:cubicBezTo>
                <a:cubicBezTo>
                  <a:pt x="484793" y="1601014"/>
                  <a:pt x="511479" y="1556556"/>
                  <a:pt x="538165" y="1520990"/>
                </a:cubicBezTo>
                <a:cubicBezTo>
                  <a:pt x="542612" y="1520990"/>
                  <a:pt x="542612" y="1520990"/>
                  <a:pt x="542612" y="1516544"/>
                </a:cubicBezTo>
                <a:cubicBezTo>
                  <a:pt x="511479" y="1547665"/>
                  <a:pt x="467002" y="1556556"/>
                  <a:pt x="435869" y="1583231"/>
                </a:cubicBezTo>
                <a:cubicBezTo>
                  <a:pt x="431421" y="1583231"/>
                  <a:pt x="426974" y="1578785"/>
                  <a:pt x="431421" y="1578785"/>
                </a:cubicBezTo>
                <a:cubicBezTo>
                  <a:pt x="444764" y="1565448"/>
                  <a:pt x="458107" y="1552110"/>
                  <a:pt x="471450" y="1538773"/>
                </a:cubicBezTo>
                <a:cubicBezTo>
                  <a:pt x="484793" y="1529881"/>
                  <a:pt x="502583" y="1520990"/>
                  <a:pt x="515926" y="1512098"/>
                </a:cubicBezTo>
                <a:cubicBezTo>
                  <a:pt x="524822" y="1503207"/>
                  <a:pt x="533717" y="1494315"/>
                  <a:pt x="542612" y="1485424"/>
                </a:cubicBezTo>
                <a:cubicBezTo>
                  <a:pt x="520374" y="1489869"/>
                  <a:pt x="498136" y="1494315"/>
                  <a:pt x="475898" y="1498761"/>
                </a:cubicBezTo>
                <a:cubicBezTo>
                  <a:pt x="475898" y="1498761"/>
                  <a:pt x="475898" y="1494315"/>
                  <a:pt x="475898" y="1494315"/>
                </a:cubicBezTo>
                <a:cubicBezTo>
                  <a:pt x="493688" y="1489869"/>
                  <a:pt x="507031" y="1485424"/>
                  <a:pt x="524822" y="1480978"/>
                </a:cubicBezTo>
                <a:cubicBezTo>
                  <a:pt x="533717" y="1476532"/>
                  <a:pt x="547060" y="1467640"/>
                  <a:pt x="555955" y="1463195"/>
                </a:cubicBezTo>
                <a:cubicBezTo>
                  <a:pt x="555955" y="1463195"/>
                  <a:pt x="555955" y="1463195"/>
                  <a:pt x="555955" y="1458749"/>
                </a:cubicBezTo>
                <a:cubicBezTo>
                  <a:pt x="555955" y="1423183"/>
                  <a:pt x="538165" y="1392062"/>
                  <a:pt x="511479" y="1365387"/>
                </a:cubicBezTo>
                <a:cubicBezTo>
                  <a:pt x="489240" y="1338713"/>
                  <a:pt x="458107" y="1312038"/>
                  <a:pt x="426974" y="1294255"/>
                </a:cubicBezTo>
                <a:cubicBezTo>
                  <a:pt x="422526" y="1289809"/>
                  <a:pt x="422526" y="1289809"/>
                  <a:pt x="422526" y="1289809"/>
                </a:cubicBezTo>
                <a:cubicBezTo>
                  <a:pt x="271306" y="1587677"/>
                  <a:pt x="231277" y="2592423"/>
                  <a:pt x="235725" y="2863616"/>
                </a:cubicBezTo>
                <a:cubicBezTo>
                  <a:pt x="262411" y="4975363"/>
                  <a:pt x="249068" y="4686387"/>
                  <a:pt x="911766" y="5144302"/>
                </a:cubicBezTo>
                <a:cubicBezTo>
                  <a:pt x="911766" y="5144302"/>
                  <a:pt x="911766" y="5144302"/>
                  <a:pt x="0" y="5144302"/>
                </a:cubicBezTo>
                <a:cubicBezTo>
                  <a:pt x="0" y="5144302"/>
                  <a:pt x="0" y="5144302"/>
                  <a:pt x="0" y="226184"/>
                </a:cubicBezTo>
                <a:lnTo>
                  <a:pt x="0" y="0"/>
                </a:lnTo>
                <a:close/>
              </a:path>
            </a:pathLst>
          </a:custGeom>
          <a:solidFill>
            <a:srgbClr val="563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96665" y="3022600"/>
            <a:ext cx="808990" cy="812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120585" y="2361461"/>
            <a:ext cx="11334" cy="715848"/>
          </a:xfrm>
          <a:prstGeom prst="line">
            <a:avLst/>
          </a:prstGeom>
          <a:ln w="412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5"/>
          <p:cNvSpPr>
            <a:spLocks noEditPoints="1"/>
          </p:cNvSpPr>
          <p:nvPr/>
        </p:nvSpPr>
        <p:spPr bwMode="auto">
          <a:xfrm rot="1117305">
            <a:off x="3878282" y="2240975"/>
            <a:ext cx="424991" cy="235797"/>
          </a:xfrm>
          <a:custGeom>
            <a:avLst/>
            <a:gdLst>
              <a:gd name="T0" fmla="*/ 820 w 840"/>
              <a:gd name="T1" fmla="*/ 34 h 465"/>
              <a:gd name="T2" fmla="*/ 726 w 840"/>
              <a:gd name="T3" fmla="*/ 11 h 465"/>
              <a:gd name="T4" fmla="*/ 725 w 840"/>
              <a:gd name="T5" fmla="*/ 12 h 465"/>
              <a:gd name="T6" fmla="*/ 461 w 840"/>
              <a:gd name="T7" fmla="*/ 195 h 465"/>
              <a:gd name="T8" fmla="*/ 360 w 840"/>
              <a:gd name="T9" fmla="*/ 188 h 465"/>
              <a:gd name="T10" fmla="*/ 304 w 840"/>
              <a:gd name="T11" fmla="*/ 183 h 465"/>
              <a:gd name="T12" fmla="*/ 13 w 840"/>
              <a:gd name="T13" fmla="*/ 243 h 465"/>
              <a:gd name="T14" fmla="*/ 36 w 840"/>
              <a:gd name="T15" fmla="*/ 329 h 465"/>
              <a:gd name="T16" fmla="*/ 36 w 840"/>
              <a:gd name="T17" fmla="*/ 329 h 465"/>
              <a:gd name="T18" fmla="*/ 110 w 840"/>
              <a:gd name="T19" fmla="*/ 382 h 465"/>
              <a:gd name="T20" fmla="*/ 266 w 840"/>
              <a:gd name="T21" fmla="*/ 408 h 465"/>
              <a:gd name="T22" fmla="*/ 428 w 840"/>
              <a:gd name="T23" fmla="*/ 324 h 465"/>
              <a:gd name="T24" fmla="*/ 444 w 840"/>
              <a:gd name="T25" fmla="*/ 297 h 465"/>
              <a:gd name="T26" fmla="*/ 410 w 840"/>
              <a:gd name="T27" fmla="*/ 438 h 465"/>
              <a:gd name="T28" fmla="*/ 425 w 840"/>
              <a:gd name="T29" fmla="*/ 463 h 465"/>
              <a:gd name="T30" fmla="*/ 425 w 840"/>
              <a:gd name="T31" fmla="*/ 463 h 465"/>
              <a:gd name="T32" fmla="*/ 449 w 840"/>
              <a:gd name="T33" fmla="*/ 448 h 465"/>
              <a:gd name="T34" fmla="*/ 494 w 840"/>
              <a:gd name="T35" fmla="*/ 261 h 465"/>
              <a:gd name="T36" fmla="*/ 587 w 840"/>
              <a:gd name="T37" fmla="*/ 385 h 465"/>
              <a:gd name="T38" fmla="*/ 615 w 840"/>
              <a:gd name="T39" fmla="*/ 389 h 465"/>
              <a:gd name="T40" fmla="*/ 615 w 840"/>
              <a:gd name="T41" fmla="*/ 389 h 465"/>
              <a:gd name="T42" fmla="*/ 619 w 840"/>
              <a:gd name="T43" fmla="*/ 361 h 465"/>
              <a:gd name="T44" fmla="*/ 531 w 840"/>
              <a:gd name="T45" fmla="*/ 244 h 465"/>
              <a:gd name="T46" fmla="*/ 800 w 840"/>
              <a:gd name="T47" fmla="*/ 125 h 465"/>
              <a:gd name="T48" fmla="*/ 820 w 840"/>
              <a:gd name="T49" fmla="*/ 34 h 465"/>
              <a:gd name="T50" fmla="*/ 387 w 840"/>
              <a:gd name="T51" fmla="*/ 298 h 465"/>
              <a:gd name="T52" fmla="*/ 122 w 840"/>
              <a:gd name="T53" fmla="*/ 336 h 465"/>
              <a:gd name="T54" fmla="*/ 71 w 840"/>
              <a:gd name="T55" fmla="*/ 297 h 465"/>
              <a:gd name="T56" fmla="*/ 71 w 840"/>
              <a:gd name="T57" fmla="*/ 297 h 465"/>
              <a:gd name="T58" fmla="*/ 56 w 840"/>
              <a:gd name="T59" fmla="*/ 264 h 465"/>
              <a:gd name="T60" fmla="*/ 301 w 840"/>
              <a:gd name="T61" fmla="*/ 231 h 465"/>
              <a:gd name="T62" fmla="*/ 356 w 840"/>
              <a:gd name="T63" fmla="*/ 236 h 465"/>
              <a:gd name="T64" fmla="*/ 425 w 840"/>
              <a:gd name="T65" fmla="*/ 241 h 465"/>
              <a:gd name="T66" fmla="*/ 387 w 840"/>
              <a:gd name="T67" fmla="*/ 298 h 465"/>
              <a:gd name="T68" fmla="*/ 762 w 840"/>
              <a:gd name="T69" fmla="*/ 96 h 465"/>
              <a:gd name="T70" fmla="*/ 761 w 840"/>
              <a:gd name="T71" fmla="*/ 97 h 465"/>
              <a:gd name="T72" fmla="*/ 525 w 840"/>
              <a:gd name="T73" fmla="*/ 196 h 465"/>
              <a:gd name="T74" fmla="*/ 735 w 840"/>
              <a:gd name="T75" fmla="*/ 59 h 465"/>
              <a:gd name="T76" fmla="*/ 778 w 840"/>
              <a:gd name="T77" fmla="*/ 59 h 465"/>
              <a:gd name="T78" fmla="*/ 762 w 840"/>
              <a:gd name="T79" fmla="*/ 96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40" h="465">
                <a:moveTo>
                  <a:pt x="820" y="34"/>
                </a:moveTo>
                <a:cubicBezTo>
                  <a:pt x="799" y="0"/>
                  <a:pt x="744" y="8"/>
                  <a:pt x="726" y="11"/>
                </a:cubicBezTo>
                <a:cubicBezTo>
                  <a:pt x="725" y="12"/>
                  <a:pt x="725" y="12"/>
                  <a:pt x="725" y="12"/>
                </a:cubicBezTo>
                <a:cubicBezTo>
                  <a:pt x="718" y="13"/>
                  <a:pt x="589" y="44"/>
                  <a:pt x="461" y="195"/>
                </a:cubicBezTo>
                <a:cubicBezTo>
                  <a:pt x="425" y="194"/>
                  <a:pt x="391" y="191"/>
                  <a:pt x="360" y="188"/>
                </a:cubicBezTo>
                <a:cubicBezTo>
                  <a:pt x="340" y="186"/>
                  <a:pt x="320" y="184"/>
                  <a:pt x="304" y="183"/>
                </a:cubicBezTo>
                <a:cubicBezTo>
                  <a:pt x="132" y="173"/>
                  <a:pt x="36" y="192"/>
                  <a:pt x="13" y="243"/>
                </a:cubicBezTo>
                <a:cubicBezTo>
                  <a:pt x="0" y="270"/>
                  <a:pt x="8" y="300"/>
                  <a:pt x="36" y="329"/>
                </a:cubicBezTo>
                <a:cubicBezTo>
                  <a:pt x="36" y="329"/>
                  <a:pt x="36" y="329"/>
                  <a:pt x="36" y="329"/>
                </a:cubicBezTo>
                <a:cubicBezTo>
                  <a:pt x="46" y="341"/>
                  <a:pt x="85" y="375"/>
                  <a:pt x="110" y="382"/>
                </a:cubicBezTo>
                <a:cubicBezTo>
                  <a:pt x="171" y="399"/>
                  <a:pt x="223" y="408"/>
                  <a:pt x="266" y="408"/>
                </a:cubicBezTo>
                <a:cubicBezTo>
                  <a:pt x="342" y="408"/>
                  <a:pt x="393" y="380"/>
                  <a:pt x="428" y="324"/>
                </a:cubicBezTo>
                <a:cubicBezTo>
                  <a:pt x="433" y="314"/>
                  <a:pt x="439" y="306"/>
                  <a:pt x="444" y="297"/>
                </a:cubicBezTo>
                <a:cubicBezTo>
                  <a:pt x="410" y="438"/>
                  <a:pt x="410" y="438"/>
                  <a:pt x="410" y="438"/>
                </a:cubicBezTo>
                <a:cubicBezTo>
                  <a:pt x="407" y="449"/>
                  <a:pt x="414" y="460"/>
                  <a:pt x="425" y="463"/>
                </a:cubicBezTo>
                <a:cubicBezTo>
                  <a:pt x="425" y="463"/>
                  <a:pt x="425" y="463"/>
                  <a:pt x="425" y="463"/>
                </a:cubicBezTo>
                <a:cubicBezTo>
                  <a:pt x="435" y="465"/>
                  <a:pt x="446" y="459"/>
                  <a:pt x="449" y="448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587" y="385"/>
                  <a:pt x="587" y="385"/>
                  <a:pt x="587" y="385"/>
                </a:cubicBezTo>
                <a:cubicBezTo>
                  <a:pt x="594" y="394"/>
                  <a:pt x="606" y="396"/>
                  <a:pt x="615" y="389"/>
                </a:cubicBezTo>
                <a:cubicBezTo>
                  <a:pt x="615" y="389"/>
                  <a:pt x="615" y="389"/>
                  <a:pt x="615" y="389"/>
                </a:cubicBezTo>
                <a:cubicBezTo>
                  <a:pt x="624" y="383"/>
                  <a:pt x="626" y="370"/>
                  <a:pt x="619" y="361"/>
                </a:cubicBezTo>
                <a:cubicBezTo>
                  <a:pt x="531" y="244"/>
                  <a:pt x="531" y="244"/>
                  <a:pt x="531" y="244"/>
                </a:cubicBezTo>
                <a:cubicBezTo>
                  <a:pt x="634" y="240"/>
                  <a:pt x="738" y="214"/>
                  <a:pt x="800" y="125"/>
                </a:cubicBezTo>
                <a:cubicBezTo>
                  <a:pt x="808" y="115"/>
                  <a:pt x="840" y="69"/>
                  <a:pt x="820" y="34"/>
                </a:cubicBezTo>
                <a:close/>
                <a:moveTo>
                  <a:pt x="387" y="298"/>
                </a:moveTo>
                <a:cubicBezTo>
                  <a:pt x="359" y="344"/>
                  <a:pt x="313" y="389"/>
                  <a:pt x="122" y="336"/>
                </a:cubicBezTo>
                <a:cubicBezTo>
                  <a:pt x="113" y="333"/>
                  <a:pt x="83" y="310"/>
                  <a:pt x="71" y="297"/>
                </a:cubicBezTo>
                <a:cubicBezTo>
                  <a:pt x="71" y="297"/>
                  <a:pt x="71" y="297"/>
                  <a:pt x="71" y="297"/>
                </a:cubicBezTo>
                <a:cubicBezTo>
                  <a:pt x="66" y="292"/>
                  <a:pt x="51" y="274"/>
                  <a:pt x="56" y="264"/>
                </a:cubicBezTo>
                <a:cubicBezTo>
                  <a:pt x="58" y="259"/>
                  <a:pt x="84" y="218"/>
                  <a:pt x="301" y="231"/>
                </a:cubicBezTo>
                <a:cubicBezTo>
                  <a:pt x="317" y="232"/>
                  <a:pt x="336" y="234"/>
                  <a:pt x="356" y="236"/>
                </a:cubicBezTo>
                <a:cubicBezTo>
                  <a:pt x="377" y="238"/>
                  <a:pt x="400" y="240"/>
                  <a:pt x="425" y="241"/>
                </a:cubicBezTo>
                <a:cubicBezTo>
                  <a:pt x="412" y="259"/>
                  <a:pt x="399" y="278"/>
                  <a:pt x="387" y="298"/>
                </a:cubicBezTo>
                <a:close/>
                <a:moveTo>
                  <a:pt x="762" y="96"/>
                </a:moveTo>
                <a:cubicBezTo>
                  <a:pt x="761" y="97"/>
                  <a:pt x="761" y="97"/>
                  <a:pt x="761" y="97"/>
                </a:cubicBezTo>
                <a:cubicBezTo>
                  <a:pt x="710" y="171"/>
                  <a:pt x="618" y="193"/>
                  <a:pt x="525" y="196"/>
                </a:cubicBezTo>
                <a:cubicBezTo>
                  <a:pt x="630" y="88"/>
                  <a:pt x="727" y="61"/>
                  <a:pt x="735" y="59"/>
                </a:cubicBezTo>
                <a:cubicBezTo>
                  <a:pt x="766" y="54"/>
                  <a:pt x="776" y="58"/>
                  <a:pt x="778" y="59"/>
                </a:cubicBezTo>
                <a:cubicBezTo>
                  <a:pt x="779" y="65"/>
                  <a:pt x="772" y="83"/>
                  <a:pt x="762" y="96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D" sz="120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03383" y="2889366"/>
            <a:ext cx="214493" cy="268290"/>
            <a:chOff x="-314325" y="3573463"/>
            <a:chExt cx="487363" cy="609600"/>
          </a:xfrm>
          <a:solidFill>
            <a:schemeClr val="bg1"/>
          </a:solidFill>
        </p:grpSpPr>
        <p:sp>
          <p:nvSpPr>
            <p:cNvPr id="16" name="Freeform 11"/>
            <p:cNvSpPr/>
            <p:nvPr/>
          </p:nvSpPr>
          <p:spPr bwMode="auto">
            <a:xfrm>
              <a:off x="-314325" y="3573463"/>
              <a:ext cx="406400" cy="528638"/>
            </a:xfrm>
            <a:custGeom>
              <a:avLst/>
              <a:gdLst>
                <a:gd name="T0" fmla="*/ 0 w 2304"/>
                <a:gd name="T1" fmla="*/ 0 h 2995"/>
                <a:gd name="T2" fmla="*/ 2304 w 2304"/>
                <a:gd name="T3" fmla="*/ 0 h 2995"/>
                <a:gd name="T4" fmla="*/ 2304 w 2304"/>
                <a:gd name="T5" fmla="*/ 749 h 2995"/>
                <a:gd name="T6" fmla="*/ 1728 w 2304"/>
                <a:gd name="T7" fmla="*/ 173 h 2995"/>
                <a:gd name="T8" fmla="*/ 173 w 2304"/>
                <a:gd name="T9" fmla="*/ 173 h 2995"/>
                <a:gd name="T10" fmla="*/ 173 w 2304"/>
                <a:gd name="T11" fmla="*/ 2995 h 2995"/>
                <a:gd name="T12" fmla="*/ 0 w 2304"/>
                <a:gd name="T13" fmla="*/ 2995 h 2995"/>
                <a:gd name="T14" fmla="*/ 0 w 2304"/>
                <a:gd name="T15" fmla="*/ 0 h 2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04" h="2995">
                  <a:moveTo>
                    <a:pt x="0" y="0"/>
                  </a:moveTo>
                  <a:lnTo>
                    <a:pt x="2304" y="0"/>
                  </a:lnTo>
                  <a:lnTo>
                    <a:pt x="2304" y="749"/>
                  </a:lnTo>
                  <a:lnTo>
                    <a:pt x="1728" y="173"/>
                  </a:lnTo>
                  <a:lnTo>
                    <a:pt x="173" y="173"/>
                  </a:lnTo>
                  <a:lnTo>
                    <a:pt x="173" y="2995"/>
                  </a:lnTo>
                  <a:lnTo>
                    <a:pt x="0" y="29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-165100" y="3843338"/>
              <a:ext cx="338138" cy="339725"/>
            </a:xfrm>
            <a:custGeom>
              <a:avLst/>
              <a:gdLst>
                <a:gd name="T0" fmla="*/ 560 w 1922"/>
                <a:gd name="T1" fmla="*/ 129 h 1923"/>
                <a:gd name="T2" fmla="*/ 396 w 1922"/>
                <a:gd name="T3" fmla="*/ 193 h 1923"/>
                <a:gd name="T4" fmla="*/ 261 w 1922"/>
                <a:gd name="T5" fmla="*/ 303 h 1923"/>
                <a:gd name="T6" fmla="*/ 166 w 1922"/>
                <a:gd name="T7" fmla="*/ 448 h 1923"/>
                <a:gd name="T8" fmla="*/ 118 w 1922"/>
                <a:gd name="T9" fmla="*/ 620 h 1923"/>
                <a:gd name="T10" fmla="*/ 128 w 1922"/>
                <a:gd name="T11" fmla="*/ 803 h 1923"/>
                <a:gd name="T12" fmla="*/ 193 w 1922"/>
                <a:gd name="T13" fmla="*/ 968 h 1923"/>
                <a:gd name="T14" fmla="*/ 302 w 1922"/>
                <a:gd name="T15" fmla="*/ 1102 h 1923"/>
                <a:gd name="T16" fmla="*/ 447 w 1922"/>
                <a:gd name="T17" fmla="*/ 1197 h 1923"/>
                <a:gd name="T18" fmla="*/ 620 w 1922"/>
                <a:gd name="T19" fmla="*/ 1244 h 1923"/>
                <a:gd name="T20" fmla="*/ 802 w 1922"/>
                <a:gd name="T21" fmla="*/ 1235 h 1923"/>
                <a:gd name="T22" fmla="*/ 967 w 1922"/>
                <a:gd name="T23" fmla="*/ 1171 h 1923"/>
                <a:gd name="T24" fmla="*/ 1101 w 1922"/>
                <a:gd name="T25" fmla="*/ 1061 h 1923"/>
                <a:gd name="T26" fmla="*/ 1197 w 1922"/>
                <a:gd name="T27" fmla="*/ 916 h 1923"/>
                <a:gd name="T28" fmla="*/ 1244 w 1922"/>
                <a:gd name="T29" fmla="*/ 744 h 1923"/>
                <a:gd name="T30" fmla="*/ 1234 w 1922"/>
                <a:gd name="T31" fmla="*/ 560 h 1923"/>
                <a:gd name="T32" fmla="*/ 1170 w 1922"/>
                <a:gd name="T33" fmla="*/ 396 h 1923"/>
                <a:gd name="T34" fmla="*/ 1060 w 1922"/>
                <a:gd name="T35" fmla="*/ 262 h 1923"/>
                <a:gd name="T36" fmla="*/ 914 w 1922"/>
                <a:gd name="T37" fmla="*/ 166 h 1923"/>
                <a:gd name="T38" fmla="*/ 743 w 1922"/>
                <a:gd name="T39" fmla="*/ 119 h 1923"/>
                <a:gd name="T40" fmla="*/ 747 w 1922"/>
                <a:gd name="T41" fmla="*/ 3 h 1923"/>
                <a:gd name="T42" fmla="*/ 931 w 1922"/>
                <a:gd name="T43" fmla="*/ 48 h 1923"/>
                <a:gd name="T44" fmla="*/ 1094 w 1922"/>
                <a:gd name="T45" fmla="*/ 139 h 1923"/>
                <a:gd name="T46" fmla="*/ 1223 w 1922"/>
                <a:gd name="T47" fmla="*/ 269 h 1923"/>
                <a:gd name="T48" fmla="*/ 1315 w 1922"/>
                <a:gd name="T49" fmla="*/ 432 h 1923"/>
                <a:gd name="T50" fmla="*/ 1360 w 1922"/>
                <a:gd name="T51" fmla="*/ 616 h 1923"/>
                <a:gd name="T52" fmla="*/ 1351 w 1922"/>
                <a:gd name="T53" fmla="*/ 805 h 1923"/>
                <a:gd name="T54" fmla="*/ 1297 w 1922"/>
                <a:gd name="T55" fmla="*/ 974 h 1923"/>
                <a:gd name="T56" fmla="*/ 1201 w 1922"/>
                <a:gd name="T57" fmla="*/ 1121 h 1923"/>
                <a:gd name="T58" fmla="*/ 1920 w 1922"/>
                <a:gd name="T59" fmla="*/ 1851 h 1923"/>
                <a:gd name="T60" fmla="*/ 1915 w 1922"/>
                <a:gd name="T61" fmla="*/ 1894 h 1923"/>
                <a:gd name="T62" fmla="*/ 1879 w 1922"/>
                <a:gd name="T63" fmla="*/ 1921 h 1923"/>
                <a:gd name="T64" fmla="*/ 1836 w 1922"/>
                <a:gd name="T65" fmla="*/ 1916 h 1923"/>
                <a:gd name="T66" fmla="*/ 1074 w 1922"/>
                <a:gd name="T67" fmla="*/ 1238 h 1923"/>
                <a:gd name="T68" fmla="*/ 919 w 1922"/>
                <a:gd name="T69" fmla="*/ 1321 h 1923"/>
                <a:gd name="T70" fmla="*/ 744 w 1922"/>
                <a:gd name="T71" fmla="*/ 1361 h 1923"/>
                <a:gd name="T72" fmla="*/ 552 w 1922"/>
                <a:gd name="T73" fmla="*/ 1351 h 1923"/>
                <a:gd name="T74" fmla="*/ 374 w 1922"/>
                <a:gd name="T75" fmla="*/ 1290 h 1923"/>
                <a:gd name="T76" fmla="*/ 222 w 1922"/>
                <a:gd name="T77" fmla="*/ 1185 h 1923"/>
                <a:gd name="T78" fmla="*/ 104 w 1922"/>
                <a:gd name="T79" fmla="*/ 1043 h 1923"/>
                <a:gd name="T80" fmla="*/ 27 w 1922"/>
                <a:gd name="T81" fmla="*/ 873 h 1923"/>
                <a:gd name="T82" fmla="*/ 0 w 1922"/>
                <a:gd name="T83" fmla="*/ 682 h 1923"/>
                <a:gd name="T84" fmla="*/ 27 w 1922"/>
                <a:gd name="T85" fmla="*/ 490 h 1923"/>
                <a:gd name="T86" fmla="*/ 104 w 1922"/>
                <a:gd name="T87" fmla="*/ 321 h 1923"/>
                <a:gd name="T88" fmla="*/ 222 w 1922"/>
                <a:gd name="T89" fmla="*/ 179 h 1923"/>
                <a:gd name="T90" fmla="*/ 374 w 1922"/>
                <a:gd name="T91" fmla="*/ 74 h 1923"/>
                <a:gd name="T92" fmla="*/ 552 w 1922"/>
                <a:gd name="T93" fmla="*/ 13 h 1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2" h="1923">
                  <a:moveTo>
                    <a:pt x="681" y="115"/>
                  </a:moveTo>
                  <a:lnTo>
                    <a:pt x="620" y="119"/>
                  </a:lnTo>
                  <a:lnTo>
                    <a:pt x="560" y="129"/>
                  </a:lnTo>
                  <a:lnTo>
                    <a:pt x="503" y="145"/>
                  </a:lnTo>
                  <a:lnTo>
                    <a:pt x="447" y="166"/>
                  </a:lnTo>
                  <a:lnTo>
                    <a:pt x="396" y="193"/>
                  </a:lnTo>
                  <a:lnTo>
                    <a:pt x="347" y="225"/>
                  </a:lnTo>
                  <a:lnTo>
                    <a:pt x="302" y="262"/>
                  </a:lnTo>
                  <a:lnTo>
                    <a:pt x="261" y="303"/>
                  </a:lnTo>
                  <a:lnTo>
                    <a:pt x="224" y="348"/>
                  </a:lnTo>
                  <a:lnTo>
                    <a:pt x="193" y="396"/>
                  </a:lnTo>
                  <a:lnTo>
                    <a:pt x="166" y="448"/>
                  </a:lnTo>
                  <a:lnTo>
                    <a:pt x="144" y="503"/>
                  </a:lnTo>
                  <a:lnTo>
                    <a:pt x="128" y="560"/>
                  </a:lnTo>
                  <a:lnTo>
                    <a:pt x="118" y="620"/>
                  </a:lnTo>
                  <a:lnTo>
                    <a:pt x="115" y="682"/>
                  </a:lnTo>
                  <a:lnTo>
                    <a:pt x="118" y="744"/>
                  </a:lnTo>
                  <a:lnTo>
                    <a:pt x="128" y="803"/>
                  </a:lnTo>
                  <a:lnTo>
                    <a:pt x="144" y="861"/>
                  </a:lnTo>
                  <a:lnTo>
                    <a:pt x="166" y="916"/>
                  </a:lnTo>
                  <a:lnTo>
                    <a:pt x="193" y="968"/>
                  </a:lnTo>
                  <a:lnTo>
                    <a:pt x="224" y="1016"/>
                  </a:lnTo>
                  <a:lnTo>
                    <a:pt x="261" y="1061"/>
                  </a:lnTo>
                  <a:lnTo>
                    <a:pt x="302" y="1102"/>
                  </a:lnTo>
                  <a:lnTo>
                    <a:pt x="347" y="1139"/>
                  </a:lnTo>
                  <a:lnTo>
                    <a:pt x="396" y="1171"/>
                  </a:lnTo>
                  <a:lnTo>
                    <a:pt x="447" y="1197"/>
                  </a:lnTo>
                  <a:lnTo>
                    <a:pt x="503" y="1219"/>
                  </a:lnTo>
                  <a:lnTo>
                    <a:pt x="560" y="1235"/>
                  </a:lnTo>
                  <a:lnTo>
                    <a:pt x="620" y="1244"/>
                  </a:lnTo>
                  <a:lnTo>
                    <a:pt x="681" y="1248"/>
                  </a:lnTo>
                  <a:lnTo>
                    <a:pt x="743" y="1244"/>
                  </a:lnTo>
                  <a:lnTo>
                    <a:pt x="802" y="1235"/>
                  </a:lnTo>
                  <a:lnTo>
                    <a:pt x="860" y="1219"/>
                  </a:lnTo>
                  <a:lnTo>
                    <a:pt x="914" y="1197"/>
                  </a:lnTo>
                  <a:lnTo>
                    <a:pt x="967" y="1171"/>
                  </a:lnTo>
                  <a:lnTo>
                    <a:pt x="1015" y="1139"/>
                  </a:lnTo>
                  <a:lnTo>
                    <a:pt x="1060" y="1102"/>
                  </a:lnTo>
                  <a:lnTo>
                    <a:pt x="1101" y="1061"/>
                  </a:lnTo>
                  <a:lnTo>
                    <a:pt x="1138" y="1016"/>
                  </a:lnTo>
                  <a:lnTo>
                    <a:pt x="1170" y="968"/>
                  </a:lnTo>
                  <a:lnTo>
                    <a:pt x="1197" y="916"/>
                  </a:lnTo>
                  <a:lnTo>
                    <a:pt x="1218" y="861"/>
                  </a:lnTo>
                  <a:lnTo>
                    <a:pt x="1234" y="803"/>
                  </a:lnTo>
                  <a:lnTo>
                    <a:pt x="1244" y="744"/>
                  </a:lnTo>
                  <a:lnTo>
                    <a:pt x="1248" y="682"/>
                  </a:lnTo>
                  <a:lnTo>
                    <a:pt x="1244" y="620"/>
                  </a:lnTo>
                  <a:lnTo>
                    <a:pt x="1234" y="560"/>
                  </a:lnTo>
                  <a:lnTo>
                    <a:pt x="1218" y="503"/>
                  </a:lnTo>
                  <a:lnTo>
                    <a:pt x="1197" y="448"/>
                  </a:lnTo>
                  <a:lnTo>
                    <a:pt x="1170" y="396"/>
                  </a:lnTo>
                  <a:lnTo>
                    <a:pt x="1138" y="348"/>
                  </a:lnTo>
                  <a:lnTo>
                    <a:pt x="1101" y="303"/>
                  </a:lnTo>
                  <a:lnTo>
                    <a:pt x="1060" y="262"/>
                  </a:lnTo>
                  <a:lnTo>
                    <a:pt x="1015" y="225"/>
                  </a:lnTo>
                  <a:lnTo>
                    <a:pt x="967" y="193"/>
                  </a:lnTo>
                  <a:lnTo>
                    <a:pt x="914" y="166"/>
                  </a:lnTo>
                  <a:lnTo>
                    <a:pt x="860" y="145"/>
                  </a:lnTo>
                  <a:lnTo>
                    <a:pt x="802" y="129"/>
                  </a:lnTo>
                  <a:lnTo>
                    <a:pt x="743" y="119"/>
                  </a:lnTo>
                  <a:lnTo>
                    <a:pt x="681" y="115"/>
                  </a:lnTo>
                  <a:close/>
                  <a:moveTo>
                    <a:pt x="681" y="0"/>
                  </a:moveTo>
                  <a:lnTo>
                    <a:pt x="747" y="3"/>
                  </a:lnTo>
                  <a:lnTo>
                    <a:pt x="811" y="13"/>
                  </a:lnTo>
                  <a:lnTo>
                    <a:pt x="873" y="27"/>
                  </a:lnTo>
                  <a:lnTo>
                    <a:pt x="931" y="48"/>
                  </a:lnTo>
                  <a:lnTo>
                    <a:pt x="989" y="74"/>
                  </a:lnTo>
                  <a:lnTo>
                    <a:pt x="1042" y="105"/>
                  </a:lnTo>
                  <a:lnTo>
                    <a:pt x="1094" y="139"/>
                  </a:lnTo>
                  <a:lnTo>
                    <a:pt x="1141" y="179"/>
                  </a:lnTo>
                  <a:lnTo>
                    <a:pt x="1184" y="222"/>
                  </a:lnTo>
                  <a:lnTo>
                    <a:pt x="1223" y="269"/>
                  </a:lnTo>
                  <a:lnTo>
                    <a:pt x="1259" y="321"/>
                  </a:lnTo>
                  <a:lnTo>
                    <a:pt x="1289" y="374"/>
                  </a:lnTo>
                  <a:lnTo>
                    <a:pt x="1315" y="432"/>
                  </a:lnTo>
                  <a:lnTo>
                    <a:pt x="1335" y="490"/>
                  </a:lnTo>
                  <a:lnTo>
                    <a:pt x="1350" y="552"/>
                  </a:lnTo>
                  <a:lnTo>
                    <a:pt x="1360" y="616"/>
                  </a:lnTo>
                  <a:lnTo>
                    <a:pt x="1363" y="682"/>
                  </a:lnTo>
                  <a:lnTo>
                    <a:pt x="1360" y="744"/>
                  </a:lnTo>
                  <a:lnTo>
                    <a:pt x="1351" y="805"/>
                  </a:lnTo>
                  <a:lnTo>
                    <a:pt x="1338" y="863"/>
                  </a:lnTo>
                  <a:lnTo>
                    <a:pt x="1320" y="920"/>
                  </a:lnTo>
                  <a:lnTo>
                    <a:pt x="1297" y="974"/>
                  </a:lnTo>
                  <a:lnTo>
                    <a:pt x="1269" y="1025"/>
                  </a:lnTo>
                  <a:lnTo>
                    <a:pt x="1237" y="1075"/>
                  </a:lnTo>
                  <a:lnTo>
                    <a:pt x="1201" y="1121"/>
                  </a:lnTo>
                  <a:lnTo>
                    <a:pt x="1905" y="1825"/>
                  </a:lnTo>
                  <a:lnTo>
                    <a:pt x="1915" y="1837"/>
                  </a:lnTo>
                  <a:lnTo>
                    <a:pt x="1920" y="1851"/>
                  </a:lnTo>
                  <a:lnTo>
                    <a:pt x="1922" y="1865"/>
                  </a:lnTo>
                  <a:lnTo>
                    <a:pt x="1920" y="1880"/>
                  </a:lnTo>
                  <a:lnTo>
                    <a:pt x="1915" y="1894"/>
                  </a:lnTo>
                  <a:lnTo>
                    <a:pt x="1905" y="1906"/>
                  </a:lnTo>
                  <a:lnTo>
                    <a:pt x="1893" y="1916"/>
                  </a:lnTo>
                  <a:lnTo>
                    <a:pt x="1879" y="1921"/>
                  </a:lnTo>
                  <a:lnTo>
                    <a:pt x="1865" y="1923"/>
                  </a:lnTo>
                  <a:lnTo>
                    <a:pt x="1850" y="1921"/>
                  </a:lnTo>
                  <a:lnTo>
                    <a:pt x="1836" y="1916"/>
                  </a:lnTo>
                  <a:lnTo>
                    <a:pt x="1825" y="1906"/>
                  </a:lnTo>
                  <a:lnTo>
                    <a:pt x="1120" y="1202"/>
                  </a:lnTo>
                  <a:lnTo>
                    <a:pt x="1074" y="1238"/>
                  </a:lnTo>
                  <a:lnTo>
                    <a:pt x="1025" y="1270"/>
                  </a:lnTo>
                  <a:lnTo>
                    <a:pt x="973" y="1297"/>
                  </a:lnTo>
                  <a:lnTo>
                    <a:pt x="919" y="1321"/>
                  </a:lnTo>
                  <a:lnTo>
                    <a:pt x="862" y="1339"/>
                  </a:lnTo>
                  <a:lnTo>
                    <a:pt x="803" y="1352"/>
                  </a:lnTo>
                  <a:lnTo>
                    <a:pt x="744" y="1361"/>
                  </a:lnTo>
                  <a:lnTo>
                    <a:pt x="681" y="1364"/>
                  </a:lnTo>
                  <a:lnTo>
                    <a:pt x="616" y="1361"/>
                  </a:lnTo>
                  <a:lnTo>
                    <a:pt x="552" y="1351"/>
                  </a:lnTo>
                  <a:lnTo>
                    <a:pt x="490" y="1337"/>
                  </a:lnTo>
                  <a:lnTo>
                    <a:pt x="431" y="1316"/>
                  </a:lnTo>
                  <a:lnTo>
                    <a:pt x="374" y="1290"/>
                  </a:lnTo>
                  <a:lnTo>
                    <a:pt x="320" y="1259"/>
                  </a:lnTo>
                  <a:lnTo>
                    <a:pt x="269" y="1224"/>
                  </a:lnTo>
                  <a:lnTo>
                    <a:pt x="222" y="1185"/>
                  </a:lnTo>
                  <a:lnTo>
                    <a:pt x="178" y="1142"/>
                  </a:lnTo>
                  <a:lnTo>
                    <a:pt x="138" y="1094"/>
                  </a:lnTo>
                  <a:lnTo>
                    <a:pt x="104" y="1043"/>
                  </a:lnTo>
                  <a:lnTo>
                    <a:pt x="73" y="989"/>
                  </a:lnTo>
                  <a:lnTo>
                    <a:pt x="47" y="932"/>
                  </a:lnTo>
                  <a:lnTo>
                    <a:pt x="27" y="873"/>
                  </a:lnTo>
                  <a:lnTo>
                    <a:pt x="12" y="811"/>
                  </a:lnTo>
                  <a:lnTo>
                    <a:pt x="3" y="747"/>
                  </a:lnTo>
                  <a:lnTo>
                    <a:pt x="0" y="682"/>
                  </a:lnTo>
                  <a:lnTo>
                    <a:pt x="3" y="616"/>
                  </a:lnTo>
                  <a:lnTo>
                    <a:pt x="12" y="552"/>
                  </a:lnTo>
                  <a:lnTo>
                    <a:pt x="27" y="490"/>
                  </a:lnTo>
                  <a:lnTo>
                    <a:pt x="47" y="432"/>
                  </a:lnTo>
                  <a:lnTo>
                    <a:pt x="73" y="374"/>
                  </a:lnTo>
                  <a:lnTo>
                    <a:pt x="104" y="321"/>
                  </a:lnTo>
                  <a:lnTo>
                    <a:pt x="138" y="269"/>
                  </a:lnTo>
                  <a:lnTo>
                    <a:pt x="178" y="222"/>
                  </a:lnTo>
                  <a:lnTo>
                    <a:pt x="222" y="179"/>
                  </a:lnTo>
                  <a:lnTo>
                    <a:pt x="269" y="139"/>
                  </a:lnTo>
                  <a:lnTo>
                    <a:pt x="320" y="105"/>
                  </a:lnTo>
                  <a:lnTo>
                    <a:pt x="374" y="74"/>
                  </a:lnTo>
                  <a:lnTo>
                    <a:pt x="431" y="48"/>
                  </a:lnTo>
                  <a:lnTo>
                    <a:pt x="490" y="27"/>
                  </a:lnTo>
                  <a:lnTo>
                    <a:pt x="552" y="13"/>
                  </a:lnTo>
                  <a:lnTo>
                    <a:pt x="616" y="3"/>
                  </a:lnTo>
                  <a:lnTo>
                    <a:pt x="6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-111125" y="3979863"/>
              <a:ext cx="131763" cy="20638"/>
            </a:xfrm>
            <a:custGeom>
              <a:avLst/>
              <a:gdLst>
                <a:gd name="T0" fmla="*/ 58 w 749"/>
                <a:gd name="T1" fmla="*/ 0 h 115"/>
                <a:gd name="T2" fmla="*/ 692 w 749"/>
                <a:gd name="T3" fmla="*/ 0 h 115"/>
                <a:gd name="T4" fmla="*/ 710 w 749"/>
                <a:gd name="T5" fmla="*/ 3 h 115"/>
                <a:gd name="T6" fmla="*/ 726 w 749"/>
                <a:gd name="T7" fmla="*/ 12 h 115"/>
                <a:gd name="T8" fmla="*/ 738 w 749"/>
                <a:gd name="T9" fmla="*/ 24 h 115"/>
                <a:gd name="T10" fmla="*/ 746 w 749"/>
                <a:gd name="T11" fmla="*/ 40 h 115"/>
                <a:gd name="T12" fmla="*/ 749 w 749"/>
                <a:gd name="T13" fmla="*/ 58 h 115"/>
                <a:gd name="T14" fmla="*/ 746 w 749"/>
                <a:gd name="T15" fmla="*/ 75 h 115"/>
                <a:gd name="T16" fmla="*/ 738 w 749"/>
                <a:gd name="T17" fmla="*/ 92 h 115"/>
                <a:gd name="T18" fmla="*/ 726 w 749"/>
                <a:gd name="T19" fmla="*/ 104 h 115"/>
                <a:gd name="T20" fmla="*/ 710 w 749"/>
                <a:gd name="T21" fmla="*/ 112 h 115"/>
                <a:gd name="T22" fmla="*/ 692 w 749"/>
                <a:gd name="T23" fmla="*/ 115 h 115"/>
                <a:gd name="T24" fmla="*/ 58 w 749"/>
                <a:gd name="T25" fmla="*/ 115 h 115"/>
                <a:gd name="T26" fmla="*/ 40 w 749"/>
                <a:gd name="T27" fmla="*/ 112 h 115"/>
                <a:gd name="T28" fmla="*/ 24 w 749"/>
                <a:gd name="T29" fmla="*/ 104 h 115"/>
                <a:gd name="T30" fmla="*/ 12 w 749"/>
                <a:gd name="T31" fmla="*/ 92 h 115"/>
                <a:gd name="T32" fmla="*/ 3 w 749"/>
                <a:gd name="T33" fmla="*/ 75 h 115"/>
                <a:gd name="T34" fmla="*/ 0 w 749"/>
                <a:gd name="T35" fmla="*/ 58 h 115"/>
                <a:gd name="T36" fmla="*/ 3 w 749"/>
                <a:gd name="T37" fmla="*/ 40 h 115"/>
                <a:gd name="T38" fmla="*/ 12 w 749"/>
                <a:gd name="T39" fmla="*/ 24 h 115"/>
                <a:gd name="T40" fmla="*/ 24 w 749"/>
                <a:gd name="T41" fmla="*/ 12 h 115"/>
                <a:gd name="T42" fmla="*/ 40 w 749"/>
                <a:gd name="T43" fmla="*/ 3 h 115"/>
                <a:gd name="T44" fmla="*/ 58 w 749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9" h="115">
                  <a:moveTo>
                    <a:pt x="58" y="0"/>
                  </a:moveTo>
                  <a:lnTo>
                    <a:pt x="692" y="0"/>
                  </a:lnTo>
                  <a:lnTo>
                    <a:pt x="710" y="3"/>
                  </a:lnTo>
                  <a:lnTo>
                    <a:pt x="726" y="12"/>
                  </a:lnTo>
                  <a:lnTo>
                    <a:pt x="738" y="24"/>
                  </a:lnTo>
                  <a:lnTo>
                    <a:pt x="746" y="40"/>
                  </a:lnTo>
                  <a:lnTo>
                    <a:pt x="749" y="58"/>
                  </a:lnTo>
                  <a:lnTo>
                    <a:pt x="746" y="75"/>
                  </a:lnTo>
                  <a:lnTo>
                    <a:pt x="738" y="92"/>
                  </a:lnTo>
                  <a:lnTo>
                    <a:pt x="726" y="104"/>
                  </a:lnTo>
                  <a:lnTo>
                    <a:pt x="710" y="112"/>
                  </a:lnTo>
                  <a:lnTo>
                    <a:pt x="692" y="115"/>
                  </a:lnTo>
                  <a:lnTo>
                    <a:pt x="58" y="115"/>
                  </a:lnTo>
                  <a:lnTo>
                    <a:pt x="40" y="112"/>
                  </a:lnTo>
                  <a:lnTo>
                    <a:pt x="24" y="104"/>
                  </a:lnTo>
                  <a:lnTo>
                    <a:pt x="12" y="92"/>
                  </a:lnTo>
                  <a:lnTo>
                    <a:pt x="3" y="75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-111125" y="3919538"/>
              <a:ext cx="80963" cy="19050"/>
            </a:xfrm>
            <a:custGeom>
              <a:avLst/>
              <a:gdLst>
                <a:gd name="T0" fmla="*/ 58 w 461"/>
                <a:gd name="T1" fmla="*/ 0 h 116"/>
                <a:gd name="T2" fmla="*/ 404 w 461"/>
                <a:gd name="T3" fmla="*/ 0 h 116"/>
                <a:gd name="T4" fmla="*/ 422 w 461"/>
                <a:gd name="T5" fmla="*/ 4 h 116"/>
                <a:gd name="T6" fmla="*/ 438 w 461"/>
                <a:gd name="T7" fmla="*/ 12 h 116"/>
                <a:gd name="T8" fmla="*/ 450 w 461"/>
                <a:gd name="T9" fmla="*/ 24 h 116"/>
                <a:gd name="T10" fmla="*/ 458 w 461"/>
                <a:gd name="T11" fmla="*/ 40 h 116"/>
                <a:gd name="T12" fmla="*/ 461 w 461"/>
                <a:gd name="T13" fmla="*/ 58 h 116"/>
                <a:gd name="T14" fmla="*/ 458 w 461"/>
                <a:gd name="T15" fmla="*/ 76 h 116"/>
                <a:gd name="T16" fmla="*/ 450 w 461"/>
                <a:gd name="T17" fmla="*/ 92 h 116"/>
                <a:gd name="T18" fmla="*/ 438 w 461"/>
                <a:gd name="T19" fmla="*/ 104 h 116"/>
                <a:gd name="T20" fmla="*/ 422 w 461"/>
                <a:gd name="T21" fmla="*/ 112 h 116"/>
                <a:gd name="T22" fmla="*/ 404 w 461"/>
                <a:gd name="T23" fmla="*/ 116 h 116"/>
                <a:gd name="T24" fmla="*/ 58 w 461"/>
                <a:gd name="T25" fmla="*/ 116 h 116"/>
                <a:gd name="T26" fmla="*/ 40 w 461"/>
                <a:gd name="T27" fmla="*/ 112 h 116"/>
                <a:gd name="T28" fmla="*/ 24 w 461"/>
                <a:gd name="T29" fmla="*/ 104 h 116"/>
                <a:gd name="T30" fmla="*/ 12 w 461"/>
                <a:gd name="T31" fmla="*/ 92 h 116"/>
                <a:gd name="T32" fmla="*/ 3 w 461"/>
                <a:gd name="T33" fmla="*/ 76 h 116"/>
                <a:gd name="T34" fmla="*/ 0 w 461"/>
                <a:gd name="T35" fmla="*/ 58 h 116"/>
                <a:gd name="T36" fmla="*/ 3 w 461"/>
                <a:gd name="T37" fmla="*/ 40 h 116"/>
                <a:gd name="T38" fmla="*/ 12 w 461"/>
                <a:gd name="T39" fmla="*/ 24 h 116"/>
                <a:gd name="T40" fmla="*/ 24 w 461"/>
                <a:gd name="T41" fmla="*/ 12 h 116"/>
                <a:gd name="T42" fmla="*/ 40 w 461"/>
                <a:gd name="T43" fmla="*/ 4 h 116"/>
                <a:gd name="T44" fmla="*/ 58 w 461"/>
                <a:gd name="T4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1" h="116">
                  <a:moveTo>
                    <a:pt x="58" y="0"/>
                  </a:moveTo>
                  <a:lnTo>
                    <a:pt x="404" y="0"/>
                  </a:lnTo>
                  <a:lnTo>
                    <a:pt x="422" y="4"/>
                  </a:lnTo>
                  <a:lnTo>
                    <a:pt x="438" y="12"/>
                  </a:lnTo>
                  <a:lnTo>
                    <a:pt x="450" y="24"/>
                  </a:lnTo>
                  <a:lnTo>
                    <a:pt x="458" y="40"/>
                  </a:lnTo>
                  <a:lnTo>
                    <a:pt x="461" y="58"/>
                  </a:lnTo>
                  <a:lnTo>
                    <a:pt x="458" y="76"/>
                  </a:lnTo>
                  <a:lnTo>
                    <a:pt x="450" y="92"/>
                  </a:lnTo>
                  <a:lnTo>
                    <a:pt x="438" y="104"/>
                  </a:lnTo>
                  <a:lnTo>
                    <a:pt x="422" y="112"/>
                  </a:lnTo>
                  <a:lnTo>
                    <a:pt x="404" y="116"/>
                  </a:lnTo>
                  <a:lnTo>
                    <a:pt x="58" y="116"/>
                  </a:lnTo>
                  <a:lnTo>
                    <a:pt x="40" y="112"/>
                  </a:lnTo>
                  <a:lnTo>
                    <a:pt x="24" y="104"/>
                  </a:lnTo>
                  <a:lnTo>
                    <a:pt x="12" y="92"/>
                  </a:lnTo>
                  <a:lnTo>
                    <a:pt x="3" y="76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40" y="4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-263525" y="3624263"/>
              <a:ext cx="406400" cy="528638"/>
            </a:xfrm>
            <a:custGeom>
              <a:avLst/>
              <a:gdLst>
                <a:gd name="T0" fmla="*/ 1329 w 2304"/>
                <a:gd name="T1" fmla="*/ 126 h 2995"/>
                <a:gd name="T2" fmla="*/ 1326 w 2304"/>
                <a:gd name="T3" fmla="*/ 129 h 2995"/>
                <a:gd name="T4" fmla="*/ 1325 w 2304"/>
                <a:gd name="T5" fmla="*/ 979 h 2995"/>
                <a:gd name="T6" fmla="*/ 2175 w 2304"/>
                <a:gd name="T7" fmla="*/ 979 h 2995"/>
                <a:gd name="T8" fmla="*/ 2180 w 2304"/>
                <a:gd name="T9" fmla="*/ 975 h 2995"/>
                <a:gd name="T10" fmla="*/ 2180 w 2304"/>
                <a:gd name="T11" fmla="*/ 970 h 2995"/>
                <a:gd name="T12" fmla="*/ 1337 w 2304"/>
                <a:gd name="T13" fmla="*/ 127 h 2995"/>
                <a:gd name="T14" fmla="*/ 1332 w 2304"/>
                <a:gd name="T15" fmla="*/ 125 h 2995"/>
                <a:gd name="T16" fmla="*/ 1407 w 2304"/>
                <a:gd name="T17" fmla="*/ 0 h 2995"/>
                <a:gd name="T18" fmla="*/ 2304 w 2304"/>
                <a:gd name="T19" fmla="*/ 2751 h 2995"/>
                <a:gd name="T20" fmla="*/ 1940 w 2304"/>
                <a:gd name="T21" fmla="*/ 2300 h 2995"/>
                <a:gd name="T22" fmla="*/ 1990 w 2304"/>
                <a:gd name="T23" fmla="*/ 2184 h 2995"/>
                <a:gd name="T24" fmla="*/ 2021 w 2304"/>
                <a:gd name="T25" fmla="*/ 2059 h 2995"/>
                <a:gd name="T26" fmla="*/ 2033 w 2304"/>
                <a:gd name="T27" fmla="*/ 1927 h 2995"/>
                <a:gd name="T28" fmla="*/ 2020 w 2304"/>
                <a:gd name="T29" fmla="*/ 1784 h 2995"/>
                <a:gd name="T30" fmla="*/ 1983 w 2304"/>
                <a:gd name="T31" fmla="*/ 1649 h 2995"/>
                <a:gd name="T32" fmla="*/ 1924 w 2304"/>
                <a:gd name="T33" fmla="*/ 1525 h 2995"/>
                <a:gd name="T34" fmla="*/ 1845 w 2304"/>
                <a:gd name="T35" fmla="*/ 1414 h 2995"/>
                <a:gd name="T36" fmla="*/ 1749 w 2304"/>
                <a:gd name="T37" fmla="*/ 1317 h 2995"/>
                <a:gd name="T38" fmla="*/ 1638 w 2304"/>
                <a:gd name="T39" fmla="*/ 1239 h 2995"/>
                <a:gd name="T40" fmla="*/ 1513 w 2304"/>
                <a:gd name="T41" fmla="*/ 1180 h 2995"/>
                <a:gd name="T42" fmla="*/ 1379 w 2304"/>
                <a:gd name="T43" fmla="*/ 1144 h 2995"/>
                <a:gd name="T44" fmla="*/ 1236 w 2304"/>
                <a:gd name="T45" fmla="*/ 1130 h 2995"/>
                <a:gd name="T46" fmla="*/ 1093 w 2304"/>
                <a:gd name="T47" fmla="*/ 1144 h 2995"/>
                <a:gd name="T48" fmla="*/ 958 w 2304"/>
                <a:gd name="T49" fmla="*/ 1180 h 2995"/>
                <a:gd name="T50" fmla="*/ 835 w 2304"/>
                <a:gd name="T51" fmla="*/ 1239 h 2995"/>
                <a:gd name="T52" fmla="*/ 724 w 2304"/>
                <a:gd name="T53" fmla="*/ 1317 h 2995"/>
                <a:gd name="T54" fmla="*/ 627 w 2304"/>
                <a:gd name="T55" fmla="*/ 1414 h 2995"/>
                <a:gd name="T56" fmla="*/ 549 w 2304"/>
                <a:gd name="T57" fmla="*/ 1525 h 2995"/>
                <a:gd name="T58" fmla="*/ 490 w 2304"/>
                <a:gd name="T59" fmla="*/ 1649 h 2995"/>
                <a:gd name="T60" fmla="*/ 452 w 2304"/>
                <a:gd name="T61" fmla="*/ 1784 h 2995"/>
                <a:gd name="T62" fmla="*/ 440 w 2304"/>
                <a:gd name="T63" fmla="*/ 1927 h 2995"/>
                <a:gd name="T64" fmla="*/ 452 w 2304"/>
                <a:gd name="T65" fmla="*/ 2069 h 2995"/>
                <a:gd name="T66" fmla="*/ 490 w 2304"/>
                <a:gd name="T67" fmla="*/ 2205 h 2995"/>
                <a:gd name="T68" fmla="*/ 549 w 2304"/>
                <a:gd name="T69" fmla="*/ 2328 h 2995"/>
                <a:gd name="T70" fmla="*/ 627 w 2304"/>
                <a:gd name="T71" fmla="*/ 2440 h 2995"/>
                <a:gd name="T72" fmla="*/ 724 w 2304"/>
                <a:gd name="T73" fmla="*/ 2535 h 2995"/>
                <a:gd name="T74" fmla="*/ 835 w 2304"/>
                <a:gd name="T75" fmla="*/ 2614 h 2995"/>
                <a:gd name="T76" fmla="*/ 958 w 2304"/>
                <a:gd name="T77" fmla="*/ 2674 h 2995"/>
                <a:gd name="T78" fmla="*/ 1093 w 2304"/>
                <a:gd name="T79" fmla="*/ 2710 h 2995"/>
                <a:gd name="T80" fmla="*/ 1236 w 2304"/>
                <a:gd name="T81" fmla="*/ 2723 h 2995"/>
                <a:gd name="T82" fmla="*/ 1368 w 2304"/>
                <a:gd name="T83" fmla="*/ 2712 h 2995"/>
                <a:gd name="T84" fmla="*/ 1492 w 2304"/>
                <a:gd name="T85" fmla="*/ 2681 h 2995"/>
                <a:gd name="T86" fmla="*/ 1609 w 2304"/>
                <a:gd name="T87" fmla="*/ 2630 h 2995"/>
                <a:gd name="T88" fmla="*/ 2060 w 2304"/>
                <a:gd name="T89" fmla="*/ 2995 h 2995"/>
                <a:gd name="T90" fmla="*/ 0 w 2304"/>
                <a:gd name="T91" fmla="*/ 0 h 2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04" h="2995">
                  <a:moveTo>
                    <a:pt x="1332" y="125"/>
                  </a:moveTo>
                  <a:lnTo>
                    <a:pt x="1329" y="126"/>
                  </a:lnTo>
                  <a:lnTo>
                    <a:pt x="1327" y="127"/>
                  </a:lnTo>
                  <a:lnTo>
                    <a:pt x="1326" y="129"/>
                  </a:lnTo>
                  <a:lnTo>
                    <a:pt x="1325" y="132"/>
                  </a:lnTo>
                  <a:lnTo>
                    <a:pt x="1325" y="979"/>
                  </a:lnTo>
                  <a:lnTo>
                    <a:pt x="2172" y="979"/>
                  </a:lnTo>
                  <a:lnTo>
                    <a:pt x="2175" y="979"/>
                  </a:lnTo>
                  <a:lnTo>
                    <a:pt x="2177" y="977"/>
                  </a:lnTo>
                  <a:lnTo>
                    <a:pt x="2180" y="975"/>
                  </a:lnTo>
                  <a:lnTo>
                    <a:pt x="2180" y="973"/>
                  </a:lnTo>
                  <a:lnTo>
                    <a:pt x="2180" y="970"/>
                  </a:lnTo>
                  <a:lnTo>
                    <a:pt x="2177" y="968"/>
                  </a:lnTo>
                  <a:lnTo>
                    <a:pt x="1337" y="127"/>
                  </a:lnTo>
                  <a:lnTo>
                    <a:pt x="1334" y="126"/>
                  </a:lnTo>
                  <a:lnTo>
                    <a:pt x="1332" y="125"/>
                  </a:lnTo>
                  <a:close/>
                  <a:moveTo>
                    <a:pt x="0" y="0"/>
                  </a:moveTo>
                  <a:lnTo>
                    <a:pt x="1407" y="0"/>
                  </a:lnTo>
                  <a:lnTo>
                    <a:pt x="2304" y="898"/>
                  </a:lnTo>
                  <a:lnTo>
                    <a:pt x="2304" y="2751"/>
                  </a:lnTo>
                  <a:lnTo>
                    <a:pt x="1907" y="2354"/>
                  </a:lnTo>
                  <a:lnTo>
                    <a:pt x="1940" y="2300"/>
                  </a:lnTo>
                  <a:lnTo>
                    <a:pt x="1967" y="2242"/>
                  </a:lnTo>
                  <a:lnTo>
                    <a:pt x="1990" y="2184"/>
                  </a:lnTo>
                  <a:lnTo>
                    <a:pt x="2009" y="2122"/>
                  </a:lnTo>
                  <a:lnTo>
                    <a:pt x="2021" y="2059"/>
                  </a:lnTo>
                  <a:lnTo>
                    <a:pt x="2030" y="1994"/>
                  </a:lnTo>
                  <a:lnTo>
                    <a:pt x="2033" y="1927"/>
                  </a:lnTo>
                  <a:lnTo>
                    <a:pt x="2030" y="1855"/>
                  </a:lnTo>
                  <a:lnTo>
                    <a:pt x="2020" y="1784"/>
                  </a:lnTo>
                  <a:lnTo>
                    <a:pt x="2005" y="1715"/>
                  </a:lnTo>
                  <a:lnTo>
                    <a:pt x="1983" y="1649"/>
                  </a:lnTo>
                  <a:lnTo>
                    <a:pt x="1956" y="1586"/>
                  </a:lnTo>
                  <a:lnTo>
                    <a:pt x="1924" y="1525"/>
                  </a:lnTo>
                  <a:lnTo>
                    <a:pt x="1887" y="1468"/>
                  </a:lnTo>
                  <a:lnTo>
                    <a:pt x="1845" y="1414"/>
                  </a:lnTo>
                  <a:lnTo>
                    <a:pt x="1799" y="1364"/>
                  </a:lnTo>
                  <a:lnTo>
                    <a:pt x="1749" y="1317"/>
                  </a:lnTo>
                  <a:lnTo>
                    <a:pt x="1696" y="1277"/>
                  </a:lnTo>
                  <a:lnTo>
                    <a:pt x="1638" y="1239"/>
                  </a:lnTo>
                  <a:lnTo>
                    <a:pt x="1577" y="1208"/>
                  </a:lnTo>
                  <a:lnTo>
                    <a:pt x="1513" y="1180"/>
                  </a:lnTo>
                  <a:lnTo>
                    <a:pt x="1447" y="1159"/>
                  </a:lnTo>
                  <a:lnTo>
                    <a:pt x="1379" y="1144"/>
                  </a:lnTo>
                  <a:lnTo>
                    <a:pt x="1309" y="1133"/>
                  </a:lnTo>
                  <a:lnTo>
                    <a:pt x="1236" y="1130"/>
                  </a:lnTo>
                  <a:lnTo>
                    <a:pt x="1164" y="1133"/>
                  </a:lnTo>
                  <a:lnTo>
                    <a:pt x="1093" y="1144"/>
                  </a:lnTo>
                  <a:lnTo>
                    <a:pt x="1024" y="1159"/>
                  </a:lnTo>
                  <a:lnTo>
                    <a:pt x="958" y="1180"/>
                  </a:lnTo>
                  <a:lnTo>
                    <a:pt x="895" y="1208"/>
                  </a:lnTo>
                  <a:lnTo>
                    <a:pt x="835" y="1239"/>
                  </a:lnTo>
                  <a:lnTo>
                    <a:pt x="777" y="1277"/>
                  </a:lnTo>
                  <a:lnTo>
                    <a:pt x="724" y="1317"/>
                  </a:lnTo>
                  <a:lnTo>
                    <a:pt x="673" y="1364"/>
                  </a:lnTo>
                  <a:lnTo>
                    <a:pt x="627" y="1414"/>
                  </a:lnTo>
                  <a:lnTo>
                    <a:pt x="585" y="1468"/>
                  </a:lnTo>
                  <a:lnTo>
                    <a:pt x="549" y="1525"/>
                  </a:lnTo>
                  <a:lnTo>
                    <a:pt x="516" y="1586"/>
                  </a:lnTo>
                  <a:lnTo>
                    <a:pt x="490" y="1649"/>
                  </a:lnTo>
                  <a:lnTo>
                    <a:pt x="468" y="1715"/>
                  </a:lnTo>
                  <a:lnTo>
                    <a:pt x="452" y="1784"/>
                  </a:lnTo>
                  <a:lnTo>
                    <a:pt x="443" y="1855"/>
                  </a:lnTo>
                  <a:lnTo>
                    <a:pt x="440" y="1927"/>
                  </a:lnTo>
                  <a:lnTo>
                    <a:pt x="443" y="1999"/>
                  </a:lnTo>
                  <a:lnTo>
                    <a:pt x="452" y="2069"/>
                  </a:lnTo>
                  <a:lnTo>
                    <a:pt x="468" y="2139"/>
                  </a:lnTo>
                  <a:lnTo>
                    <a:pt x="490" y="2205"/>
                  </a:lnTo>
                  <a:lnTo>
                    <a:pt x="516" y="2268"/>
                  </a:lnTo>
                  <a:lnTo>
                    <a:pt x="549" y="2328"/>
                  </a:lnTo>
                  <a:lnTo>
                    <a:pt x="585" y="2386"/>
                  </a:lnTo>
                  <a:lnTo>
                    <a:pt x="627" y="2440"/>
                  </a:lnTo>
                  <a:lnTo>
                    <a:pt x="673" y="2489"/>
                  </a:lnTo>
                  <a:lnTo>
                    <a:pt x="724" y="2535"/>
                  </a:lnTo>
                  <a:lnTo>
                    <a:pt x="777" y="2577"/>
                  </a:lnTo>
                  <a:lnTo>
                    <a:pt x="835" y="2614"/>
                  </a:lnTo>
                  <a:lnTo>
                    <a:pt x="895" y="2646"/>
                  </a:lnTo>
                  <a:lnTo>
                    <a:pt x="958" y="2674"/>
                  </a:lnTo>
                  <a:lnTo>
                    <a:pt x="1024" y="2695"/>
                  </a:lnTo>
                  <a:lnTo>
                    <a:pt x="1093" y="2710"/>
                  </a:lnTo>
                  <a:lnTo>
                    <a:pt x="1164" y="2720"/>
                  </a:lnTo>
                  <a:lnTo>
                    <a:pt x="1236" y="2723"/>
                  </a:lnTo>
                  <a:lnTo>
                    <a:pt x="1303" y="2721"/>
                  </a:lnTo>
                  <a:lnTo>
                    <a:pt x="1368" y="2712"/>
                  </a:lnTo>
                  <a:lnTo>
                    <a:pt x="1432" y="2699"/>
                  </a:lnTo>
                  <a:lnTo>
                    <a:pt x="1492" y="2681"/>
                  </a:lnTo>
                  <a:lnTo>
                    <a:pt x="1552" y="2657"/>
                  </a:lnTo>
                  <a:lnTo>
                    <a:pt x="1609" y="2630"/>
                  </a:lnTo>
                  <a:lnTo>
                    <a:pt x="1663" y="2598"/>
                  </a:lnTo>
                  <a:lnTo>
                    <a:pt x="2060" y="2995"/>
                  </a:lnTo>
                  <a:lnTo>
                    <a:pt x="0" y="29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1" name="Freeform 76"/>
          <p:cNvSpPr/>
          <p:nvPr/>
        </p:nvSpPr>
        <p:spPr bwMode="auto">
          <a:xfrm>
            <a:off x="4024630" y="3220085"/>
            <a:ext cx="325120" cy="393700"/>
          </a:xfrm>
          <a:custGeom>
            <a:avLst/>
            <a:gdLst>
              <a:gd name="connsiteX0" fmla="*/ 941387 w 4484687"/>
              <a:gd name="connsiteY0" fmla="*/ 3479800 h 5043488"/>
              <a:gd name="connsiteX1" fmla="*/ 1920875 w 4484687"/>
              <a:gd name="connsiteY1" fmla="*/ 3479800 h 5043488"/>
              <a:gd name="connsiteX2" fmla="*/ 1901031 w 4484687"/>
              <a:gd name="connsiteY2" fmla="*/ 3562157 h 5043488"/>
              <a:gd name="connsiteX3" fmla="*/ 1887538 w 4484687"/>
              <a:gd name="connsiteY3" fmla="*/ 3645306 h 5043488"/>
              <a:gd name="connsiteX4" fmla="*/ 1876425 w 4484687"/>
              <a:gd name="connsiteY4" fmla="*/ 3730830 h 5043488"/>
              <a:gd name="connsiteX5" fmla="*/ 1873250 w 4484687"/>
              <a:gd name="connsiteY5" fmla="*/ 3817938 h 5043488"/>
              <a:gd name="connsiteX6" fmla="*/ 941387 w 4484687"/>
              <a:gd name="connsiteY6" fmla="*/ 3817938 h 5043488"/>
              <a:gd name="connsiteX7" fmla="*/ 903287 w 4484687"/>
              <a:gd name="connsiteY7" fmla="*/ 3813187 h 5043488"/>
              <a:gd name="connsiteX8" fmla="*/ 865981 w 4484687"/>
              <a:gd name="connsiteY8" fmla="*/ 3799725 h 5043488"/>
              <a:gd name="connsiteX9" fmla="*/ 835819 w 4484687"/>
              <a:gd name="connsiteY9" fmla="*/ 3779927 h 5043488"/>
              <a:gd name="connsiteX10" fmla="*/ 809625 w 4484687"/>
              <a:gd name="connsiteY10" fmla="*/ 3753795 h 5043488"/>
              <a:gd name="connsiteX11" fmla="*/ 789781 w 4484687"/>
              <a:gd name="connsiteY11" fmla="*/ 3722911 h 5043488"/>
              <a:gd name="connsiteX12" fmla="*/ 777081 w 4484687"/>
              <a:gd name="connsiteY12" fmla="*/ 3688068 h 5043488"/>
              <a:gd name="connsiteX13" fmla="*/ 773112 w 4484687"/>
              <a:gd name="connsiteY13" fmla="*/ 3647681 h 5043488"/>
              <a:gd name="connsiteX14" fmla="*/ 777081 w 4484687"/>
              <a:gd name="connsiteY14" fmla="*/ 3609671 h 5043488"/>
              <a:gd name="connsiteX15" fmla="*/ 789781 w 4484687"/>
              <a:gd name="connsiteY15" fmla="*/ 3574827 h 5043488"/>
              <a:gd name="connsiteX16" fmla="*/ 809625 w 4484687"/>
              <a:gd name="connsiteY16" fmla="*/ 3542360 h 5043488"/>
              <a:gd name="connsiteX17" fmla="*/ 835819 w 4484687"/>
              <a:gd name="connsiteY17" fmla="*/ 3516227 h 5043488"/>
              <a:gd name="connsiteX18" fmla="*/ 865981 w 4484687"/>
              <a:gd name="connsiteY18" fmla="*/ 3496430 h 5043488"/>
              <a:gd name="connsiteX19" fmla="*/ 903287 w 4484687"/>
              <a:gd name="connsiteY19" fmla="*/ 3484552 h 5043488"/>
              <a:gd name="connsiteX20" fmla="*/ 941387 w 4484687"/>
              <a:gd name="connsiteY20" fmla="*/ 2803525 h 5043488"/>
              <a:gd name="connsiteX21" fmla="*/ 2091531 w 4484687"/>
              <a:gd name="connsiteY21" fmla="*/ 2803525 h 5043488"/>
              <a:gd name="connsiteX22" fmla="*/ 2131219 w 4484687"/>
              <a:gd name="connsiteY22" fmla="*/ 2807494 h 5043488"/>
              <a:gd name="connsiteX23" fmla="*/ 2166144 w 4484687"/>
              <a:gd name="connsiteY23" fmla="*/ 2821781 h 5043488"/>
              <a:gd name="connsiteX24" fmla="*/ 2198688 w 4484687"/>
              <a:gd name="connsiteY24" fmla="*/ 2841625 h 5043488"/>
              <a:gd name="connsiteX25" fmla="*/ 2224881 w 4484687"/>
              <a:gd name="connsiteY25" fmla="*/ 2869406 h 5043488"/>
              <a:gd name="connsiteX26" fmla="*/ 2244725 w 4484687"/>
              <a:gd name="connsiteY26" fmla="*/ 2901156 h 5043488"/>
              <a:gd name="connsiteX27" fmla="*/ 2178844 w 4484687"/>
              <a:gd name="connsiteY27" fmla="*/ 2976563 h 5043488"/>
              <a:gd name="connsiteX28" fmla="*/ 2119313 w 4484687"/>
              <a:gd name="connsiteY28" fmla="*/ 3055938 h 5043488"/>
              <a:gd name="connsiteX29" fmla="*/ 2063750 w 4484687"/>
              <a:gd name="connsiteY29" fmla="*/ 3140075 h 5043488"/>
              <a:gd name="connsiteX30" fmla="*/ 941387 w 4484687"/>
              <a:gd name="connsiteY30" fmla="*/ 3140075 h 5043488"/>
              <a:gd name="connsiteX31" fmla="*/ 903287 w 4484687"/>
              <a:gd name="connsiteY31" fmla="*/ 3136106 h 5043488"/>
              <a:gd name="connsiteX32" fmla="*/ 865981 w 4484687"/>
              <a:gd name="connsiteY32" fmla="*/ 3123406 h 5043488"/>
              <a:gd name="connsiteX33" fmla="*/ 835819 w 4484687"/>
              <a:gd name="connsiteY33" fmla="*/ 3103563 h 5043488"/>
              <a:gd name="connsiteX34" fmla="*/ 809625 w 4484687"/>
              <a:gd name="connsiteY34" fmla="*/ 3077369 h 5043488"/>
              <a:gd name="connsiteX35" fmla="*/ 789781 w 4484687"/>
              <a:gd name="connsiteY35" fmla="*/ 3047206 h 5043488"/>
              <a:gd name="connsiteX36" fmla="*/ 777081 w 4484687"/>
              <a:gd name="connsiteY36" fmla="*/ 3009900 h 5043488"/>
              <a:gd name="connsiteX37" fmla="*/ 773112 w 4484687"/>
              <a:gd name="connsiteY37" fmla="*/ 2971800 h 5043488"/>
              <a:gd name="connsiteX38" fmla="*/ 777081 w 4484687"/>
              <a:gd name="connsiteY38" fmla="*/ 2933700 h 5043488"/>
              <a:gd name="connsiteX39" fmla="*/ 789781 w 4484687"/>
              <a:gd name="connsiteY39" fmla="*/ 2897981 h 5043488"/>
              <a:gd name="connsiteX40" fmla="*/ 809625 w 4484687"/>
              <a:gd name="connsiteY40" fmla="*/ 2866231 h 5043488"/>
              <a:gd name="connsiteX41" fmla="*/ 835819 w 4484687"/>
              <a:gd name="connsiteY41" fmla="*/ 2840038 h 5043488"/>
              <a:gd name="connsiteX42" fmla="*/ 865981 w 4484687"/>
              <a:gd name="connsiteY42" fmla="*/ 2820194 h 5043488"/>
              <a:gd name="connsiteX43" fmla="*/ 903287 w 4484687"/>
              <a:gd name="connsiteY43" fmla="*/ 2807494 h 5043488"/>
              <a:gd name="connsiteX44" fmla="*/ 3246041 w 4484687"/>
              <a:gd name="connsiteY44" fmla="*/ 2635250 h 5043488"/>
              <a:gd name="connsiteX45" fmla="*/ 3336499 w 4484687"/>
              <a:gd name="connsiteY45" fmla="*/ 2638423 h 5043488"/>
              <a:gd name="connsiteX46" fmla="*/ 3425369 w 4484687"/>
              <a:gd name="connsiteY46" fmla="*/ 2649528 h 5043488"/>
              <a:gd name="connsiteX47" fmla="*/ 3512653 w 4484687"/>
              <a:gd name="connsiteY47" fmla="*/ 2664600 h 5043488"/>
              <a:gd name="connsiteX48" fmla="*/ 3597556 w 4484687"/>
              <a:gd name="connsiteY48" fmla="*/ 2687603 h 5043488"/>
              <a:gd name="connsiteX49" fmla="*/ 3680079 w 4484687"/>
              <a:gd name="connsiteY49" fmla="*/ 2716953 h 5043488"/>
              <a:gd name="connsiteX50" fmla="*/ 3757841 w 4484687"/>
              <a:gd name="connsiteY50" fmla="*/ 2750268 h 5043488"/>
              <a:gd name="connsiteX51" fmla="*/ 3618981 w 4484687"/>
              <a:gd name="connsiteY51" fmla="*/ 2975545 h 5043488"/>
              <a:gd name="connsiteX52" fmla="*/ 3549947 w 4484687"/>
              <a:gd name="connsiteY52" fmla="*/ 2947782 h 5043488"/>
              <a:gd name="connsiteX53" fmla="*/ 3476153 w 4484687"/>
              <a:gd name="connsiteY53" fmla="*/ 2926365 h 5043488"/>
              <a:gd name="connsiteX54" fmla="*/ 3400771 w 4484687"/>
              <a:gd name="connsiteY54" fmla="*/ 2911293 h 5043488"/>
              <a:gd name="connsiteX55" fmla="*/ 3324596 w 4484687"/>
              <a:gd name="connsiteY55" fmla="*/ 2901775 h 5043488"/>
              <a:gd name="connsiteX56" fmla="*/ 3246041 w 4484687"/>
              <a:gd name="connsiteY56" fmla="*/ 2898602 h 5043488"/>
              <a:gd name="connsiteX57" fmla="*/ 3151616 w 4484687"/>
              <a:gd name="connsiteY57" fmla="*/ 2903361 h 5043488"/>
              <a:gd name="connsiteX58" fmla="*/ 3057984 w 4484687"/>
              <a:gd name="connsiteY58" fmla="*/ 2916846 h 5043488"/>
              <a:gd name="connsiteX59" fmla="*/ 2967526 w 4484687"/>
              <a:gd name="connsiteY59" fmla="*/ 2939850 h 5043488"/>
              <a:gd name="connsiteX60" fmla="*/ 2880243 w 4484687"/>
              <a:gd name="connsiteY60" fmla="*/ 2972372 h 5043488"/>
              <a:gd name="connsiteX61" fmla="*/ 2798513 w 4484687"/>
              <a:gd name="connsiteY61" fmla="*/ 3012033 h 5043488"/>
              <a:gd name="connsiteX62" fmla="*/ 2720751 w 4484687"/>
              <a:gd name="connsiteY62" fmla="*/ 3059627 h 5043488"/>
              <a:gd name="connsiteX63" fmla="*/ 2648544 w 4484687"/>
              <a:gd name="connsiteY63" fmla="*/ 3113566 h 5043488"/>
              <a:gd name="connsiteX64" fmla="*/ 2581097 w 4484687"/>
              <a:gd name="connsiteY64" fmla="*/ 3174645 h 5043488"/>
              <a:gd name="connsiteX65" fmla="*/ 2521586 w 4484687"/>
              <a:gd name="connsiteY65" fmla="*/ 3240483 h 5043488"/>
              <a:gd name="connsiteX66" fmla="*/ 2466042 w 4484687"/>
              <a:gd name="connsiteY66" fmla="*/ 3314253 h 5043488"/>
              <a:gd name="connsiteX67" fmla="*/ 2418432 w 4484687"/>
              <a:gd name="connsiteY67" fmla="*/ 3390403 h 5043488"/>
              <a:gd name="connsiteX68" fmla="*/ 2378758 w 4484687"/>
              <a:gd name="connsiteY68" fmla="*/ 3472898 h 5043488"/>
              <a:gd name="connsiteX69" fmla="*/ 2347812 w 4484687"/>
              <a:gd name="connsiteY69" fmla="*/ 3559360 h 5043488"/>
              <a:gd name="connsiteX70" fmla="*/ 2324801 w 4484687"/>
              <a:gd name="connsiteY70" fmla="*/ 3648995 h 5043488"/>
              <a:gd name="connsiteX71" fmla="*/ 2309724 w 4484687"/>
              <a:gd name="connsiteY71" fmla="*/ 3742595 h 5043488"/>
              <a:gd name="connsiteX72" fmla="*/ 2304963 w 4484687"/>
              <a:gd name="connsiteY72" fmla="*/ 3839369 h 5043488"/>
              <a:gd name="connsiteX73" fmla="*/ 2309724 w 4484687"/>
              <a:gd name="connsiteY73" fmla="*/ 3934556 h 5043488"/>
              <a:gd name="connsiteX74" fmla="*/ 2324801 w 4484687"/>
              <a:gd name="connsiteY74" fmla="*/ 4027364 h 5043488"/>
              <a:gd name="connsiteX75" fmla="*/ 2347812 w 4484687"/>
              <a:gd name="connsiteY75" fmla="*/ 4117792 h 5043488"/>
              <a:gd name="connsiteX76" fmla="*/ 2378758 w 4484687"/>
              <a:gd name="connsiteY76" fmla="*/ 4203461 h 5043488"/>
              <a:gd name="connsiteX77" fmla="*/ 2418432 w 4484687"/>
              <a:gd name="connsiteY77" fmla="*/ 4286749 h 5043488"/>
              <a:gd name="connsiteX78" fmla="*/ 2466042 w 4484687"/>
              <a:gd name="connsiteY78" fmla="*/ 4364486 h 5043488"/>
              <a:gd name="connsiteX79" fmla="*/ 2521586 w 4484687"/>
              <a:gd name="connsiteY79" fmla="*/ 4436669 h 5043488"/>
              <a:gd name="connsiteX80" fmla="*/ 2581097 w 4484687"/>
              <a:gd name="connsiteY80" fmla="*/ 4504094 h 5043488"/>
              <a:gd name="connsiteX81" fmla="*/ 2648544 w 4484687"/>
              <a:gd name="connsiteY81" fmla="*/ 4563586 h 5043488"/>
              <a:gd name="connsiteX82" fmla="*/ 2720751 w 4484687"/>
              <a:gd name="connsiteY82" fmla="*/ 4619112 h 5043488"/>
              <a:gd name="connsiteX83" fmla="*/ 2798513 w 4484687"/>
              <a:gd name="connsiteY83" fmla="*/ 4665119 h 5043488"/>
              <a:gd name="connsiteX84" fmla="*/ 2880243 w 4484687"/>
              <a:gd name="connsiteY84" fmla="*/ 4704780 h 5043488"/>
              <a:gd name="connsiteX85" fmla="*/ 2967526 w 4484687"/>
              <a:gd name="connsiteY85" fmla="*/ 4736509 h 5043488"/>
              <a:gd name="connsiteX86" fmla="*/ 3057984 w 4484687"/>
              <a:gd name="connsiteY86" fmla="*/ 4759513 h 5043488"/>
              <a:gd name="connsiteX87" fmla="*/ 3151616 w 4484687"/>
              <a:gd name="connsiteY87" fmla="*/ 4773791 h 5043488"/>
              <a:gd name="connsiteX88" fmla="*/ 3246041 w 4484687"/>
              <a:gd name="connsiteY88" fmla="*/ 4779343 h 5043488"/>
              <a:gd name="connsiteX89" fmla="*/ 3342847 w 4484687"/>
              <a:gd name="connsiteY89" fmla="*/ 4773791 h 5043488"/>
              <a:gd name="connsiteX90" fmla="*/ 3436478 w 4484687"/>
              <a:gd name="connsiteY90" fmla="*/ 4759513 h 5043488"/>
              <a:gd name="connsiteX91" fmla="*/ 3526936 w 4484687"/>
              <a:gd name="connsiteY91" fmla="*/ 4736509 h 5043488"/>
              <a:gd name="connsiteX92" fmla="*/ 3612633 w 4484687"/>
              <a:gd name="connsiteY92" fmla="*/ 4704780 h 5043488"/>
              <a:gd name="connsiteX93" fmla="*/ 3695156 w 4484687"/>
              <a:gd name="connsiteY93" fmla="*/ 4665119 h 5043488"/>
              <a:gd name="connsiteX94" fmla="*/ 3772124 w 4484687"/>
              <a:gd name="connsiteY94" fmla="*/ 4619112 h 5043488"/>
              <a:gd name="connsiteX95" fmla="*/ 3845918 w 4484687"/>
              <a:gd name="connsiteY95" fmla="*/ 4563586 h 5043488"/>
              <a:gd name="connsiteX96" fmla="*/ 3911778 w 4484687"/>
              <a:gd name="connsiteY96" fmla="*/ 4504094 h 5043488"/>
              <a:gd name="connsiteX97" fmla="*/ 3972877 w 4484687"/>
              <a:gd name="connsiteY97" fmla="*/ 4436669 h 5043488"/>
              <a:gd name="connsiteX98" fmla="*/ 4026834 w 4484687"/>
              <a:gd name="connsiteY98" fmla="*/ 4364486 h 5043488"/>
              <a:gd name="connsiteX99" fmla="*/ 4073650 w 4484687"/>
              <a:gd name="connsiteY99" fmla="*/ 4286749 h 5043488"/>
              <a:gd name="connsiteX100" fmla="*/ 4114118 w 4484687"/>
              <a:gd name="connsiteY100" fmla="*/ 4203461 h 5043488"/>
              <a:gd name="connsiteX101" fmla="*/ 4145857 w 4484687"/>
              <a:gd name="connsiteY101" fmla="*/ 4117792 h 5043488"/>
              <a:gd name="connsiteX102" fmla="*/ 4168868 w 4484687"/>
              <a:gd name="connsiteY102" fmla="*/ 4027364 h 5043488"/>
              <a:gd name="connsiteX103" fmla="*/ 4183151 w 4484687"/>
              <a:gd name="connsiteY103" fmla="*/ 3934556 h 5043488"/>
              <a:gd name="connsiteX104" fmla="*/ 4187118 w 4484687"/>
              <a:gd name="connsiteY104" fmla="*/ 3839369 h 5043488"/>
              <a:gd name="connsiteX105" fmla="*/ 4183944 w 4484687"/>
              <a:gd name="connsiteY105" fmla="*/ 3759253 h 5043488"/>
              <a:gd name="connsiteX106" fmla="*/ 4173629 w 4484687"/>
              <a:gd name="connsiteY106" fmla="*/ 3681517 h 5043488"/>
              <a:gd name="connsiteX107" fmla="*/ 4156966 w 4484687"/>
              <a:gd name="connsiteY107" fmla="*/ 3606160 h 5043488"/>
              <a:gd name="connsiteX108" fmla="*/ 4334707 w 4484687"/>
              <a:gd name="connsiteY108" fmla="*/ 3322978 h 5043488"/>
              <a:gd name="connsiteX109" fmla="*/ 4368034 w 4484687"/>
              <a:gd name="connsiteY109" fmla="*/ 3403094 h 5043488"/>
              <a:gd name="connsiteX110" fmla="*/ 4397393 w 4484687"/>
              <a:gd name="connsiteY110" fmla="*/ 3485590 h 5043488"/>
              <a:gd name="connsiteX111" fmla="*/ 4420404 w 4484687"/>
              <a:gd name="connsiteY111" fmla="*/ 3571258 h 5043488"/>
              <a:gd name="connsiteX112" fmla="*/ 4437067 w 4484687"/>
              <a:gd name="connsiteY112" fmla="*/ 3658513 h 5043488"/>
              <a:gd name="connsiteX113" fmla="*/ 4448176 w 4484687"/>
              <a:gd name="connsiteY113" fmla="*/ 3747355 h 5043488"/>
              <a:gd name="connsiteX114" fmla="*/ 4451350 w 4484687"/>
              <a:gd name="connsiteY114" fmla="*/ 3839369 h 5043488"/>
              <a:gd name="connsiteX115" fmla="*/ 4446589 w 4484687"/>
              <a:gd name="connsiteY115" fmla="*/ 3941696 h 5043488"/>
              <a:gd name="connsiteX116" fmla="*/ 4433893 w 4484687"/>
              <a:gd name="connsiteY116" fmla="*/ 4044815 h 5043488"/>
              <a:gd name="connsiteX117" fmla="*/ 4412469 w 4484687"/>
              <a:gd name="connsiteY117" fmla="*/ 4142382 h 5043488"/>
              <a:gd name="connsiteX118" fmla="*/ 4383904 w 4484687"/>
              <a:gd name="connsiteY118" fmla="*/ 4237569 h 5043488"/>
              <a:gd name="connsiteX119" fmla="*/ 4346610 w 4484687"/>
              <a:gd name="connsiteY119" fmla="*/ 4329584 h 5043488"/>
              <a:gd name="connsiteX120" fmla="*/ 4302174 w 4484687"/>
              <a:gd name="connsiteY120" fmla="*/ 4418425 h 5043488"/>
              <a:gd name="connsiteX121" fmla="*/ 4251391 w 4484687"/>
              <a:gd name="connsiteY121" fmla="*/ 4500921 h 5043488"/>
              <a:gd name="connsiteX122" fmla="*/ 4195053 w 4484687"/>
              <a:gd name="connsiteY122" fmla="*/ 4580243 h 5043488"/>
              <a:gd name="connsiteX123" fmla="*/ 4132368 w 4484687"/>
              <a:gd name="connsiteY123" fmla="*/ 4654014 h 5043488"/>
              <a:gd name="connsiteX124" fmla="*/ 4063334 w 4484687"/>
              <a:gd name="connsiteY124" fmla="*/ 4723024 h 5043488"/>
              <a:gd name="connsiteX125" fmla="*/ 3987953 w 4484687"/>
              <a:gd name="connsiteY125" fmla="*/ 4785689 h 5043488"/>
              <a:gd name="connsiteX126" fmla="*/ 3910191 w 4484687"/>
              <a:gd name="connsiteY126" fmla="*/ 4844388 h 5043488"/>
              <a:gd name="connsiteX127" fmla="*/ 3825288 w 4484687"/>
              <a:gd name="connsiteY127" fmla="*/ 4894361 h 5043488"/>
              <a:gd name="connsiteX128" fmla="*/ 3738004 w 4484687"/>
              <a:gd name="connsiteY128" fmla="*/ 4937196 h 5043488"/>
              <a:gd name="connsiteX129" fmla="*/ 3645959 w 4484687"/>
              <a:gd name="connsiteY129" fmla="*/ 4974477 h 5043488"/>
              <a:gd name="connsiteX130" fmla="*/ 3549947 w 4484687"/>
              <a:gd name="connsiteY130" fmla="*/ 5003034 h 5043488"/>
              <a:gd name="connsiteX131" fmla="*/ 3451555 w 4484687"/>
              <a:gd name="connsiteY131" fmla="*/ 5024451 h 5043488"/>
              <a:gd name="connsiteX132" fmla="*/ 3350781 w 4484687"/>
              <a:gd name="connsiteY132" fmla="*/ 5038729 h 5043488"/>
              <a:gd name="connsiteX133" fmla="*/ 3246041 w 4484687"/>
              <a:gd name="connsiteY133" fmla="*/ 5043488 h 5043488"/>
              <a:gd name="connsiteX134" fmla="*/ 3142094 w 4484687"/>
              <a:gd name="connsiteY134" fmla="*/ 5038729 h 5043488"/>
              <a:gd name="connsiteX135" fmla="*/ 3040527 w 4484687"/>
              <a:gd name="connsiteY135" fmla="*/ 5024451 h 5043488"/>
              <a:gd name="connsiteX136" fmla="*/ 2942928 w 4484687"/>
              <a:gd name="connsiteY136" fmla="*/ 5003034 h 5043488"/>
              <a:gd name="connsiteX137" fmla="*/ 2847710 w 4484687"/>
              <a:gd name="connsiteY137" fmla="*/ 4974477 h 5043488"/>
              <a:gd name="connsiteX138" fmla="*/ 2755665 w 4484687"/>
              <a:gd name="connsiteY138" fmla="*/ 4937196 h 5043488"/>
              <a:gd name="connsiteX139" fmla="*/ 2666794 w 4484687"/>
              <a:gd name="connsiteY139" fmla="*/ 4894361 h 5043488"/>
              <a:gd name="connsiteX140" fmla="*/ 2584271 w 4484687"/>
              <a:gd name="connsiteY140" fmla="*/ 4844388 h 5043488"/>
              <a:gd name="connsiteX141" fmla="*/ 2504129 w 4484687"/>
              <a:gd name="connsiteY141" fmla="*/ 4785689 h 5043488"/>
              <a:gd name="connsiteX142" fmla="*/ 2431128 w 4484687"/>
              <a:gd name="connsiteY142" fmla="*/ 4723024 h 5043488"/>
              <a:gd name="connsiteX143" fmla="*/ 2362095 w 4484687"/>
              <a:gd name="connsiteY143" fmla="*/ 4654014 h 5043488"/>
              <a:gd name="connsiteX144" fmla="*/ 2297822 w 4484687"/>
              <a:gd name="connsiteY144" fmla="*/ 4580243 h 5043488"/>
              <a:gd name="connsiteX145" fmla="*/ 2240691 w 4484687"/>
              <a:gd name="connsiteY145" fmla="*/ 4500921 h 5043488"/>
              <a:gd name="connsiteX146" fmla="*/ 2189908 w 4484687"/>
              <a:gd name="connsiteY146" fmla="*/ 4418425 h 5043488"/>
              <a:gd name="connsiteX147" fmla="*/ 2145472 w 4484687"/>
              <a:gd name="connsiteY147" fmla="*/ 4329584 h 5043488"/>
              <a:gd name="connsiteX148" fmla="*/ 2108972 w 4484687"/>
              <a:gd name="connsiteY148" fmla="*/ 4237569 h 5043488"/>
              <a:gd name="connsiteX149" fmla="*/ 2079613 w 4484687"/>
              <a:gd name="connsiteY149" fmla="*/ 4142382 h 5043488"/>
              <a:gd name="connsiteX150" fmla="*/ 2059775 w 4484687"/>
              <a:gd name="connsiteY150" fmla="*/ 4044815 h 5043488"/>
              <a:gd name="connsiteX151" fmla="*/ 2046286 w 4484687"/>
              <a:gd name="connsiteY151" fmla="*/ 3941696 h 5043488"/>
              <a:gd name="connsiteX152" fmla="*/ 2041525 w 4484687"/>
              <a:gd name="connsiteY152" fmla="*/ 3839369 h 5043488"/>
              <a:gd name="connsiteX153" fmla="*/ 2046286 w 4484687"/>
              <a:gd name="connsiteY153" fmla="*/ 3735456 h 5043488"/>
              <a:gd name="connsiteX154" fmla="*/ 2059775 w 4484687"/>
              <a:gd name="connsiteY154" fmla="*/ 3633923 h 5043488"/>
              <a:gd name="connsiteX155" fmla="*/ 2079613 w 4484687"/>
              <a:gd name="connsiteY155" fmla="*/ 3534770 h 5043488"/>
              <a:gd name="connsiteX156" fmla="*/ 2108972 w 4484687"/>
              <a:gd name="connsiteY156" fmla="*/ 3439583 h 5043488"/>
              <a:gd name="connsiteX157" fmla="*/ 2145472 w 4484687"/>
              <a:gd name="connsiteY157" fmla="*/ 3347568 h 5043488"/>
              <a:gd name="connsiteX158" fmla="*/ 2189908 w 4484687"/>
              <a:gd name="connsiteY158" fmla="*/ 3260313 h 5043488"/>
              <a:gd name="connsiteX159" fmla="*/ 2240691 w 4484687"/>
              <a:gd name="connsiteY159" fmla="*/ 3176231 h 5043488"/>
              <a:gd name="connsiteX160" fmla="*/ 2297822 w 4484687"/>
              <a:gd name="connsiteY160" fmla="*/ 3096115 h 5043488"/>
              <a:gd name="connsiteX161" fmla="*/ 2362095 w 4484687"/>
              <a:gd name="connsiteY161" fmla="*/ 3023138 h 5043488"/>
              <a:gd name="connsiteX162" fmla="*/ 2431128 w 4484687"/>
              <a:gd name="connsiteY162" fmla="*/ 2954128 h 5043488"/>
              <a:gd name="connsiteX163" fmla="*/ 2504129 w 4484687"/>
              <a:gd name="connsiteY163" fmla="*/ 2891463 h 5043488"/>
              <a:gd name="connsiteX164" fmla="*/ 2584271 w 4484687"/>
              <a:gd name="connsiteY164" fmla="*/ 2834350 h 5043488"/>
              <a:gd name="connsiteX165" fmla="*/ 2666794 w 4484687"/>
              <a:gd name="connsiteY165" fmla="*/ 2783584 h 5043488"/>
              <a:gd name="connsiteX166" fmla="*/ 2755665 w 4484687"/>
              <a:gd name="connsiteY166" fmla="*/ 2739163 h 5043488"/>
              <a:gd name="connsiteX167" fmla="*/ 2847710 w 4484687"/>
              <a:gd name="connsiteY167" fmla="*/ 2702674 h 5043488"/>
              <a:gd name="connsiteX168" fmla="*/ 2942928 w 4484687"/>
              <a:gd name="connsiteY168" fmla="*/ 2673325 h 5043488"/>
              <a:gd name="connsiteX169" fmla="*/ 3040527 w 4484687"/>
              <a:gd name="connsiteY169" fmla="*/ 2651908 h 5043488"/>
              <a:gd name="connsiteX170" fmla="*/ 3142094 w 4484687"/>
              <a:gd name="connsiteY170" fmla="*/ 2638423 h 5043488"/>
              <a:gd name="connsiteX171" fmla="*/ 4265612 w 4484687"/>
              <a:gd name="connsiteY171" fmla="*/ 2463800 h 5043488"/>
              <a:gd name="connsiteX172" fmla="*/ 4305300 w 4484687"/>
              <a:gd name="connsiteY172" fmla="*/ 2466977 h 5043488"/>
              <a:gd name="connsiteX173" fmla="*/ 4344987 w 4484687"/>
              <a:gd name="connsiteY173" fmla="*/ 2478893 h 5043488"/>
              <a:gd name="connsiteX174" fmla="*/ 4382293 w 4484687"/>
              <a:gd name="connsiteY174" fmla="*/ 2497163 h 5043488"/>
              <a:gd name="connsiteX175" fmla="*/ 4414043 w 4484687"/>
              <a:gd name="connsiteY175" fmla="*/ 2520198 h 5043488"/>
              <a:gd name="connsiteX176" fmla="*/ 4440237 w 4484687"/>
              <a:gd name="connsiteY176" fmla="*/ 2549589 h 5043488"/>
              <a:gd name="connsiteX177" fmla="*/ 4460081 w 4484687"/>
              <a:gd name="connsiteY177" fmla="*/ 2580569 h 5043488"/>
              <a:gd name="connsiteX178" fmla="*/ 4474368 w 4484687"/>
              <a:gd name="connsiteY178" fmla="*/ 2615520 h 5043488"/>
              <a:gd name="connsiteX179" fmla="*/ 4483100 w 4484687"/>
              <a:gd name="connsiteY179" fmla="*/ 2652059 h 5043488"/>
              <a:gd name="connsiteX180" fmla="*/ 4484687 w 4484687"/>
              <a:gd name="connsiteY180" fmla="*/ 2689393 h 5043488"/>
              <a:gd name="connsiteX181" fmla="*/ 4481512 w 4484687"/>
              <a:gd name="connsiteY181" fmla="*/ 2727522 h 5043488"/>
              <a:gd name="connsiteX182" fmla="*/ 4469606 w 4484687"/>
              <a:gd name="connsiteY182" fmla="*/ 2764062 h 5043488"/>
              <a:gd name="connsiteX183" fmla="*/ 4452937 w 4484687"/>
              <a:gd name="connsiteY183" fmla="*/ 2799807 h 5043488"/>
              <a:gd name="connsiteX184" fmla="*/ 3402012 w 4484687"/>
              <a:gd name="connsiteY184" fmla="*/ 4486991 h 5043488"/>
              <a:gd name="connsiteX185" fmla="*/ 3380581 w 4484687"/>
              <a:gd name="connsiteY185" fmla="*/ 4515588 h 5043488"/>
              <a:gd name="connsiteX186" fmla="*/ 3354387 w 4484687"/>
              <a:gd name="connsiteY186" fmla="*/ 4541801 h 5043488"/>
              <a:gd name="connsiteX187" fmla="*/ 3325812 w 4484687"/>
              <a:gd name="connsiteY187" fmla="*/ 4561659 h 5043488"/>
              <a:gd name="connsiteX188" fmla="*/ 3293268 w 4484687"/>
              <a:gd name="connsiteY188" fmla="*/ 4577546 h 5043488"/>
              <a:gd name="connsiteX189" fmla="*/ 3258343 w 4484687"/>
              <a:gd name="connsiteY189" fmla="*/ 4586284 h 5043488"/>
              <a:gd name="connsiteX190" fmla="*/ 3221037 w 4484687"/>
              <a:gd name="connsiteY190" fmla="*/ 4591050 h 5043488"/>
              <a:gd name="connsiteX191" fmla="*/ 3217068 w 4484687"/>
              <a:gd name="connsiteY191" fmla="*/ 4591050 h 5043488"/>
              <a:gd name="connsiteX192" fmla="*/ 3174206 w 4484687"/>
              <a:gd name="connsiteY192" fmla="*/ 4586284 h 5043488"/>
              <a:gd name="connsiteX193" fmla="*/ 3133725 w 4484687"/>
              <a:gd name="connsiteY193" fmla="*/ 4574369 h 5043488"/>
              <a:gd name="connsiteX194" fmla="*/ 3097212 w 4484687"/>
              <a:gd name="connsiteY194" fmla="*/ 4556099 h 5043488"/>
              <a:gd name="connsiteX195" fmla="*/ 3063081 w 4484687"/>
              <a:gd name="connsiteY195" fmla="*/ 4529886 h 5043488"/>
              <a:gd name="connsiteX196" fmla="*/ 3036093 w 4484687"/>
              <a:gd name="connsiteY196" fmla="*/ 4497318 h 5043488"/>
              <a:gd name="connsiteX197" fmla="*/ 2552700 w 4484687"/>
              <a:gd name="connsiteY197" fmla="*/ 3807034 h 5043488"/>
              <a:gd name="connsiteX198" fmla="*/ 2532856 w 4484687"/>
              <a:gd name="connsiteY198" fmla="*/ 3772083 h 5043488"/>
              <a:gd name="connsiteX199" fmla="*/ 2519362 w 4484687"/>
              <a:gd name="connsiteY199" fmla="*/ 3736337 h 5043488"/>
              <a:gd name="connsiteX200" fmla="*/ 2513012 w 4484687"/>
              <a:gd name="connsiteY200" fmla="*/ 3698209 h 5043488"/>
              <a:gd name="connsiteX201" fmla="*/ 2513012 w 4484687"/>
              <a:gd name="connsiteY201" fmla="*/ 3661669 h 5043488"/>
              <a:gd name="connsiteX202" fmla="*/ 2519362 w 4484687"/>
              <a:gd name="connsiteY202" fmla="*/ 3625129 h 5043488"/>
              <a:gd name="connsiteX203" fmla="*/ 2532856 w 4484687"/>
              <a:gd name="connsiteY203" fmla="*/ 3589384 h 5043488"/>
              <a:gd name="connsiteX204" fmla="*/ 2551112 w 4484687"/>
              <a:gd name="connsiteY204" fmla="*/ 3556022 h 5043488"/>
              <a:gd name="connsiteX205" fmla="*/ 2575718 w 4484687"/>
              <a:gd name="connsiteY205" fmla="*/ 3526631 h 5043488"/>
              <a:gd name="connsiteX206" fmla="*/ 2606675 w 4484687"/>
              <a:gd name="connsiteY206" fmla="*/ 3500418 h 5043488"/>
              <a:gd name="connsiteX207" fmla="*/ 2636043 w 4484687"/>
              <a:gd name="connsiteY207" fmla="*/ 3483736 h 5043488"/>
              <a:gd name="connsiteX208" fmla="*/ 2667793 w 4484687"/>
              <a:gd name="connsiteY208" fmla="*/ 3471027 h 5043488"/>
              <a:gd name="connsiteX209" fmla="*/ 2700337 w 4484687"/>
              <a:gd name="connsiteY209" fmla="*/ 3463878 h 5043488"/>
              <a:gd name="connsiteX210" fmla="*/ 2732087 w 4484687"/>
              <a:gd name="connsiteY210" fmla="*/ 3460700 h 5043488"/>
              <a:gd name="connsiteX211" fmla="*/ 2766218 w 4484687"/>
              <a:gd name="connsiteY211" fmla="*/ 3463878 h 5043488"/>
              <a:gd name="connsiteX212" fmla="*/ 2799556 w 4484687"/>
              <a:gd name="connsiteY212" fmla="*/ 3471027 h 5043488"/>
              <a:gd name="connsiteX213" fmla="*/ 2832100 w 4484687"/>
              <a:gd name="connsiteY213" fmla="*/ 3485325 h 5043488"/>
              <a:gd name="connsiteX214" fmla="*/ 2862262 w 4484687"/>
              <a:gd name="connsiteY214" fmla="*/ 3503595 h 5043488"/>
              <a:gd name="connsiteX215" fmla="*/ 2888456 w 4484687"/>
              <a:gd name="connsiteY215" fmla="*/ 3526631 h 5043488"/>
              <a:gd name="connsiteX216" fmla="*/ 2911475 w 4484687"/>
              <a:gd name="connsiteY216" fmla="*/ 3554433 h 5043488"/>
              <a:gd name="connsiteX217" fmla="*/ 3204368 w 4484687"/>
              <a:gd name="connsiteY217" fmla="*/ 3973051 h 5043488"/>
              <a:gd name="connsiteX218" fmla="*/ 4078287 w 4484687"/>
              <a:gd name="connsiteY218" fmla="*/ 2566270 h 5043488"/>
              <a:gd name="connsiteX219" fmla="*/ 4102893 w 4484687"/>
              <a:gd name="connsiteY219" fmla="*/ 2536085 h 5043488"/>
              <a:gd name="connsiteX220" fmla="*/ 4129087 w 4484687"/>
              <a:gd name="connsiteY220" fmla="*/ 2511461 h 5043488"/>
              <a:gd name="connsiteX221" fmla="*/ 4160837 w 4484687"/>
              <a:gd name="connsiteY221" fmla="*/ 2490013 h 5043488"/>
              <a:gd name="connsiteX222" fmla="*/ 4193381 w 4484687"/>
              <a:gd name="connsiteY222" fmla="*/ 2475715 h 5043488"/>
              <a:gd name="connsiteX223" fmla="*/ 4228306 w 4484687"/>
              <a:gd name="connsiteY223" fmla="*/ 2466977 h 5043488"/>
              <a:gd name="connsiteX224" fmla="*/ 941477 w 4484687"/>
              <a:gd name="connsiteY224" fmla="*/ 2127250 h 5043488"/>
              <a:gd name="connsiteX225" fmla="*/ 2092235 w 4484687"/>
              <a:gd name="connsiteY225" fmla="*/ 2127250 h 5043488"/>
              <a:gd name="connsiteX226" fmla="*/ 2130356 w 4484687"/>
              <a:gd name="connsiteY226" fmla="*/ 2132001 h 5043488"/>
              <a:gd name="connsiteX227" fmla="*/ 2166888 w 4484687"/>
              <a:gd name="connsiteY227" fmla="*/ 2143880 h 5043488"/>
              <a:gd name="connsiteX228" fmla="*/ 2197860 w 4484687"/>
              <a:gd name="connsiteY228" fmla="*/ 2163677 h 5043488"/>
              <a:gd name="connsiteX229" fmla="*/ 2224068 w 4484687"/>
              <a:gd name="connsiteY229" fmla="*/ 2189809 h 5043488"/>
              <a:gd name="connsiteX230" fmla="*/ 2243923 w 4484687"/>
              <a:gd name="connsiteY230" fmla="*/ 2220692 h 5043488"/>
              <a:gd name="connsiteX231" fmla="*/ 2257423 w 4484687"/>
              <a:gd name="connsiteY231" fmla="*/ 2257119 h 5043488"/>
              <a:gd name="connsiteX232" fmla="*/ 2260600 w 4484687"/>
              <a:gd name="connsiteY232" fmla="*/ 2295129 h 5043488"/>
              <a:gd name="connsiteX233" fmla="*/ 2257423 w 4484687"/>
              <a:gd name="connsiteY233" fmla="*/ 2333931 h 5043488"/>
              <a:gd name="connsiteX234" fmla="*/ 2243923 w 4484687"/>
              <a:gd name="connsiteY234" fmla="*/ 2368774 h 5043488"/>
              <a:gd name="connsiteX235" fmla="*/ 2224068 w 4484687"/>
              <a:gd name="connsiteY235" fmla="*/ 2401241 h 5043488"/>
              <a:gd name="connsiteX236" fmla="*/ 2197860 w 4484687"/>
              <a:gd name="connsiteY236" fmla="*/ 2426582 h 5043488"/>
              <a:gd name="connsiteX237" fmla="*/ 2166888 w 4484687"/>
              <a:gd name="connsiteY237" fmla="*/ 2447171 h 5043488"/>
              <a:gd name="connsiteX238" fmla="*/ 2130356 w 4484687"/>
              <a:gd name="connsiteY238" fmla="*/ 2459049 h 5043488"/>
              <a:gd name="connsiteX239" fmla="*/ 2092235 w 4484687"/>
              <a:gd name="connsiteY239" fmla="*/ 2463800 h 5043488"/>
              <a:gd name="connsiteX240" fmla="*/ 941477 w 4484687"/>
              <a:gd name="connsiteY240" fmla="*/ 2463800 h 5043488"/>
              <a:gd name="connsiteX241" fmla="*/ 903357 w 4484687"/>
              <a:gd name="connsiteY241" fmla="*/ 2459049 h 5043488"/>
              <a:gd name="connsiteX242" fmla="*/ 866031 w 4484687"/>
              <a:gd name="connsiteY242" fmla="*/ 2447171 h 5043488"/>
              <a:gd name="connsiteX243" fmla="*/ 835852 w 4484687"/>
              <a:gd name="connsiteY243" fmla="*/ 2426582 h 5043488"/>
              <a:gd name="connsiteX244" fmla="*/ 809644 w 4484687"/>
              <a:gd name="connsiteY244" fmla="*/ 2401241 h 5043488"/>
              <a:gd name="connsiteX245" fmla="*/ 789790 w 4484687"/>
              <a:gd name="connsiteY245" fmla="*/ 2368774 h 5043488"/>
              <a:gd name="connsiteX246" fmla="*/ 777083 w 4484687"/>
              <a:gd name="connsiteY246" fmla="*/ 2333931 h 5043488"/>
              <a:gd name="connsiteX247" fmla="*/ 773112 w 4484687"/>
              <a:gd name="connsiteY247" fmla="*/ 2295129 h 5043488"/>
              <a:gd name="connsiteX248" fmla="*/ 777083 w 4484687"/>
              <a:gd name="connsiteY248" fmla="*/ 2257119 h 5043488"/>
              <a:gd name="connsiteX249" fmla="*/ 789790 w 4484687"/>
              <a:gd name="connsiteY249" fmla="*/ 2220692 h 5043488"/>
              <a:gd name="connsiteX250" fmla="*/ 809644 w 4484687"/>
              <a:gd name="connsiteY250" fmla="*/ 2189809 h 5043488"/>
              <a:gd name="connsiteX251" fmla="*/ 835852 w 4484687"/>
              <a:gd name="connsiteY251" fmla="*/ 2163677 h 5043488"/>
              <a:gd name="connsiteX252" fmla="*/ 866031 w 4484687"/>
              <a:gd name="connsiteY252" fmla="*/ 2143880 h 5043488"/>
              <a:gd name="connsiteX253" fmla="*/ 903357 w 4484687"/>
              <a:gd name="connsiteY253" fmla="*/ 2132001 h 5043488"/>
              <a:gd name="connsiteX254" fmla="*/ 941497 w 4484687"/>
              <a:gd name="connsiteY254" fmla="*/ 1449387 h 5043488"/>
              <a:gd name="connsiteX255" fmla="*/ 1822340 w 4484687"/>
              <a:gd name="connsiteY255" fmla="*/ 1449387 h 5043488"/>
              <a:gd name="connsiteX256" fmla="*/ 1860465 w 4484687"/>
              <a:gd name="connsiteY256" fmla="*/ 1453375 h 5043488"/>
              <a:gd name="connsiteX257" fmla="*/ 1896207 w 4484687"/>
              <a:gd name="connsiteY257" fmla="*/ 1466134 h 5043488"/>
              <a:gd name="connsiteX258" fmla="*/ 1927978 w 4484687"/>
              <a:gd name="connsiteY258" fmla="*/ 1486071 h 5043488"/>
              <a:gd name="connsiteX259" fmla="*/ 1954189 w 4484687"/>
              <a:gd name="connsiteY259" fmla="*/ 1513983 h 5043488"/>
              <a:gd name="connsiteX260" fmla="*/ 1974046 w 4484687"/>
              <a:gd name="connsiteY260" fmla="*/ 1544287 h 5043488"/>
              <a:gd name="connsiteX261" fmla="*/ 1985960 w 4484687"/>
              <a:gd name="connsiteY261" fmla="*/ 1580173 h 5043488"/>
              <a:gd name="connsiteX262" fmla="*/ 1990725 w 4484687"/>
              <a:gd name="connsiteY262" fmla="*/ 1618452 h 5043488"/>
              <a:gd name="connsiteX263" fmla="*/ 1985960 w 4484687"/>
              <a:gd name="connsiteY263" fmla="*/ 1658326 h 5043488"/>
              <a:gd name="connsiteX264" fmla="*/ 1974046 w 4484687"/>
              <a:gd name="connsiteY264" fmla="*/ 1694212 h 5043488"/>
              <a:gd name="connsiteX265" fmla="*/ 1954189 w 4484687"/>
              <a:gd name="connsiteY265" fmla="*/ 1724517 h 5043488"/>
              <a:gd name="connsiteX266" fmla="*/ 1927978 w 4484687"/>
              <a:gd name="connsiteY266" fmla="*/ 1752428 h 5043488"/>
              <a:gd name="connsiteX267" fmla="*/ 1896207 w 4484687"/>
              <a:gd name="connsiteY267" fmla="*/ 1772365 h 5043488"/>
              <a:gd name="connsiteX268" fmla="*/ 1860465 w 4484687"/>
              <a:gd name="connsiteY268" fmla="*/ 1785125 h 5043488"/>
              <a:gd name="connsiteX269" fmla="*/ 1822340 w 4484687"/>
              <a:gd name="connsiteY269" fmla="*/ 1789112 h 5043488"/>
              <a:gd name="connsiteX270" fmla="*/ 941497 w 4484687"/>
              <a:gd name="connsiteY270" fmla="*/ 1789112 h 5043488"/>
              <a:gd name="connsiteX271" fmla="*/ 903372 w 4484687"/>
              <a:gd name="connsiteY271" fmla="*/ 1785125 h 5043488"/>
              <a:gd name="connsiteX272" fmla="*/ 866042 w 4484687"/>
              <a:gd name="connsiteY272" fmla="*/ 1772365 h 5043488"/>
              <a:gd name="connsiteX273" fmla="*/ 835859 w 4484687"/>
              <a:gd name="connsiteY273" fmla="*/ 1752428 h 5043488"/>
              <a:gd name="connsiteX274" fmla="*/ 809649 w 4484687"/>
              <a:gd name="connsiteY274" fmla="*/ 1724517 h 5043488"/>
              <a:gd name="connsiteX275" fmla="*/ 789792 w 4484687"/>
              <a:gd name="connsiteY275" fmla="*/ 1694212 h 5043488"/>
              <a:gd name="connsiteX276" fmla="*/ 777084 w 4484687"/>
              <a:gd name="connsiteY276" fmla="*/ 1658326 h 5043488"/>
              <a:gd name="connsiteX277" fmla="*/ 773112 w 4484687"/>
              <a:gd name="connsiteY277" fmla="*/ 1618452 h 5043488"/>
              <a:gd name="connsiteX278" fmla="*/ 777084 w 4484687"/>
              <a:gd name="connsiteY278" fmla="*/ 1580173 h 5043488"/>
              <a:gd name="connsiteX279" fmla="*/ 789792 w 4484687"/>
              <a:gd name="connsiteY279" fmla="*/ 1544287 h 5043488"/>
              <a:gd name="connsiteX280" fmla="*/ 809649 w 4484687"/>
              <a:gd name="connsiteY280" fmla="*/ 1513983 h 5043488"/>
              <a:gd name="connsiteX281" fmla="*/ 835859 w 4484687"/>
              <a:gd name="connsiteY281" fmla="*/ 1486071 h 5043488"/>
              <a:gd name="connsiteX282" fmla="*/ 866042 w 4484687"/>
              <a:gd name="connsiteY282" fmla="*/ 1466134 h 5043488"/>
              <a:gd name="connsiteX283" fmla="*/ 903372 w 4484687"/>
              <a:gd name="connsiteY283" fmla="*/ 1453375 h 5043488"/>
              <a:gd name="connsiteX284" fmla="*/ 990819 w 4484687"/>
              <a:gd name="connsiteY284" fmla="*/ 0 h 5043488"/>
              <a:gd name="connsiteX285" fmla="*/ 3178876 w 4484687"/>
              <a:gd name="connsiteY285" fmla="*/ 0 h 5043488"/>
              <a:gd name="connsiteX286" fmla="*/ 3240802 w 4484687"/>
              <a:gd name="connsiteY286" fmla="*/ 4763 h 5043488"/>
              <a:gd name="connsiteX287" fmla="*/ 3300347 w 4484687"/>
              <a:gd name="connsiteY287" fmla="*/ 18256 h 5043488"/>
              <a:gd name="connsiteX288" fmla="*/ 3356715 w 4484687"/>
              <a:gd name="connsiteY288" fmla="*/ 39688 h 5043488"/>
              <a:gd name="connsiteX289" fmla="*/ 3409114 w 4484687"/>
              <a:gd name="connsiteY289" fmla="*/ 67469 h 5043488"/>
              <a:gd name="connsiteX290" fmla="*/ 3456750 w 4484687"/>
              <a:gd name="connsiteY290" fmla="*/ 103982 h 5043488"/>
              <a:gd name="connsiteX291" fmla="*/ 3498034 w 4484687"/>
              <a:gd name="connsiteY291" fmla="*/ 145257 h 5043488"/>
              <a:gd name="connsiteX292" fmla="*/ 3533761 w 4484687"/>
              <a:gd name="connsiteY292" fmla="*/ 192882 h 5043488"/>
              <a:gd name="connsiteX293" fmla="*/ 3562342 w 4484687"/>
              <a:gd name="connsiteY293" fmla="*/ 245269 h 5043488"/>
              <a:gd name="connsiteX294" fmla="*/ 3583778 w 4484687"/>
              <a:gd name="connsiteY294" fmla="*/ 300038 h 5043488"/>
              <a:gd name="connsiteX295" fmla="*/ 3598068 w 4484687"/>
              <a:gd name="connsiteY295" fmla="*/ 360363 h 5043488"/>
              <a:gd name="connsiteX296" fmla="*/ 3602038 w 4484687"/>
              <a:gd name="connsiteY296" fmla="*/ 423069 h 5043488"/>
              <a:gd name="connsiteX297" fmla="*/ 3602038 w 4484687"/>
              <a:gd name="connsiteY297" fmla="*/ 2515394 h 5043488"/>
              <a:gd name="connsiteX298" fmla="*/ 3490095 w 4484687"/>
              <a:gd name="connsiteY298" fmla="*/ 2489200 h 5043488"/>
              <a:gd name="connsiteX299" fmla="*/ 3378151 w 4484687"/>
              <a:gd name="connsiteY299" fmla="*/ 2471738 h 5043488"/>
              <a:gd name="connsiteX300" fmla="*/ 3263826 w 4484687"/>
              <a:gd name="connsiteY300" fmla="*/ 2466182 h 5043488"/>
              <a:gd name="connsiteX301" fmla="*/ 3263826 w 4484687"/>
              <a:gd name="connsiteY301" fmla="*/ 423069 h 5043488"/>
              <a:gd name="connsiteX302" fmla="*/ 3259062 w 4484687"/>
              <a:gd name="connsiteY302" fmla="*/ 395288 h 5043488"/>
              <a:gd name="connsiteX303" fmla="*/ 3247948 w 4484687"/>
              <a:gd name="connsiteY303" fmla="*/ 372269 h 5043488"/>
              <a:gd name="connsiteX304" fmla="*/ 3228099 w 4484687"/>
              <a:gd name="connsiteY304" fmla="*/ 354013 h 5043488"/>
              <a:gd name="connsiteX305" fmla="*/ 3205076 w 4484687"/>
              <a:gd name="connsiteY305" fmla="*/ 342107 h 5043488"/>
              <a:gd name="connsiteX306" fmla="*/ 3178876 w 4484687"/>
              <a:gd name="connsiteY306" fmla="*/ 337345 h 5043488"/>
              <a:gd name="connsiteX307" fmla="*/ 990819 w 4484687"/>
              <a:gd name="connsiteY307" fmla="*/ 337345 h 5043488"/>
              <a:gd name="connsiteX308" fmla="*/ 964619 w 4484687"/>
              <a:gd name="connsiteY308" fmla="*/ 342107 h 5043488"/>
              <a:gd name="connsiteX309" fmla="*/ 940007 w 4484687"/>
              <a:gd name="connsiteY309" fmla="*/ 354013 h 5043488"/>
              <a:gd name="connsiteX310" fmla="*/ 921747 w 4484687"/>
              <a:gd name="connsiteY310" fmla="*/ 372269 h 5043488"/>
              <a:gd name="connsiteX311" fmla="*/ 909044 w 4484687"/>
              <a:gd name="connsiteY311" fmla="*/ 395288 h 5043488"/>
              <a:gd name="connsiteX312" fmla="*/ 905075 w 4484687"/>
              <a:gd name="connsiteY312" fmla="*/ 423069 h 5043488"/>
              <a:gd name="connsiteX313" fmla="*/ 905075 w 4484687"/>
              <a:gd name="connsiteY313" fmla="*/ 566738 h 5043488"/>
              <a:gd name="connsiteX314" fmla="*/ 2610426 w 4484687"/>
              <a:gd name="connsiteY314" fmla="*/ 566738 h 5043488"/>
              <a:gd name="connsiteX315" fmla="*/ 2673146 w 4484687"/>
              <a:gd name="connsiteY315" fmla="*/ 571501 h 5043488"/>
              <a:gd name="connsiteX316" fmla="*/ 2732690 w 4484687"/>
              <a:gd name="connsiteY316" fmla="*/ 585788 h 5043488"/>
              <a:gd name="connsiteX317" fmla="*/ 2789853 w 4484687"/>
              <a:gd name="connsiteY317" fmla="*/ 607219 h 5043488"/>
              <a:gd name="connsiteX318" fmla="*/ 2841458 w 4484687"/>
              <a:gd name="connsiteY318" fmla="*/ 635794 h 5043488"/>
              <a:gd name="connsiteX319" fmla="*/ 2887506 w 4484687"/>
              <a:gd name="connsiteY319" fmla="*/ 671513 h 5043488"/>
              <a:gd name="connsiteX320" fmla="*/ 2930378 w 4484687"/>
              <a:gd name="connsiteY320" fmla="*/ 714375 h 5043488"/>
              <a:gd name="connsiteX321" fmla="*/ 2966104 w 4484687"/>
              <a:gd name="connsiteY321" fmla="*/ 760413 h 5043488"/>
              <a:gd name="connsiteX322" fmla="*/ 2995479 w 4484687"/>
              <a:gd name="connsiteY322" fmla="*/ 812006 h 5043488"/>
              <a:gd name="connsiteX323" fmla="*/ 3016915 w 4484687"/>
              <a:gd name="connsiteY323" fmla="*/ 869157 h 5043488"/>
              <a:gd name="connsiteX324" fmla="*/ 3030412 w 4484687"/>
              <a:gd name="connsiteY324" fmla="*/ 928688 h 5043488"/>
              <a:gd name="connsiteX325" fmla="*/ 3035176 w 4484687"/>
              <a:gd name="connsiteY325" fmla="*/ 991394 h 5043488"/>
              <a:gd name="connsiteX326" fmla="*/ 3035176 w 4484687"/>
              <a:gd name="connsiteY326" fmla="*/ 2482850 h 5043488"/>
              <a:gd name="connsiteX327" fmla="*/ 2946256 w 4484687"/>
              <a:gd name="connsiteY327" fmla="*/ 2499519 h 5043488"/>
              <a:gd name="connsiteX328" fmla="*/ 2860512 w 4484687"/>
              <a:gd name="connsiteY328" fmla="*/ 2520950 h 5043488"/>
              <a:gd name="connsiteX329" fmla="*/ 2777150 w 4484687"/>
              <a:gd name="connsiteY329" fmla="*/ 2548732 h 5043488"/>
              <a:gd name="connsiteX330" fmla="*/ 2696170 w 4484687"/>
              <a:gd name="connsiteY330" fmla="*/ 2581275 h 5043488"/>
              <a:gd name="connsiteX331" fmla="*/ 2696170 w 4484687"/>
              <a:gd name="connsiteY331" fmla="*/ 991394 h 5043488"/>
              <a:gd name="connsiteX332" fmla="*/ 2691406 w 4484687"/>
              <a:gd name="connsiteY332" fmla="*/ 963613 h 5043488"/>
              <a:gd name="connsiteX333" fmla="*/ 2679497 w 4484687"/>
              <a:gd name="connsiteY333" fmla="*/ 941388 h 5043488"/>
              <a:gd name="connsiteX334" fmla="*/ 2660443 w 4484687"/>
              <a:gd name="connsiteY334" fmla="*/ 922338 h 5043488"/>
              <a:gd name="connsiteX335" fmla="*/ 2637419 w 4484687"/>
              <a:gd name="connsiteY335" fmla="*/ 910432 h 5043488"/>
              <a:gd name="connsiteX336" fmla="*/ 2610426 w 4484687"/>
              <a:gd name="connsiteY336" fmla="*/ 905669 h 5043488"/>
              <a:gd name="connsiteX337" fmla="*/ 423162 w 4484687"/>
              <a:gd name="connsiteY337" fmla="*/ 905669 h 5043488"/>
              <a:gd name="connsiteX338" fmla="*/ 395375 w 4484687"/>
              <a:gd name="connsiteY338" fmla="*/ 910432 h 5043488"/>
              <a:gd name="connsiteX339" fmla="*/ 372351 w 4484687"/>
              <a:gd name="connsiteY339" fmla="*/ 922338 h 5043488"/>
              <a:gd name="connsiteX340" fmla="*/ 354091 w 4484687"/>
              <a:gd name="connsiteY340" fmla="*/ 941388 h 5043488"/>
              <a:gd name="connsiteX341" fmla="*/ 342182 w 4484687"/>
              <a:gd name="connsiteY341" fmla="*/ 963613 h 5043488"/>
              <a:gd name="connsiteX342" fmla="*/ 337418 w 4484687"/>
              <a:gd name="connsiteY342" fmla="*/ 991394 h 5043488"/>
              <a:gd name="connsiteX343" fmla="*/ 337418 w 4484687"/>
              <a:gd name="connsiteY343" fmla="*/ 4136232 h 5043488"/>
              <a:gd name="connsiteX344" fmla="*/ 342182 w 4484687"/>
              <a:gd name="connsiteY344" fmla="*/ 4164013 h 5043488"/>
              <a:gd name="connsiteX345" fmla="*/ 354091 w 4484687"/>
              <a:gd name="connsiteY345" fmla="*/ 4187032 h 5043488"/>
              <a:gd name="connsiteX346" fmla="*/ 372351 w 4484687"/>
              <a:gd name="connsiteY346" fmla="*/ 4205288 h 5043488"/>
              <a:gd name="connsiteX347" fmla="*/ 395375 w 4484687"/>
              <a:gd name="connsiteY347" fmla="*/ 4217988 h 5043488"/>
              <a:gd name="connsiteX348" fmla="*/ 423162 w 4484687"/>
              <a:gd name="connsiteY348" fmla="*/ 4222751 h 5043488"/>
              <a:gd name="connsiteX349" fmla="*/ 1927650 w 4484687"/>
              <a:gd name="connsiteY349" fmla="*/ 4222751 h 5043488"/>
              <a:gd name="connsiteX350" fmla="*/ 1957025 w 4484687"/>
              <a:gd name="connsiteY350" fmla="*/ 4311651 h 5043488"/>
              <a:gd name="connsiteX351" fmla="*/ 1991958 w 4484687"/>
              <a:gd name="connsiteY351" fmla="*/ 4397376 h 5043488"/>
              <a:gd name="connsiteX352" fmla="*/ 2033242 w 4484687"/>
              <a:gd name="connsiteY352" fmla="*/ 4481513 h 5043488"/>
              <a:gd name="connsiteX353" fmla="*/ 2079290 w 4484687"/>
              <a:gd name="connsiteY353" fmla="*/ 4560888 h 5043488"/>
              <a:gd name="connsiteX354" fmla="*/ 423162 w 4484687"/>
              <a:gd name="connsiteY354" fmla="*/ 4560888 h 5043488"/>
              <a:gd name="connsiteX355" fmla="*/ 360442 w 4484687"/>
              <a:gd name="connsiteY355" fmla="*/ 4556919 h 5043488"/>
              <a:gd name="connsiteX356" fmla="*/ 300898 w 4484687"/>
              <a:gd name="connsiteY356" fmla="*/ 4542632 h 5043488"/>
              <a:gd name="connsiteX357" fmla="*/ 245323 w 4484687"/>
              <a:gd name="connsiteY357" fmla="*/ 4521201 h 5043488"/>
              <a:gd name="connsiteX358" fmla="*/ 192924 w 4484687"/>
              <a:gd name="connsiteY358" fmla="*/ 4491832 h 5043488"/>
              <a:gd name="connsiteX359" fmla="*/ 146082 w 4484687"/>
              <a:gd name="connsiteY359" fmla="*/ 4456907 h 5043488"/>
              <a:gd name="connsiteX360" fmla="*/ 102417 w 4484687"/>
              <a:gd name="connsiteY360" fmla="*/ 4415632 h 5043488"/>
              <a:gd name="connsiteX361" fmla="*/ 67484 w 4484687"/>
              <a:gd name="connsiteY361" fmla="*/ 4368007 h 5043488"/>
              <a:gd name="connsiteX362" fmla="*/ 38109 w 4484687"/>
              <a:gd name="connsiteY362" fmla="*/ 4315619 h 5043488"/>
              <a:gd name="connsiteX363" fmla="*/ 16673 w 4484687"/>
              <a:gd name="connsiteY363" fmla="*/ 4259263 h 5043488"/>
              <a:gd name="connsiteX364" fmla="*/ 4764 w 4484687"/>
              <a:gd name="connsiteY364" fmla="*/ 4199732 h 5043488"/>
              <a:gd name="connsiteX365" fmla="*/ 0 w 4484687"/>
              <a:gd name="connsiteY365" fmla="*/ 4136232 h 5043488"/>
              <a:gd name="connsiteX366" fmla="*/ 0 w 4484687"/>
              <a:gd name="connsiteY366" fmla="*/ 991394 h 5043488"/>
              <a:gd name="connsiteX367" fmla="*/ 4764 w 4484687"/>
              <a:gd name="connsiteY367" fmla="*/ 928688 h 5043488"/>
              <a:gd name="connsiteX368" fmla="*/ 16673 w 4484687"/>
              <a:gd name="connsiteY368" fmla="*/ 869157 h 5043488"/>
              <a:gd name="connsiteX369" fmla="*/ 38109 w 4484687"/>
              <a:gd name="connsiteY369" fmla="*/ 812006 h 5043488"/>
              <a:gd name="connsiteX370" fmla="*/ 67484 w 4484687"/>
              <a:gd name="connsiteY370" fmla="*/ 760413 h 5043488"/>
              <a:gd name="connsiteX371" fmla="*/ 102417 w 4484687"/>
              <a:gd name="connsiteY371" fmla="*/ 714375 h 5043488"/>
              <a:gd name="connsiteX372" fmla="*/ 146082 w 4484687"/>
              <a:gd name="connsiteY372" fmla="*/ 671513 h 5043488"/>
              <a:gd name="connsiteX373" fmla="*/ 192924 w 4484687"/>
              <a:gd name="connsiteY373" fmla="*/ 635794 h 5043488"/>
              <a:gd name="connsiteX374" fmla="*/ 245323 w 4484687"/>
              <a:gd name="connsiteY374" fmla="*/ 607219 h 5043488"/>
              <a:gd name="connsiteX375" fmla="*/ 300898 w 4484687"/>
              <a:gd name="connsiteY375" fmla="*/ 585788 h 5043488"/>
              <a:gd name="connsiteX376" fmla="*/ 360442 w 4484687"/>
              <a:gd name="connsiteY376" fmla="*/ 571501 h 5043488"/>
              <a:gd name="connsiteX377" fmla="*/ 423162 w 4484687"/>
              <a:gd name="connsiteY377" fmla="*/ 566738 h 5043488"/>
              <a:gd name="connsiteX378" fmla="*/ 567657 w 4484687"/>
              <a:gd name="connsiteY378" fmla="*/ 566738 h 5043488"/>
              <a:gd name="connsiteX379" fmla="*/ 567657 w 4484687"/>
              <a:gd name="connsiteY379" fmla="*/ 423069 h 5043488"/>
              <a:gd name="connsiteX380" fmla="*/ 572420 w 4484687"/>
              <a:gd name="connsiteY380" fmla="*/ 360363 h 5043488"/>
              <a:gd name="connsiteX381" fmla="*/ 585917 w 4484687"/>
              <a:gd name="connsiteY381" fmla="*/ 300038 h 5043488"/>
              <a:gd name="connsiteX382" fmla="*/ 607353 w 4484687"/>
              <a:gd name="connsiteY382" fmla="*/ 245269 h 5043488"/>
              <a:gd name="connsiteX383" fmla="*/ 635140 w 4484687"/>
              <a:gd name="connsiteY383" fmla="*/ 192882 h 5043488"/>
              <a:gd name="connsiteX384" fmla="*/ 671661 w 4484687"/>
              <a:gd name="connsiteY384" fmla="*/ 145257 h 5043488"/>
              <a:gd name="connsiteX385" fmla="*/ 712945 w 4484687"/>
              <a:gd name="connsiteY385" fmla="*/ 103982 h 5043488"/>
              <a:gd name="connsiteX386" fmla="*/ 760580 w 4484687"/>
              <a:gd name="connsiteY386" fmla="*/ 67469 h 5043488"/>
              <a:gd name="connsiteX387" fmla="*/ 812979 w 4484687"/>
              <a:gd name="connsiteY387" fmla="*/ 39688 h 5043488"/>
              <a:gd name="connsiteX388" fmla="*/ 867760 w 4484687"/>
              <a:gd name="connsiteY388" fmla="*/ 18256 h 5043488"/>
              <a:gd name="connsiteX389" fmla="*/ 928099 w 4484687"/>
              <a:gd name="connsiteY389" fmla="*/ 4763 h 504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4484687" h="5043488">
                <a:moveTo>
                  <a:pt x="941387" y="3479800"/>
                </a:moveTo>
                <a:lnTo>
                  <a:pt x="1920875" y="3479800"/>
                </a:lnTo>
                <a:lnTo>
                  <a:pt x="1901031" y="3562157"/>
                </a:lnTo>
                <a:lnTo>
                  <a:pt x="1887538" y="3645306"/>
                </a:lnTo>
                <a:lnTo>
                  <a:pt x="1876425" y="3730830"/>
                </a:lnTo>
                <a:lnTo>
                  <a:pt x="1873250" y="3817938"/>
                </a:lnTo>
                <a:lnTo>
                  <a:pt x="941387" y="3817938"/>
                </a:lnTo>
                <a:lnTo>
                  <a:pt x="903287" y="3813187"/>
                </a:lnTo>
                <a:lnTo>
                  <a:pt x="865981" y="3799725"/>
                </a:lnTo>
                <a:lnTo>
                  <a:pt x="835819" y="3779927"/>
                </a:lnTo>
                <a:lnTo>
                  <a:pt x="809625" y="3753795"/>
                </a:lnTo>
                <a:lnTo>
                  <a:pt x="789781" y="3722911"/>
                </a:lnTo>
                <a:lnTo>
                  <a:pt x="777081" y="3688068"/>
                </a:lnTo>
                <a:lnTo>
                  <a:pt x="773112" y="3647681"/>
                </a:lnTo>
                <a:lnTo>
                  <a:pt x="777081" y="3609671"/>
                </a:lnTo>
                <a:lnTo>
                  <a:pt x="789781" y="3574827"/>
                </a:lnTo>
                <a:lnTo>
                  <a:pt x="809625" y="3542360"/>
                </a:lnTo>
                <a:lnTo>
                  <a:pt x="835819" y="3516227"/>
                </a:lnTo>
                <a:lnTo>
                  <a:pt x="865981" y="3496430"/>
                </a:lnTo>
                <a:lnTo>
                  <a:pt x="903287" y="3484552"/>
                </a:lnTo>
                <a:close/>
                <a:moveTo>
                  <a:pt x="941387" y="2803525"/>
                </a:moveTo>
                <a:lnTo>
                  <a:pt x="2091531" y="2803525"/>
                </a:lnTo>
                <a:lnTo>
                  <a:pt x="2131219" y="2807494"/>
                </a:lnTo>
                <a:lnTo>
                  <a:pt x="2166144" y="2821781"/>
                </a:lnTo>
                <a:lnTo>
                  <a:pt x="2198688" y="2841625"/>
                </a:lnTo>
                <a:lnTo>
                  <a:pt x="2224881" y="2869406"/>
                </a:lnTo>
                <a:lnTo>
                  <a:pt x="2244725" y="2901156"/>
                </a:lnTo>
                <a:lnTo>
                  <a:pt x="2178844" y="2976563"/>
                </a:lnTo>
                <a:lnTo>
                  <a:pt x="2119313" y="3055938"/>
                </a:lnTo>
                <a:lnTo>
                  <a:pt x="2063750" y="3140075"/>
                </a:lnTo>
                <a:lnTo>
                  <a:pt x="941387" y="3140075"/>
                </a:lnTo>
                <a:lnTo>
                  <a:pt x="903287" y="3136106"/>
                </a:lnTo>
                <a:lnTo>
                  <a:pt x="865981" y="3123406"/>
                </a:lnTo>
                <a:lnTo>
                  <a:pt x="835819" y="3103563"/>
                </a:lnTo>
                <a:lnTo>
                  <a:pt x="809625" y="3077369"/>
                </a:lnTo>
                <a:lnTo>
                  <a:pt x="789781" y="3047206"/>
                </a:lnTo>
                <a:lnTo>
                  <a:pt x="777081" y="3009900"/>
                </a:lnTo>
                <a:lnTo>
                  <a:pt x="773112" y="2971800"/>
                </a:lnTo>
                <a:lnTo>
                  <a:pt x="777081" y="2933700"/>
                </a:lnTo>
                <a:lnTo>
                  <a:pt x="789781" y="2897981"/>
                </a:lnTo>
                <a:lnTo>
                  <a:pt x="809625" y="2866231"/>
                </a:lnTo>
                <a:lnTo>
                  <a:pt x="835819" y="2840038"/>
                </a:lnTo>
                <a:lnTo>
                  <a:pt x="865981" y="2820194"/>
                </a:lnTo>
                <a:lnTo>
                  <a:pt x="903287" y="2807494"/>
                </a:lnTo>
                <a:close/>
                <a:moveTo>
                  <a:pt x="3246041" y="2635250"/>
                </a:moveTo>
                <a:lnTo>
                  <a:pt x="3336499" y="2638423"/>
                </a:lnTo>
                <a:lnTo>
                  <a:pt x="3425369" y="2649528"/>
                </a:lnTo>
                <a:lnTo>
                  <a:pt x="3512653" y="2664600"/>
                </a:lnTo>
                <a:lnTo>
                  <a:pt x="3597556" y="2687603"/>
                </a:lnTo>
                <a:lnTo>
                  <a:pt x="3680079" y="2716953"/>
                </a:lnTo>
                <a:lnTo>
                  <a:pt x="3757841" y="2750268"/>
                </a:lnTo>
                <a:lnTo>
                  <a:pt x="3618981" y="2975545"/>
                </a:lnTo>
                <a:lnTo>
                  <a:pt x="3549947" y="2947782"/>
                </a:lnTo>
                <a:lnTo>
                  <a:pt x="3476153" y="2926365"/>
                </a:lnTo>
                <a:lnTo>
                  <a:pt x="3400771" y="2911293"/>
                </a:lnTo>
                <a:lnTo>
                  <a:pt x="3324596" y="2901775"/>
                </a:lnTo>
                <a:lnTo>
                  <a:pt x="3246041" y="2898602"/>
                </a:lnTo>
                <a:lnTo>
                  <a:pt x="3151616" y="2903361"/>
                </a:lnTo>
                <a:lnTo>
                  <a:pt x="3057984" y="2916846"/>
                </a:lnTo>
                <a:lnTo>
                  <a:pt x="2967526" y="2939850"/>
                </a:lnTo>
                <a:lnTo>
                  <a:pt x="2880243" y="2972372"/>
                </a:lnTo>
                <a:lnTo>
                  <a:pt x="2798513" y="3012033"/>
                </a:lnTo>
                <a:lnTo>
                  <a:pt x="2720751" y="3059627"/>
                </a:lnTo>
                <a:lnTo>
                  <a:pt x="2648544" y="3113566"/>
                </a:lnTo>
                <a:lnTo>
                  <a:pt x="2581097" y="3174645"/>
                </a:lnTo>
                <a:lnTo>
                  <a:pt x="2521586" y="3240483"/>
                </a:lnTo>
                <a:lnTo>
                  <a:pt x="2466042" y="3314253"/>
                </a:lnTo>
                <a:lnTo>
                  <a:pt x="2418432" y="3390403"/>
                </a:lnTo>
                <a:lnTo>
                  <a:pt x="2378758" y="3472898"/>
                </a:lnTo>
                <a:lnTo>
                  <a:pt x="2347812" y="3559360"/>
                </a:lnTo>
                <a:lnTo>
                  <a:pt x="2324801" y="3648995"/>
                </a:lnTo>
                <a:lnTo>
                  <a:pt x="2309724" y="3742595"/>
                </a:lnTo>
                <a:lnTo>
                  <a:pt x="2304963" y="3839369"/>
                </a:lnTo>
                <a:lnTo>
                  <a:pt x="2309724" y="3934556"/>
                </a:lnTo>
                <a:lnTo>
                  <a:pt x="2324801" y="4027364"/>
                </a:lnTo>
                <a:lnTo>
                  <a:pt x="2347812" y="4117792"/>
                </a:lnTo>
                <a:lnTo>
                  <a:pt x="2378758" y="4203461"/>
                </a:lnTo>
                <a:lnTo>
                  <a:pt x="2418432" y="4286749"/>
                </a:lnTo>
                <a:lnTo>
                  <a:pt x="2466042" y="4364486"/>
                </a:lnTo>
                <a:lnTo>
                  <a:pt x="2521586" y="4436669"/>
                </a:lnTo>
                <a:lnTo>
                  <a:pt x="2581097" y="4504094"/>
                </a:lnTo>
                <a:lnTo>
                  <a:pt x="2648544" y="4563586"/>
                </a:lnTo>
                <a:lnTo>
                  <a:pt x="2720751" y="4619112"/>
                </a:lnTo>
                <a:lnTo>
                  <a:pt x="2798513" y="4665119"/>
                </a:lnTo>
                <a:lnTo>
                  <a:pt x="2880243" y="4704780"/>
                </a:lnTo>
                <a:lnTo>
                  <a:pt x="2967526" y="4736509"/>
                </a:lnTo>
                <a:lnTo>
                  <a:pt x="3057984" y="4759513"/>
                </a:lnTo>
                <a:lnTo>
                  <a:pt x="3151616" y="4773791"/>
                </a:lnTo>
                <a:lnTo>
                  <a:pt x="3246041" y="4779343"/>
                </a:lnTo>
                <a:lnTo>
                  <a:pt x="3342847" y="4773791"/>
                </a:lnTo>
                <a:lnTo>
                  <a:pt x="3436478" y="4759513"/>
                </a:lnTo>
                <a:lnTo>
                  <a:pt x="3526936" y="4736509"/>
                </a:lnTo>
                <a:lnTo>
                  <a:pt x="3612633" y="4704780"/>
                </a:lnTo>
                <a:lnTo>
                  <a:pt x="3695156" y="4665119"/>
                </a:lnTo>
                <a:lnTo>
                  <a:pt x="3772124" y="4619112"/>
                </a:lnTo>
                <a:lnTo>
                  <a:pt x="3845918" y="4563586"/>
                </a:lnTo>
                <a:lnTo>
                  <a:pt x="3911778" y="4504094"/>
                </a:lnTo>
                <a:lnTo>
                  <a:pt x="3972877" y="4436669"/>
                </a:lnTo>
                <a:lnTo>
                  <a:pt x="4026834" y="4364486"/>
                </a:lnTo>
                <a:lnTo>
                  <a:pt x="4073650" y="4286749"/>
                </a:lnTo>
                <a:lnTo>
                  <a:pt x="4114118" y="4203461"/>
                </a:lnTo>
                <a:lnTo>
                  <a:pt x="4145857" y="4117792"/>
                </a:lnTo>
                <a:lnTo>
                  <a:pt x="4168868" y="4027364"/>
                </a:lnTo>
                <a:lnTo>
                  <a:pt x="4183151" y="3934556"/>
                </a:lnTo>
                <a:lnTo>
                  <a:pt x="4187118" y="3839369"/>
                </a:lnTo>
                <a:lnTo>
                  <a:pt x="4183944" y="3759253"/>
                </a:lnTo>
                <a:lnTo>
                  <a:pt x="4173629" y="3681517"/>
                </a:lnTo>
                <a:lnTo>
                  <a:pt x="4156966" y="3606160"/>
                </a:lnTo>
                <a:lnTo>
                  <a:pt x="4334707" y="3322978"/>
                </a:lnTo>
                <a:lnTo>
                  <a:pt x="4368034" y="3403094"/>
                </a:lnTo>
                <a:lnTo>
                  <a:pt x="4397393" y="3485590"/>
                </a:lnTo>
                <a:lnTo>
                  <a:pt x="4420404" y="3571258"/>
                </a:lnTo>
                <a:lnTo>
                  <a:pt x="4437067" y="3658513"/>
                </a:lnTo>
                <a:lnTo>
                  <a:pt x="4448176" y="3747355"/>
                </a:lnTo>
                <a:lnTo>
                  <a:pt x="4451350" y="3839369"/>
                </a:lnTo>
                <a:lnTo>
                  <a:pt x="4446589" y="3941696"/>
                </a:lnTo>
                <a:lnTo>
                  <a:pt x="4433893" y="4044815"/>
                </a:lnTo>
                <a:lnTo>
                  <a:pt x="4412469" y="4142382"/>
                </a:lnTo>
                <a:lnTo>
                  <a:pt x="4383904" y="4237569"/>
                </a:lnTo>
                <a:lnTo>
                  <a:pt x="4346610" y="4329584"/>
                </a:lnTo>
                <a:lnTo>
                  <a:pt x="4302174" y="4418425"/>
                </a:lnTo>
                <a:lnTo>
                  <a:pt x="4251391" y="4500921"/>
                </a:lnTo>
                <a:lnTo>
                  <a:pt x="4195053" y="4580243"/>
                </a:lnTo>
                <a:lnTo>
                  <a:pt x="4132368" y="4654014"/>
                </a:lnTo>
                <a:lnTo>
                  <a:pt x="4063334" y="4723024"/>
                </a:lnTo>
                <a:lnTo>
                  <a:pt x="3987953" y="4785689"/>
                </a:lnTo>
                <a:lnTo>
                  <a:pt x="3910191" y="4844388"/>
                </a:lnTo>
                <a:lnTo>
                  <a:pt x="3825288" y="4894361"/>
                </a:lnTo>
                <a:lnTo>
                  <a:pt x="3738004" y="4937196"/>
                </a:lnTo>
                <a:lnTo>
                  <a:pt x="3645959" y="4974477"/>
                </a:lnTo>
                <a:lnTo>
                  <a:pt x="3549947" y="5003034"/>
                </a:lnTo>
                <a:lnTo>
                  <a:pt x="3451555" y="5024451"/>
                </a:lnTo>
                <a:lnTo>
                  <a:pt x="3350781" y="5038729"/>
                </a:lnTo>
                <a:lnTo>
                  <a:pt x="3246041" y="5043488"/>
                </a:lnTo>
                <a:lnTo>
                  <a:pt x="3142094" y="5038729"/>
                </a:lnTo>
                <a:lnTo>
                  <a:pt x="3040527" y="5024451"/>
                </a:lnTo>
                <a:lnTo>
                  <a:pt x="2942928" y="5003034"/>
                </a:lnTo>
                <a:lnTo>
                  <a:pt x="2847710" y="4974477"/>
                </a:lnTo>
                <a:lnTo>
                  <a:pt x="2755665" y="4937196"/>
                </a:lnTo>
                <a:lnTo>
                  <a:pt x="2666794" y="4894361"/>
                </a:lnTo>
                <a:lnTo>
                  <a:pt x="2584271" y="4844388"/>
                </a:lnTo>
                <a:lnTo>
                  <a:pt x="2504129" y="4785689"/>
                </a:lnTo>
                <a:lnTo>
                  <a:pt x="2431128" y="4723024"/>
                </a:lnTo>
                <a:lnTo>
                  <a:pt x="2362095" y="4654014"/>
                </a:lnTo>
                <a:lnTo>
                  <a:pt x="2297822" y="4580243"/>
                </a:lnTo>
                <a:lnTo>
                  <a:pt x="2240691" y="4500921"/>
                </a:lnTo>
                <a:lnTo>
                  <a:pt x="2189908" y="4418425"/>
                </a:lnTo>
                <a:lnTo>
                  <a:pt x="2145472" y="4329584"/>
                </a:lnTo>
                <a:lnTo>
                  <a:pt x="2108972" y="4237569"/>
                </a:lnTo>
                <a:lnTo>
                  <a:pt x="2079613" y="4142382"/>
                </a:lnTo>
                <a:lnTo>
                  <a:pt x="2059775" y="4044815"/>
                </a:lnTo>
                <a:lnTo>
                  <a:pt x="2046286" y="3941696"/>
                </a:lnTo>
                <a:lnTo>
                  <a:pt x="2041525" y="3839369"/>
                </a:lnTo>
                <a:lnTo>
                  <a:pt x="2046286" y="3735456"/>
                </a:lnTo>
                <a:lnTo>
                  <a:pt x="2059775" y="3633923"/>
                </a:lnTo>
                <a:lnTo>
                  <a:pt x="2079613" y="3534770"/>
                </a:lnTo>
                <a:lnTo>
                  <a:pt x="2108972" y="3439583"/>
                </a:lnTo>
                <a:lnTo>
                  <a:pt x="2145472" y="3347568"/>
                </a:lnTo>
                <a:lnTo>
                  <a:pt x="2189908" y="3260313"/>
                </a:lnTo>
                <a:lnTo>
                  <a:pt x="2240691" y="3176231"/>
                </a:lnTo>
                <a:lnTo>
                  <a:pt x="2297822" y="3096115"/>
                </a:lnTo>
                <a:lnTo>
                  <a:pt x="2362095" y="3023138"/>
                </a:lnTo>
                <a:lnTo>
                  <a:pt x="2431128" y="2954128"/>
                </a:lnTo>
                <a:lnTo>
                  <a:pt x="2504129" y="2891463"/>
                </a:lnTo>
                <a:lnTo>
                  <a:pt x="2584271" y="2834350"/>
                </a:lnTo>
                <a:lnTo>
                  <a:pt x="2666794" y="2783584"/>
                </a:lnTo>
                <a:lnTo>
                  <a:pt x="2755665" y="2739163"/>
                </a:lnTo>
                <a:lnTo>
                  <a:pt x="2847710" y="2702674"/>
                </a:lnTo>
                <a:lnTo>
                  <a:pt x="2942928" y="2673325"/>
                </a:lnTo>
                <a:lnTo>
                  <a:pt x="3040527" y="2651908"/>
                </a:lnTo>
                <a:lnTo>
                  <a:pt x="3142094" y="2638423"/>
                </a:lnTo>
                <a:close/>
                <a:moveTo>
                  <a:pt x="4265612" y="2463800"/>
                </a:moveTo>
                <a:lnTo>
                  <a:pt x="4305300" y="2466977"/>
                </a:lnTo>
                <a:lnTo>
                  <a:pt x="4344987" y="2478893"/>
                </a:lnTo>
                <a:lnTo>
                  <a:pt x="4382293" y="2497163"/>
                </a:lnTo>
                <a:lnTo>
                  <a:pt x="4414043" y="2520198"/>
                </a:lnTo>
                <a:lnTo>
                  <a:pt x="4440237" y="2549589"/>
                </a:lnTo>
                <a:lnTo>
                  <a:pt x="4460081" y="2580569"/>
                </a:lnTo>
                <a:lnTo>
                  <a:pt x="4474368" y="2615520"/>
                </a:lnTo>
                <a:lnTo>
                  <a:pt x="4483100" y="2652059"/>
                </a:lnTo>
                <a:lnTo>
                  <a:pt x="4484687" y="2689393"/>
                </a:lnTo>
                <a:lnTo>
                  <a:pt x="4481512" y="2727522"/>
                </a:lnTo>
                <a:lnTo>
                  <a:pt x="4469606" y="2764062"/>
                </a:lnTo>
                <a:lnTo>
                  <a:pt x="4452937" y="2799807"/>
                </a:lnTo>
                <a:lnTo>
                  <a:pt x="3402012" y="4486991"/>
                </a:lnTo>
                <a:lnTo>
                  <a:pt x="3380581" y="4515588"/>
                </a:lnTo>
                <a:lnTo>
                  <a:pt x="3354387" y="4541801"/>
                </a:lnTo>
                <a:lnTo>
                  <a:pt x="3325812" y="4561659"/>
                </a:lnTo>
                <a:lnTo>
                  <a:pt x="3293268" y="4577546"/>
                </a:lnTo>
                <a:lnTo>
                  <a:pt x="3258343" y="4586284"/>
                </a:lnTo>
                <a:lnTo>
                  <a:pt x="3221037" y="4591050"/>
                </a:lnTo>
                <a:lnTo>
                  <a:pt x="3217068" y="4591050"/>
                </a:lnTo>
                <a:lnTo>
                  <a:pt x="3174206" y="4586284"/>
                </a:lnTo>
                <a:lnTo>
                  <a:pt x="3133725" y="4574369"/>
                </a:lnTo>
                <a:lnTo>
                  <a:pt x="3097212" y="4556099"/>
                </a:lnTo>
                <a:lnTo>
                  <a:pt x="3063081" y="4529886"/>
                </a:lnTo>
                <a:lnTo>
                  <a:pt x="3036093" y="4497318"/>
                </a:lnTo>
                <a:lnTo>
                  <a:pt x="2552700" y="3807034"/>
                </a:lnTo>
                <a:lnTo>
                  <a:pt x="2532856" y="3772083"/>
                </a:lnTo>
                <a:lnTo>
                  <a:pt x="2519362" y="3736337"/>
                </a:lnTo>
                <a:lnTo>
                  <a:pt x="2513012" y="3698209"/>
                </a:lnTo>
                <a:lnTo>
                  <a:pt x="2513012" y="3661669"/>
                </a:lnTo>
                <a:lnTo>
                  <a:pt x="2519362" y="3625129"/>
                </a:lnTo>
                <a:lnTo>
                  <a:pt x="2532856" y="3589384"/>
                </a:lnTo>
                <a:lnTo>
                  <a:pt x="2551112" y="3556022"/>
                </a:lnTo>
                <a:lnTo>
                  <a:pt x="2575718" y="3526631"/>
                </a:lnTo>
                <a:lnTo>
                  <a:pt x="2606675" y="3500418"/>
                </a:lnTo>
                <a:lnTo>
                  <a:pt x="2636043" y="3483736"/>
                </a:lnTo>
                <a:lnTo>
                  <a:pt x="2667793" y="3471027"/>
                </a:lnTo>
                <a:lnTo>
                  <a:pt x="2700337" y="3463878"/>
                </a:lnTo>
                <a:lnTo>
                  <a:pt x="2732087" y="3460700"/>
                </a:lnTo>
                <a:lnTo>
                  <a:pt x="2766218" y="3463878"/>
                </a:lnTo>
                <a:lnTo>
                  <a:pt x="2799556" y="3471027"/>
                </a:lnTo>
                <a:lnTo>
                  <a:pt x="2832100" y="3485325"/>
                </a:lnTo>
                <a:lnTo>
                  <a:pt x="2862262" y="3503595"/>
                </a:lnTo>
                <a:lnTo>
                  <a:pt x="2888456" y="3526631"/>
                </a:lnTo>
                <a:lnTo>
                  <a:pt x="2911475" y="3554433"/>
                </a:lnTo>
                <a:lnTo>
                  <a:pt x="3204368" y="3973051"/>
                </a:lnTo>
                <a:lnTo>
                  <a:pt x="4078287" y="2566270"/>
                </a:lnTo>
                <a:lnTo>
                  <a:pt x="4102893" y="2536085"/>
                </a:lnTo>
                <a:lnTo>
                  <a:pt x="4129087" y="2511461"/>
                </a:lnTo>
                <a:lnTo>
                  <a:pt x="4160837" y="2490013"/>
                </a:lnTo>
                <a:lnTo>
                  <a:pt x="4193381" y="2475715"/>
                </a:lnTo>
                <a:lnTo>
                  <a:pt x="4228306" y="2466977"/>
                </a:lnTo>
                <a:close/>
                <a:moveTo>
                  <a:pt x="941477" y="2127250"/>
                </a:moveTo>
                <a:lnTo>
                  <a:pt x="2092235" y="2127250"/>
                </a:lnTo>
                <a:lnTo>
                  <a:pt x="2130356" y="2132001"/>
                </a:lnTo>
                <a:lnTo>
                  <a:pt x="2166888" y="2143880"/>
                </a:lnTo>
                <a:lnTo>
                  <a:pt x="2197860" y="2163677"/>
                </a:lnTo>
                <a:lnTo>
                  <a:pt x="2224068" y="2189809"/>
                </a:lnTo>
                <a:lnTo>
                  <a:pt x="2243923" y="2220692"/>
                </a:lnTo>
                <a:lnTo>
                  <a:pt x="2257423" y="2257119"/>
                </a:lnTo>
                <a:lnTo>
                  <a:pt x="2260600" y="2295129"/>
                </a:lnTo>
                <a:lnTo>
                  <a:pt x="2257423" y="2333931"/>
                </a:lnTo>
                <a:lnTo>
                  <a:pt x="2243923" y="2368774"/>
                </a:lnTo>
                <a:lnTo>
                  <a:pt x="2224068" y="2401241"/>
                </a:lnTo>
                <a:lnTo>
                  <a:pt x="2197860" y="2426582"/>
                </a:lnTo>
                <a:lnTo>
                  <a:pt x="2166888" y="2447171"/>
                </a:lnTo>
                <a:lnTo>
                  <a:pt x="2130356" y="2459049"/>
                </a:lnTo>
                <a:lnTo>
                  <a:pt x="2092235" y="2463800"/>
                </a:lnTo>
                <a:lnTo>
                  <a:pt x="941477" y="2463800"/>
                </a:lnTo>
                <a:lnTo>
                  <a:pt x="903357" y="2459049"/>
                </a:lnTo>
                <a:lnTo>
                  <a:pt x="866031" y="2447171"/>
                </a:lnTo>
                <a:lnTo>
                  <a:pt x="835852" y="2426582"/>
                </a:lnTo>
                <a:lnTo>
                  <a:pt x="809644" y="2401241"/>
                </a:lnTo>
                <a:lnTo>
                  <a:pt x="789790" y="2368774"/>
                </a:lnTo>
                <a:lnTo>
                  <a:pt x="777083" y="2333931"/>
                </a:lnTo>
                <a:lnTo>
                  <a:pt x="773112" y="2295129"/>
                </a:lnTo>
                <a:lnTo>
                  <a:pt x="777083" y="2257119"/>
                </a:lnTo>
                <a:lnTo>
                  <a:pt x="789790" y="2220692"/>
                </a:lnTo>
                <a:lnTo>
                  <a:pt x="809644" y="2189809"/>
                </a:lnTo>
                <a:lnTo>
                  <a:pt x="835852" y="2163677"/>
                </a:lnTo>
                <a:lnTo>
                  <a:pt x="866031" y="2143880"/>
                </a:lnTo>
                <a:lnTo>
                  <a:pt x="903357" y="2132001"/>
                </a:lnTo>
                <a:close/>
                <a:moveTo>
                  <a:pt x="941497" y="1449387"/>
                </a:moveTo>
                <a:lnTo>
                  <a:pt x="1822340" y="1449387"/>
                </a:lnTo>
                <a:lnTo>
                  <a:pt x="1860465" y="1453375"/>
                </a:lnTo>
                <a:lnTo>
                  <a:pt x="1896207" y="1466134"/>
                </a:lnTo>
                <a:lnTo>
                  <a:pt x="1927978" y="1486071"/>
                </a:lnTo>
                <a:lnTo>
                  <a:pt x="1954189" y="1513983"/>
                </a:lnTo>
                <a:lnTo>
                  <a:pt x="1974046" y="1544287"/>
                </a:lnTo>
                <a:lnTo>
                  <a:pt x="1985960" y="1580173"/>
                </a:lnTo>
                <a:lnTo>
                  <a:pt x="1990725" y="1618452"/>
                </a:lnTo>
                <a:lnTo>
                  <a:pt x="1985960" y="1658326"/>
                </a:lnTo>
                <a:lnTo>
                  <a:pt x="1974046" y="1694212"/>
                </a:lnTo>
                <a:lnTo>
                  <a:pt x="1954189" y="1724517"/>
                </a:lnTo>
                <a:lnTo>
                  <a:pt x="1927978" y="1752428"/>
                </a:lnTo>
                <a:lnTo>
                  <a:pt x="1896207" y="1772365"/>
                </a:lnTo>
                <a:lnTo>
                  <a:pt x="1860465" y="1785125"/>
                </a:lnTo>
                <a:lnTo>
                  <a:pt x="1822340" y="1789112"/>
                </a:lnTo>
                <a:lnTo>
                  <a:pt x="941497" y="1789112"/>
                </a:lnTo>
                <a:lnTo>
                  <a:pt x="903372" y="1785125"/>
                </a:lnTo>
                <a:lnTo>
                  <a:pt x="866042" y="1772365"/>
                </a:lnTo>
                <a:lnTo>
                  <a:pt x="835859" y="1752428"/>
                </a:lnTo>
                <a:lnTo>
                  <a:pt x="809649" y="1724517"/>
                </a:lnTo>
                <a:lnTo>
                  <a:pt x="789792" y="1694212"/>
                </a:lnTo>
                <a:lnTo>
                  <a:pt x="777084" y="1658326"/>
                </a:lnTo>
                <a:lnTo>
                  <a:pt x="773112" y="1618452"/>
                </a:lnTo>
                <a:lnTo>
                  <a:pt x="777084" y="1580173"/>
                </a:lnTo>
                <a:lnTo>
                  <a:pt x="789792" y="1544287"/>
                </a:lnTo>
                <a:lnTo>
                  <a:pt x="809649" y="1513983"/>
                </a:lnTo>
                <a:lnTo>
                  <a:pt x="835859" y="1486071"/>
                </a:lnTo>
                <a:lnTo>
                  <a:pt x="866042" y="1466134"/>
                </a:lnTo>
                <a:lnTo>
                  <a:pt x="903372" y="1453375"/>
                </a:lnTo>
                <a:close/>
                <a:moveTo>
                  <a:pt x="990819" y="0"/>
                </a:moveTo>
                <a:lnTo>
                  <a:pt x="3178876" y="0"/>
                </a:lnTo>
                <a:lnTo>
                  <a:pt x="3240802" y="4763"/>
                </a:lnTo>
                <a:lnTo>
                  <a:pt x="3300347" y="18256"/>
                </a:lnTo>
                <a:lnTo>
                  <a:pt x="3356715" y="39688"/>
                </a:lnTo>
                <a:lnTo>
                  <a:pt x="3409114" y="67469"/>
                </a:lnTo>
                <a:lnTo>
                  <a:pt x="3456750" y="103982"/>
                </a:lnTo>
                <a:lnTo>
                  <a:pt x="3498034" y="145257"/>
                </a:lnTo>
                <a:lnTo>
                  <a:pt x="3533761" y="192882"/>
                </a:lnTo>
                <a:lnTo>
                  <a:pt x="3562342" y="245269"/>
                </a:lnTo>
                <a:lnTo>
                  <a:pt x="3583778" y="300038"/>
                </a:lnTo>
                <a:lnTo>
                  <a:pt x="3598068" y="360363"/>
                </a:lnTo>
                <a:lnTo>
                  <a:pt x="3602038" y="423069"/>
                </a:lnTo>
                <a:lnTo>
                  <a:pt x="3602038" y="2515394"/>
                </a:lnTo>
                <a:lnTo>
                  <a:pt x="3490095" y="2489200"/>
                </a:lnTo>
                <a:lnTo>
                  <a:pt x="3378151" y="2471738"/>
                </a:lnTo>
                <a:lnTo>
                  <a:pt x="3263826" y="2466182"/>
                </a:lnTo>
                <a:lnTo>
                  <a:pt x="3263826" y="423069"/>
                </a:lnTo>
                <a:lnTo>
                  <a:pt x="3259062" y="395288"/>
                </a:lnTo>
                <a:lnTo>
                  <a:pt x="3247948" y="372269"/>
                </a:lnTo>
                <a:lnTo>
                  <a:pt x="3228099" y="354013"/>
                </a:lnTo>
                <a:lnTo>
                  <a:pt x="3205076" y="342107"/>
                </a:lnTo>
                <a:lnTo>
                  <a:pt x="3178876" y="337345"/>
                </a:lnTo>
                <a:lnTo>
                  <a:pt x="990819" y="337345"/>
                </a:lnTo>
                <a:lnTo>
                  <a:pt x="964619" y="342107"/>
                </a:lnTo>
                <a:lnTo>
                  <a:pt x="940007" y="354013"/>
                </a:lnTo>
                <a:lnTo>
                  <a:pt x="921747" y="372269"/>
                </a:lnTo>
                <a:lnTo>
                  <a:pt x="909044" y="395288"/>
                </a:lnTo>
                <a:lnTo>
                  <a:pt x="905075" y="423069"/>
                </a:lnTo>
                <a:lnTo>
                  <a:pt x="905075" y="566738"/>
                </a:lnTo>
                <a:lnTo>
                  <a:pt x="2610426" y="566738"/>
                </a:lnTo>
                <a:lnTo>
                  <a:pt x="2673146" y="571501"/>
                </a:lnTo>
                <a:lnTo>
                  <a:pt x="2732690" y="585788"/>
                </a:lnTo>
                <a:lnTo>
                  <a:pt x="2789853" y="607219"/>
                </a:lnTo>
                <a:lnTo>
                  <a:pt x="2841458" y="635794"/>
                </a:lnTo>
                <a:lnTo>
                  <a:pt x="2887506" y="671513"/>
                </a:lnTo>
                <a:lnTo>
                  <a:pt x="2930378" y="714375"/>
                </a:lnTo>
                <a:lnTo>
                  <a:pt x="2966104" y="760413"/>
                </a:lnTo>
                <a:lnTo>
                  <a:pt x="2995479" y="812006"/>
                </a:lnTo>
                <a:lnTo>
                  <a:pt x="3016915" y="869157"/>
                </a:lnTo>
                <a:lnTo>
                  <a:pt x="3030412" y="928688"/>
                </a:lnTo>
                <a:lnTo>
                  <a:pt x="3035176" y="991394"/>
                </a:lnTo>
                <a:lnTo>
                  <a:pt x="3035176" y="2482850"/>
                </a:lnTo>
                <a:lnTo>
                  <a:pt x="2946256" y="2499519"/>
                </a:lnTo>
                <a:lnTo>
                  <a:pt x="2860512" y="2520950"/>
                </a:lnTo>
                <a:lnTo>
                  <a:pt x="2777150" y="2548732"/>
                </a:lnTo>
                <a:lnTo>
                  <a:pt x="2696170" y="2581275"/>
                </a:lnTo>
                <a:lnTo>
                  <a:pt x="2696170" y="991394"/>
                </a:lnTo>
                <a:lnTo>
                  <a:pt x="2691406" y="963613"/>
                </a:lnTo>
                <a:lnTo>
                  <a:pt x="2679497" y="941388"/>
                </a:lnTo>
                <a:lnTo>
                  <a:pt x="2660443" y="922338"/>
                </a:lnTo>
                <a:lnTo>
                  <a:pt x="2637419" y="910432"/>
                </a:lnTo>
                <a:lnTo>
                  <a:pt x="2610426" y="905669"/>
                </a:lnTo>
                <a:lnTo>
                  <a:pt x="423162" y="905669"/>
                </a:lnTo>
                <a:lnTo>
                  <a:pt x="395375" y="910432"/>
                </a:lnTo>
                <a:lnTo>
                  <a:pt x="372351" y="922338"/>
                </a:lnTo>
                <a:lnTo>
                  <a:pt x="354091" y="941388"/>
                </a:lnTo>
                <a:lnTo>
                  <a:pt x="342182" y="963613"/>
                </a:lnTo>
                <a:lnTo>
                  <a:pt x="337418" y="991394"/>
                </a:lnTo>
                <a:lnTo>
                  <a:pt x="337418" y="4136232"/>
                </a:lnTo>
                <a:lnTo>
                  <a:pt x="342182" y="4164013"/>
                </a:lnTo>
                <a:lnTo>
                  <a:pt x="354091" y="4187032"/>
                </a:lnTo>
                <a:lnTo>
                  <a:pt x="372351" y="4205288"/>
                </a:lnTo>
                <a:lnTo>
                  <a:pt x="395375" y="4217988"/>
                </a:lnTo>
                <a:lnTo>
                  <a:pt x="423162" y="4222751"/>
                </a:lnTo>
                <a:lnTo>
                  <a:pt x="1927650" y="4222751"/>
                </a:lnTo>
                <a:lnTo>
                  <a:pt x="1957025" y="4311651"/>
                </a:lnTo>
                <a:lnTo>
                  <a:pt x="1991958" y="4397376"/>
                </a:lnTo>
                <a:lnTo>
                  <a:pt x="2033242" y="4481513"/>
                </a:lnTo>
                <a:lnTo>
                  <a:pt x="2079290" y="4560888"/>
                </a:lnTo>
                <a:lnTo>
                  <a:pt x="423162" y="4560888"/>
                </a:lnTo>
                <a:lnTo>
                  <a:pt x="360442" y="4556919"/>
                </a:lnTo>
                <a:lnTo>
                  <a:pt x="300898" y="4542632"/>
                </a:lnTo>
                <a:lnTo>
                  <a:pt x="245323" y="4521201"/>
                </a:lnTo>
                <a:lnTo>
                  <a:pt x="192924" y="4491832"/>
                </a:lnTo>
                <a:lnTo>
                  <a:pt x="146082" y="4456907"/>
                </a:lnTo>
                <a:lnTo>
                  <a:pt x="102417" y="4415632"/>
                </a:lnTo>
                <a:lnTo>
                  <a:pt x="67484" y="4368007"/>
                </a:lnTo>
                <a:lnTo>
                  <a:pt x="38109" y="4315619"/>
                </a:lnTo>
                <a:lnTo>
                  <a:pt x="16673" y="4259263"/>
                </a:lnTo>
                <a:lnTo>
                  <a:pt x="4764" y="4199732"/>
                </a:lnTo>
                <a:lnTo>
                  <a:pt x="0" y="4136232"/>
                </a:lnTo>
                <a:lnTo>
                  <a:pt x="0" y="991394"/>
                </a:lnTo>
                <a:lnTo>
                  <a:pt x="4764" y="928688"/>
                </a:lnTo>
                <a:lnTo>
                  <a:pt x="16673" y="869157"/>
                </a:lnTo>
                <a:lnTo>
                  <a:pt x="38109" y="812006"/>
                </a:lnTo>
                <a:lnTo>
                  <a:pt x="67484" y="760413"/>
                </a:lnTo>
                <a:lnTo>
                  <a:pt x="102417" y="714375"/>
                </a:lnTo>
                <a:lnTo>
                  <a:pt x="146082" y="671513"/>
                </a:lnTo>
                <a:lnTo>
                  <a:pt x="192924" y="635794"/>
                </a:lnTo>
                <a:lnTo>
                  <a:pt x="245323" y="607219"/>
                </a:lnTo>
                <a:lnTo>
                  <a:pt x="300898" y="585788"/>
                </a:lnTo>
                <a:lnTo>
                  <a:pt x="360442" y="571501"/>
                </a:lnTo>
                <a:lnTo>
                  <a:pt x="423162" y="566738"/>
                </a:lnTo>
                <a:lnTo>
                  <a:pt x="567657" y="566738"/>
                </a:lnTo>
                <a:lnTo>
                  <a:pt x="567657" y="423069"/>
                </a:lnTo>
                <a:lnTo>
                  <a:pt x="572420" y="360363"/>
                </a:lnTo>
                <a:lnTo>
                  <a:pt x="585917" y="300038"/>
                </a:lnTo>
                <a:lnTo>
                  <a:pt x="607353" y="245269"/>
                </a:lnTo>
                <a:lnTo>
                  <a:pt x="635140" y="192882"/>
                </a:lnTo>
                <a:lnTo>
                  <a:pt x="671661" y="145257"/>
                </a:lnTo>
                <a:lnTo>
                  <a:pt x="712945" y="103982"/>
                </a:lnTo>
                <a:lnTo>
                  <a:pt x="760580" y="67469"/>
                </a:lnTo>
                <a:lnTo>
                  <a:pt x="812979" y="39688"/>
                </a:lnTo>
                <a:lnTo>
                  <a:pt x="867760" y="18256"/>
                </a:lnTo>
                <a:lnTo>
                  <a:pt x="928099" y="476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Shape 2526"/>
          <p:cNvSpPr/>
          <p:nvPr/>
        </p:nvSpPr>
        <p:spPr>
          <a:xfrm>
            <a:off x="2866245" y="3236122"/>
            <a:ext cx="244783" cy="244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panose="020F0502020204030203" pitchFamily="34" charset="0"/>
              <a:ea typeface="Source Sans Pro Light" charset="0"/>
              <a:cs typeface="Lato" panose="020F0502020204030203" pitchFamily="34" charset="0"/>
            </a:endParaRPr>
          </a:p>
        </p:txBody>
      </p:sp>
      <p:sp>
        <p:nvSpPr>
          <p:cNvPr id="23" name="Shape 2645"/>
          <p:cNvSpPr/>
          <p:nvPr/>
        </p:nvSpPr>
        <p:spPr>
          <a:xfrm>
            <a:off x="1644609" y="4729206"/>
            <a:ext cx="378513" cy="275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panose="020F0502020204030203" pitchFamily="34" charset="0"/>
              <a:ea typeface="Source Sans Pro Light" charset="0"/>
              <a:cs typeface="Lato" panose="020F050202020403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84275" y="3820795"/>
            <a:ext cx="4853940" cy="20923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Tim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Kerja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adalah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tim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yang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ditetapkan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oleh Kementerian/ Lembaga dan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Pemerintah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Daerah yang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bertugas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dan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bertanggung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jawab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dalam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pemenuhan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dan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penginputan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data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dukung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ke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dalam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aplikasi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penilaian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Indeks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Reformasi Hukum.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</a:p>
        </p:txBody>
      </p:sp>
      <p:sp>
        <p:nvSpPr>
          <p:cNvPr id="27" name="Inhaltsplatzhalter 4"/>
          <p:cNvSpPr txBox="1"/>
          <p:nvPr/>
        </p:nvSpPr>
        <p:spPr>
          <a:xfrm>
            <a:off x="6539988" y="1722860"/>
            <a:ext cx="4501565" cy="506285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accent4"/>
                </a:solidFill>
                <a:latin typeface="Montserrat" panose="00000500000000000000" pitchFamily="2" charset="0"/>
                <a:cs typeface="Lato" panose="020F0502020204030203" pitchFamily="34" charset="0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Montserrat" panose="00000500000000000000" pitchFamily="2" charset="0"/>
                <a:cs typeface="Lato" panose="020F0502020204030203" pitchFamily="34" charset="0"/>
              </a:rPr>
              <a:t>TIM ASESEOR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D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Tim </a:t>
            </a:r>
            <a:r>
              <a:rPr kumimoji="0" lang="en-ID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Asesor</a:t>
            </a:r>
            <a:r>
              <a:rPr kumimoji="0" lang="en-ID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lang="en-ID" sz="13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  <a:sym typeface="+mn-ea"/>
              </a:rPr>
              <a:t>adalah</a:t>
            </a:r>
            <a:r>
              <a:rPr lang="en-ID" sz="13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  <a:sym typeface="+mn-ea"/>
              </a:rPr>
              <a:t> </a:t>
            </a:r>
            <a:r>
              <a:rPr lang="en-ID" sz="13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  <a:sym typeface="+mn-ea"/>
              </a:rPr>
              <a:t>tim</a:t>
            </a:r>
            <a:r>
              <a:rPr lang="en-ID" sz="13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  <a:sym typeface="+mn-ea"/>
              </a:rPr>
              <a:t> yang </a:t>
            </a:r>
            <a:r>
              <a:rPr lang="en-ID" sz="13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  <a:sym typeface="+mn-ea"/>
              </a:rPr>
              <a:t>dibentuk</a:t>
            </a:r>
            <a:r>
              <a:rPr lang="en-ID" sz="13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  <a:sym typeface="+mn-ea"/>
              </a:rPr>
              <a:t> dan </a:t>
            </a:r>
            <a:r>
              <a:rPr lang="en-ID" sz="13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  <a:sym typeface="+mn-ea"/>
              </a:rPr>
              <a:t>ditetapkan</a:t>
            </a:r>
            <a:r>
              <a:rPr lang="en-ID" sz="13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  <a:sym typeface="+mn-ea"/>
              </a:rPr>
              <a:t> oleh Kementerian/ Lembaga dan </a:t>
            </a:r>
            <a:r>
              <a:rPr lang="en-ID" sz="13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  <a:sym typeface="+mn-ea"/>
              </a:rPr>
              <a:t>Pemerintah</a:t>
            </a:r>
            <a:r>
              <a:rPr lang="en-ID" sz="13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  <a:sym typeface="+mn-ea"/>
              </a:rPr>
              <a:t> Daerah, yang </a:t>
            </a:r>
            <a:r>
              <a:rPr lang="en-ID" sz="13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  <a:sym typeface="+mn-ea"/>
              </a:rPr>
              <a:t>terdiri</a:t>
            </a:r>
            <a:r>
              <a:rPr lang="en-ID" sz="13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  <a:sym typeface="+mn-ea"/>
              </a:rPr>
              <a:t> </a:t>
            </a:r>
            <a:r>
              <a:rPr lang="en-ID" sz="13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  <a:sym typeface="+mn-ea"/>
              </a:rPr>
              <a:t>dari</a:t>
            </a:r>
            <a:r>
              <a:rPr lang="en-ID" sz="13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  <a:sym typeface="+mn-ea"/>
              </a:rPr>
              <a:t> </a:t>
            </a:r>
            <a:r>
              <a:rPr lang="en-ID" sz="13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  <a:sym typeface="+mn-ea"/>
              </a:rPr>
              <a:t>Koordinator</a:t>
            </a:r>
            <a:r>
              <a:rPr lang="en-ID" sz="13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  <a:sym typeface="+mn-ea"/>
              </a:rPr>
              <a:t> </a:t>
            </a:r>
            <a:r>
              <a:rPr lang="en-ID" sz="13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  <a:sym typeface="+mn-ea"/>
              </a:rPr>
              <a:t>Asesor</a:t>
            </a:r>
            <a:r>
              <a:rPr lang="en-ID" sz="13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  <a:sym typeface="+mn-ea"/>
              </a:rPr>
              <a:t> dan </a:t>
            </a:r>
            <a:r>
              <a:rPr lang="en-ID" sz="13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  <a:sym typeface="+mn-ea"/>
              </a:rPr>
              <a:t>Asesor</a:t>
            </a:r>
            <a:r>
              <a:rPr lang="en-US" altLang="en-ID" sz="13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  <a:sym typeface="+mn-ea"/>
              </a:rPr>
              <a:t>. B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ertugas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melakukan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verifikasi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dan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penilaian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atas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pemenuhan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data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dukung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pada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Aplikasi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Penilaian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Indeks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Reformasi Hukum. </a:t>
            </a:r>
            <a:endParaRPr kumimoji="0" lang="en-ID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Arial Unicode M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ID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Arial Unicode MS"/>
            </a:endParaRPr>
          </a:p>
          <a:p>
            <a:pPr marL="171450" indent="-171450" defTabSz="9144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ID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Koordinator</a:t>
            </a:r>
            <a:r>
              <a:rPr kumimoji="0" lang="en-ID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Asesor</a:t>
            </a:r>
            <a:r>
              <a:rPr kumimoji="0" lang="en-ID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adalah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pimpinan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Eselon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II yang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bertugas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melakukan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koordinasi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dalam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mandiri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Indeks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Reformasi Hukum di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tingkat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Kementerian/ Lembaga dan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Pemerintah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Daerah.</a:t>
            </a:r>
          </a:p>
          <a:p>
            <a:pPr marL="171450" indent="-171450" defTabSz="9144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D" sz="1300" dirty="0">
              <a:solidFill>
                <a:srgbClr val="000000"/>
              </a:solidFill>
              <a:latin typeface="Montserrat" panose="00000500000000000000" pitchFamily="2" charset="0"/>
              <a:ea typeface="Arial Unicode MS"/>
            </a:endParaRPr>
          </a:p>
          <a:p>
            <a:pPr marL="171450" indent="-171450" defTabSz="9144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ID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Asesor</a:t>
            </a:r>
            <a:r>
              <a:rPr kumimoji="0" lang="en-ID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adalah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pegawai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di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lingkungan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instansi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pemerintah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yang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bertugas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melakukan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penilaian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mandiri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Indeks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Reformasi Hukum di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tingkat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Kementerian/Lembaga dan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Pemerintah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Daerah.</a:t>
            </a:r>
            <a:endParaRPr kumimoji="0" lang="en-ID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Arial Unicode MS"/>
            </a:endParaRPr>
          </a:p>
          <a:p>
            <a:pPr marL="171450" indent="-171450" defTabSz="9144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D" sz="1300" dirty="0">
              <a:solidFill>
                <a:srgbClr val="FFFFFF"/>
              </a:solidFill>
              <a:latin typeface="Montserrat" panose="00000500000000000000" pitchFamily="2" charset="0"/>
              <a:ea typeface="Arial Unicode MS"/>
            </a:endParaRPr>
          </a:p>
          <a:p>
            <a:pPr marL="171450" indent="-171450" defTabSz="9144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ID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Hasil </a:t>
            </a:r>
            <a:r>
              <a:rPr kumimoji="0" lang="en-ID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Penilaian</a:t>
            </a:r>
            <a:r>
              <a:rPr kumimoji="0" lang="en-ID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Tim </a:t>
            </a:r>
            <a:r>
              <a:rPr kumimoji="0" lang="en-ID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Asesor</a:t>
            </a:r>
            <a:r>
              <a:rPr kumimoji="0" lang="en-ID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dituangkan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dalam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Berita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Acara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Penilaian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Mandiri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.</a:t>
            </a:r>
          </a:p>
          <a:p>
            <a:pPr marL="171450" indent="-171450" defTabSz="9144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ID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Arial Unicode M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ID" sz="1300" dirty="0">
              <a:solidFill>
                <a:srgbClr val="FFFFFF"/>
              </a:solidFill>
              <a:latin typeface="Montserrat" panose="00000500000000000000" pitchFamily="2" charset="0"/>
              <a:ea typeface="Arial Unicode M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ID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Arial Unicode M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ID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Arial Unicode M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209550" y="2895600"/>
            <a:ext cx="6094095" cy="6210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endParaRPr lang="en-US" sz="1800" b="1" dirty="0">
              <a:solidFill>
                <a:schemeClr val="accent6"/>
              </a:solidFill>
              <a:latin typeface="Montserrat" panose="00000500000000000000" pitchFamily="2" charset="0"/>
              <a:cs typeface="Lato" panose="020F0502020204030203" pitchFamily="34" charset="0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Montserrat" panose="00000500000000000000" pitchFamily="2" charset="0"/>
                <a:cs typeface="Lato" panose="020F0502020204030203" pitchFamily="34" charset="0"/>
              </a:rPr>
              <a:t>TIM KERJA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5274173">
            <a:off x="6059729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6315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-311070"/>
            <a:ext cx="12185685" cy="6426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D" dirty="0"/>
          </a:p>
        </p:txBody>
      </p:sp>
      <p:sp>
        <p:nvSpPr>
          <p:cNvPr id="5" name="Title 2"/>
          <p:cNvSpPr txBox="1"/>
          <p:nvPr/>
        </p:nvSpPr>
        <p:spPr>
          <a:xfrm>
            <a:off x="461037" y="481233"/>
            <a:ext cx="11157817" cy="660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Timeline</a:t>
            </a:r>
          </a:p>
        </p:txBody>
      </p:sp>
      <p:sp>
        <p:nvSpPr>
          <p:cNvPr id="6" name="Text Placeholder 1"/>
          <p:cNvSpPr txBox="1"/>
          <p:nvPr/>
        </p:nvSpPr>
        <p:spPr>
          <a:xfrm>
            <a:off x="505009" y="1151389"/>
            <a:ext cx="11157817" cy="4887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Pelaksanaan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Penilaian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Indeks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Reformasi Hukum </a:t>
            </a:r>
            <a:r>
              <a:rPr lang="en-US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Tahun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2024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2400" y="2247161"/>
            <a:ext cx="1403560" cy="2025508"/>
            <a:chOff x="57214" y="2434973"/>
            <a:chExt cx="2127437" cy="1943104"/>
          </a:xfrm>
          <a:solidFill>
            <a:srgbClr val="C00000"/>
          </a:solidFill>
        </p:grpSpPr>
        <p:cxnSp>
          <p:nvCxnSpPr>
            <p:cNvPr id="12" name="Straight Connector 11"/>
            <p:cNvCxnSpPr/>
            <p:nvPr/>
          </p:nvCxnSpPr>
          <p:spPr>
            <a:xfrm flipH="1" flipV="1">
              <a:off x="1120932" y="2955677"/>
              <a:ext cx="0" cy="5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Chevron 35"/>
            <p:cNvSpPr/>
            <p:nvPr/>
          </p:nvSpPr>
          <p:spPr>
            <a:xfrm>
              <a:off x="57214" y="2434973"/>
              <a:ext cx="2127437" cy="557131"/>
            </a:xfrm>
            <a:prstGeom prst="chevron">
              <a:avLst>
                <a:gd name="adj" fmla="val 32323"/>
              </a:avLst>
            </a:prstGeom>
            <a:grpFill/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algn="ctr" defTabSz="1828800"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32885" y="3463677"/>
              <a:ext cx="1588521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3934" y="3645997"/>
              <a:ext cx="1272777" cy="61891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defTabSz="1828800"/>
              <a:r>
                <a:rPr lang="en-US" dirty="0">
                  <a:solidFill>
                    <a:schemeClr val="bg1"/>
                  </a:solidFill>
                  <a:latin typeface="Montserrat" panose="00000500000000000000" pitchFamily="2" charset="0"/>
                  <a:ea typeface="Questrial" pitchFamily="2" charset="0"/>
                </a:rPr>
                <a:t>Jan - Feb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73200" y="2249089"/>
            <a:ext cx="1414134" cy="2025508"/>
            <a:chOff x="57214" y="2434973"/>
            <a:chExt cx="2127437" cy="1943104"/>
          </a:xfrm>
          <a:solidFill>
            <a:schemeClr val="accent4">
              <a:lumMod val="75000"/>
            </a:schemeClr>
          </a:solidFill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1120932" y="2955677"/>
              <a:ext cx="0" cy="508000"/>
            </a:xfrm>
            <a:prstGeom prst="line">
              <a:avLst/>
            </a:prstGeom>
            <a:grpFill/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18" name="Chevron 35"/>
            <p:cNvSpPr/>
            <p:nvPr/>
          </p:nvSpPr>
          <p:spPr>
            <a:xfrm>
              <a:off x="57214" y="2434973"/>
              <a:ext cx="2127437" cy="557131"/>
            </a:xfrm>
            <a:prstGeom prst="chevron">
              <a:avLst>
                <a:gd name="adj" fmla="val 32323"/>
              </a:avLst>
            </a:prstGeom>
            <a:grpFill/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algn="ctr" defTabSz="1828800"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32885" y="3463677"/>
              <a:ext cx="1588521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8547" y="3620112"/>
              <a:ext cx="1272777" cy="6189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828800"/>
              <a:r>
                <a:rPr lang="en-US" dirty="0">
                  <a:solidFill>
                    <a:schemeClr val="bg1"/>
                  </a:solidFill>
                  <a:latin typeface="Montserrat" panose="00000500000000000000" pitchFamily="2" charset="0"/>
                  <a:ea typeface="Questrial" pitchFamily="2" charset="0"/>
                </a:rPr>
                <a:t>Feb -April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94000" y="2258735"/>
            <a:ext cx="1414134" cy="2025508"/>
            <a:chOff x="57214" y="2434973"/>
            <a:chExt cx="2127437" cy="1943104"/>
          </a:xfrm>
          <a:solidFill>
            <a:schemeClr val="accent1">
              <a:lumMod val="40000"/>
              <a:lumOff val="60000"/>
            </a:schemeClr>
          </a:solidFill>
        </p:grpSpPr>
        <p:cxnSp>
          <p:nvCxnSpPr>
            <p:cNvPr id="22" name="Straight Connector 21"/>
            <p:cNvCxnSpPr/>
            <p:nvPr/>
          </p:nvCxnSpPr>
          <p:spPr>
            <a:xfrm flipH="1" flipV="1">
              <a:off x="1120932" y="2955677"/>
              <a:ext cx="0" cy="5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Chevron 35"/>
            <p:cNvSpPr/>
            <p:nvPr/>
          </p:nvSpPr>
          <p:spPr>
            <a:xfrm>
              <a:off x="57214" y="2434973"/>
              <a:ext cx="2127437" cy="557131"/>
            </a:xfrm>
            <a:prstGeom prst="chevron">
              <a:avLst>
                <a:gd name="adj" fmla="val 32323"/>
              </a:avLst>
            </a:prstGeom>
            <a:grpFill/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algn="ctr" defTabSz="1828800"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32885" y="3463677"/>
              <a:ext cx="1588521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1613" y="3625231"/>
              <a:ext cx="1272777" cy="6189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828800"/>
              <a:r>
                <a:rPr lang="en-US" dirty="0">
                  <a:solidFill>
                    <a:schemeClr val="bg1"/>
                  </a:solidFill>
                  <a:latin typeface="Montserrat" panose="00000500000000000000" pitchFamily="2" charset="0"/>
                  <a:ea typeface="Questrial" pitchFamily="2" charset="0"/>
                </a:rPr>
                <a:t>April -</a:t>
              </a:r>
              <a:r>
                <a:rPr lang="en-US" dirty="0" err="1">
                  <a:solidFill>
                    <a:schemeClr val="bg1"/>
                  </a:solidFill>
                  <a:latin typeface="Montserrat" panose="00000500000000000000" pitchFamily="2" charset="0"/>
                  <a:ea typeface="Questrial" pitchFamily="2" charset="0"/>
                </a:rPr>
                <a:t>Juni</a:t>
              </a:r>
              <a:endParaRPr lang="en-US" dirty="0">
                <a:solidFill>
                  <a:schemeClr val="bg1"/>
                </a:solidFill>
                <a:latin typeface="Montserrat" panose="00000500000000000000" pitchFamily="2" charset="0"/>
                <a:ea typeface="Questrial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123066" y="2247160"/>
            <a:ext cx="1414134" cy="2025508"/>
            <a:chOff x="57214" y="2434973"/>
            <a:chExt cx="2127437" cy="1943104"/>
          </a:xfrm>
          <a:solidFill>
            <a:schemeClr val="bg1">
              <a:lumMod val="65000"/>
            </a:schemeClr>
          </a:solidFill>
        </p:grpSpPr>
        <p:cxnSp>
          <p:nvCxnSpPr>
            <p:cNvPr id="39" name="Straight Connector 38"/>
            <p:cNvCxnSpPr/>
            <p:nvPr/>
          </p:nvCxnSpPr>
          <p:spPr>
            <a:xfrm flipH="1" flipV="1">
              <a:off x="1120932" y="2955677"/>
              <a:ext cx="0" cy="5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Chevron 35"/>
            <p:cNvSpPr/>
            <p:nvPr/>
          </p:nvSpPr>
          <p:spPr>
            <a:xfrm>
              <a:off x="57214" y="2434973"/>
              <a:ext cx="2127437" cy="557131"/>
            </a:xfrm>
            <a:prstGeom prst="chevron">
              <a:avLst>
                <a:gd name="adj" fmla="val 32323"/>
              </a:avLst>
            </a:prstGeom>
            <a:grpFill/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algn="ctr" defTabSz="1828800"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32885" y="3463677"/>
              <a:ext cx="1588521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4543" y="3743724"/>
              <a:ext cx="1272777" cy="35331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defTabSz="1828800"/>
              <a:r>
                <a:rPr lang="en-US" dirty="0">
                  <a:solidFill>
                    <a:schemeClr val="bg1"/>
                  </a:solidFill>
                  <a:latin typeface="Montserrat" panose="00000500000000000000" pitchFamily="2" charset="0"/>
                  <a:ea typeface="Questrial" pitchFamily="2" charset="0"/>
                </a:rPr>
                <a:t>Juli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35600" y="2235585"/>
            <a:ext cx="1414134" cy="2025508"/>
            <a:chOff x="57214" y="2434973"/>
            <a:chExt cx="2127437" cy="1943104"/>
          </a:xfrm>
          <a:solidFill>
            <a:schemeClr val="bg1">
              <a:lumMod val="75000"/>
            </a:schemeClr>
          </a:solidFill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1120932" y="2955677"/>
              <a:ext cx="0" cy="5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Chevron 35"/>
            <p:cNvSpPr/>
            <p:nvPr/>
          </p:nvSpPr>
          <p:spPr>
            <a:xfrm>
              <a:off x="57214" y="2434973"/>
              <a:ext cx="2127437" cy="557131"/>
            </a:xfrm>
            <a:prstGeom prst="chevron">
              <a:avLst>
                <a:gd name="adj" fmla="val 32323"/>
              </a:avLst>
            </a:prstGeom>
            <a:grpFill/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algn="ctr" defTabSz="1828800"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32885" y="3463677"/>
              <a:ext cx="1588521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84543" y="3743724"/>
              <a:ext cx="1272777" cy="35331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defTabSz="1828800"/>
              <a:r>
                <a:rPr lang="en-US" dirty="0" err="1">
                  <a:solidFill>
                    <a:schemeClr val="bg1"/>
                  </a:solidFill>
                  <a:latin typeface="Montserrat" panose="00000500000000000000" pitchFamily="2" charset="0"/>
                  <a:ea typeface="Questrial" pitchFamily="2" charset="0"/>
                </a:rPr>
                <a:t>Agst</a:t>
              </a:r>
              <a:endParaRPr lang="en-US" dirty="0">
                <a:solidFill>
                  <a:schemeClr val="bg1"/>
                </a:solidFill>
                <a:latin typeface="Montserrat" panose="00000500000000000000" pitchFamily="2" charset="0"/>
                <a:ea typeface="Questrial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756400" y="2216858"/>
            <a:ext cx="1414134" cy="2025508"/>
            <a:chOff x="57214" y="2434973"/>
            <a:chExt cx="2127437" cy="1943104"/>
          </a:xfrm>
          <a:solidFill>
            <a:srgbClr val="FFC000"/>
          </a:solidFill>
        </p:grpSpPr>
        <p:cxnSp>
          <p:nvCxnSpPr>
            <p:cNvPr id="49" name="Straight Connector 48"/>
            <p:cNvCxnSpPr/>
            <p:nvPr/>
          </p:nvCxnSpPr>
          <p:spPr>
            <a:xfrm flipH="1" flipV="1">
              <a:off x="1120932" y="2955677"/>
              <a:ext cx="0" cy="508000"/>
            </a:xfrm>
            <a:prstGeom prst="line">
              <a:avLst/>
            </a:prstGeom>
            <a:grpFill/>
            <a:ln w="12700" cap="flat" cmpd="sng" algn="ctr">
              <a:solidFill>
                <a:schemeClr val="accent4"/>
              </a:solidFill>
              <a:prstDash val="solid"/>
            </a:ln>
            <a:effectLst/>
          </p:spPr>
        </p:cxnSp>
        <p:sp>
          <p:nvSpPr>
            <p:cNvPr id="50" name="Chevron 35"/>
            <p:cNvSpPr/>
            <p:nvPr/>
          </p:nvSpPr>
          <p:spPr>
            <a:xfrm>
              <a:off x="57214" y="2434973"/>
              <a:ext cx="2127437" cy="557131"/>
            </a:xfrm>
            <a:prstGeom prst="chevron">
              <a:avLst>
                <a:gd name="adj" fmla="val 32323"/>
              </a:avLst>
            </a:prstGeom>
            <a:grpFill/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algn="ctr" defTabSz="1828800"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32885" y="3463677"/>
              <a:ext cx="1588521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84543" y="3743724"/>
              <a:ext cx="1272777" cy="35331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defTabSz="1828800"/>
              <a:r>
                <a:rPr lang="en-US" dirty="0">
                  <a:solidFill>
                    <a:schemeClr val="bg1"/>
                  </a:solidFill>
                  <a:latin typeface="Montserrat" panose="00000500000000000000" pitchFamily="2" charset="0"/>
                  <a:ea typeface="Questrial" pitchFamily="2" charset="0"/>
                </a:rPr>
                <a:t>Sept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79851" y="4431156"/>
            <a:ext cx="1191749" cy="1091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300" dirty="0" err="1">
                <a:latin typeface="Montserrat" panose="00000500000000000000" pitchFamily="2" charset="0"/>
              </a:rPr>
              <a:t>Penetapan</a:t>
            </a:r>
            <a:r>
              <a:rPr lang="en-US" sz="1300" dirty="0">
                <a:latin typeface="Montserrat" panose="00000500000000000000" pitchFamily="2" charset="0"/>
              </a:rPr>
              <a:t>  Tim </a:t>
            </a:r>
            <a:r>
              <a:rPr lang="en-US" sz="1300" dirty="0" err="1">
                <a:latin typeface="Montserrat" panose="00000500000000000000" pitchFamily="2" charset="0"/>
              </a:rPr>
              <a:t>Kerja</a:t>
            </a:r>
            <a:r>
              <a:rPr lang="en-US" sz="1300" dirty="0">
                <a:latin typeface="Montserrat" panose="00000500000000000000" pitchFamily="2" charset="0"/>
              </a:rPr>
              <a:t> dan Tim </a:t>
            </a:r>
            <a:r>
              <a:rPr lang="en-US" sz="1300" dirty="0" err="1">
                <a:latin typeface="Montserrat" panose="00000500000000000000" pitchFamily="2" charset="0"/>
              </a:rPr>
              <a:t>Asesor</a:t>
            </a:r>
            <a:r>
              <a:rPr lang="en-US" sz="1300" dirty="0">
                <a:latin typeface="Montserrat" panose="00000500000000000000" pitchFamily="2" charset="0"/>
              </a:rPr>
              <a:t> </a:t>
            </a:r>
            <a:r>
              <a:rPr lang="en-US" sz="1300" dirty="0" err="1">
                <a:latin typeface="Montserrat" panose="00000500000000000000" pitchFamily="2" charset="0"/>
              </a:rPr>
              <a:t>Instansi</a:t>
            </a:r>
            <a:endParaRPr lang="en-ID" sz="1300" dirty="0">
              <a:latin typeface="Montserrat" panose="000005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30879" y="4357495"/>
            <a:ext cx="12340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dirty="0" err="1">
                <a:latin typeface="Montserrat" panose="00000500000000000000" pitchFamily="2" charset="0"/>
              </a:rPr>
              <a:t>Pendampingan</a:t>
            </a:r>
            <a:r>
              <a:rPr lang="id-ID" sz="1200" dirty="0">
                <a:latin typeface="Montserrat" panose="00000500000000000000" pitchFamily="2" charset="0"/>
              </a:rPr>
              <a:t>, </a:t>
            </a:r>
            <a:r>
              <a:rPr lang="en-US" sz="1200" dirty="0" err="1">
                <a:latin typeface="Montserrat" panose="00000500000000000000" pitchFamily="2" charset="0"/>
              </a:rPr>
              <a:t>Verifikasi</a:t>
            </a:r>
            <a:r>
              <a:rPr lang="id-ID" sz="1200">
                <a:latin typeface="Montserrat" panose="00000500000000000000" pitchFamily="2" charset="0"/>
              </a:rPr>
              <a:t>, dan </a:t>
            </a:r>
            <a:r>
              <a:rPr lang="id-ID" sz="1200" dirty="0">
                <a:latin typeface="Montserrat" panose="00000500000000000000" pitchFamily="2" charset="0"/>
              </a:rPr>
              <a:t>Penilaian</a:t>
            </a:r>
            <a:r>
              <a:rPr lang="en-US" sz="1200" dirty="0">
                <a:latin typeface="Montserrat" panose="00000500000000000000" pitchFamily="2" charset="0"/>
              </a:rPr>
              <a:t> Awal</a:t>
            </a:r>
            <a:r>
              <a:rPr lang="id-ID" sz="1200" dirty="0">
                <a:latin typeface="Montserrat" panose="00000500000000000000" pitchFamily="2" charset="0"/>
              </a:rPr>
              <a:t> pada lembar kontrol</a:t>
            </a:r>
            <a:r>
              <a:rPr lang="en-US" sz="1200" dirty="0">
                <a:latin typeface="Montserrat" panose="00000500000000000000" pitchFamily="2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</a:rPr>
              <a:t>Unggahan</a:t>
            </a:r>
            <a:r>
              <a:rPr lang="en-US" sz="1200" dirty="0">
                <a:latin typeface="Montserrat" panose="00000500000000000000" pitchFamily="2" charset="0"/>
              </a:rPr>
              <a:t> Data </a:t>
            </a:r>
            <a:r>
              <a:rPr lang="en-US" sz="1200" dirty="0" err="1">
                <a:latin typeface="Montserrat" panose="00000500000000000000" pitchFamily="2" charset="0"/>
              </a:rPr>
              <a:t>Dukung</a:t>
            </a:r>
            <a:r>
              <a:rPr lang="en-US" sz="1200" dirty="0">
                <a:latin typeface="Montserrat" panose="00000500000000000000" pitchFamily="2" charset="0"/>
              </a:rPr>
              <a:t> </a:t>
            </a:r>
            <a:r>
              <a:rPr lang="id-ID" sz="1200" dirty="0">
                <a:latin typeface="Montserrat" panose="00000500000000000000" pitchFamily="2" charset="0"/>
              </a:rPr>
              <a:t>pada Aplikasi</a:t>
            </a:r>
            <a:r>
              <a:rPr lang="en-US" sz="1200" dirty="0">
                <a:latin typeface="Montserrat" panose="00000500000000000000" pitchFamily="2" charset="0"/>
              </a:rPr>
              <a:t> Tim </a:t>
            </a:r>
            <a:r>
              <a:rPr lang="en-US" sz="1200" dirty="0" err="1">
                <a:latin typeface="Montserrat" panose="00000500000000000000" pitchFamily="2" charset="0"/>
              </a:rPr>
              <a:t>Kerja</a:t>
            </a:r>
            <a:endParaRPr lang="en-ID" sz="1200" dirty="0">
              <a:latin typeface="Montserrat" panose="000005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71514" y="4367455"/>
            <a:ext cx="12169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ID" sz="1200" dirty="0" err="1">
                <a:latin typeface="Montserrat" panose="00000500000000000000" pitchFamily="2" charset="0"/>
              </a:rPr>
              <a:t>Penilaian</a:t>
            </a:r>
            <a:r>
              <a:rPr lang="en-ID" sz="1200" dirty="0">
                <a:latin typeface="Montserrat" panose="00000500000000000000" pitchFamily="2" charset="0"/>
              </a:rPr>
              <a:t> </a:t>
            </a:r>
            <a:r>
              <a:rPr lang="en-ID" sz="1200" dirty="0" err="1">
                <a:latin typeface="Montserrat" panose="00000500000000000000" pitchFamily="2" charset="0"/>
              </a:rPr>
              <a:t>mandiri</a:t>
            </a:r>
            <a:r>
              <a:rPr lang="en-ID" sz="1200" dirty="0">
                <a:latin typeface="Montserrat" panose="00000500000000000000" pitchFamily="2" charset="0"/>
              </a:rPr>
              <a:t> dan Submit </a:t>
            </a:r>
            <a:r>
              <a:rPr lang="en-ID" sz="1200" dirty="0" err="1">
                <a:latin typeface="Montserrat" panose="00000500000000000000" pitchFamily="2" charset="0"/>
              </a:rPr>
              <a:t>Berita</a:t>
            </a:r>
            <a:r>
              <a:rPr lang="en-ID" sz="1200" dirty="0">
                <a:latin typeface="Montserrat" panose="00000500000000000000" pitchFamily="2" charset="0"/>
              </a:rPr>
              <a:t> Acara oleh Tim </a:t>
            </a:r>
            <a:r>
              <a:rPr lang="en-ID" sz="1200" dirty="0" err="1">
                <a:latin typeface="Montserrat" panose="00000500000000000000" pitchFamily="2" charset="0"/>
              </a:rPr>
              <a:t>Asesor</a:t>
            </a:r>
            <a:r>
              <a:rPr lang="id-ID" sz="1200" dirty="0">
                <a:latin typeface="Montserrat" panose="00000500000000000000" pitchFamily="2" charset="0"/>
              </a:rPr>
              <a:t> di dampingi Sekretariat Kanwil</a:t>
            </a:r>
            <a:endParaRPr lang="en-ID" sz="1200" dirty="0">
              <a:latin typeface="Montserrat" panose="000005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97083" y="4447807"/>
            <a:ext cx="1327745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 err="1">
                <a:latin typeface="Montserrat" panose="00000500000000000000" pitchFamily="2" charset="0"/>
              </a:rPr>
              <a:t>Validasi</a:t>
            </a:r>
            <a:r>
              <a:rPr lang="en-US" sz="1300" dirty="0">
                <a:latin typeface="Montserrat" panose="00000500000000000000" pitchFamily="2" charset="0"/>
              </a:rPr>
              <a:t> dan </a:t>
            </a:r>
            <a:r>
              <a:rPr lang="en-US" sz="1300" dirty="0" err="1">
                <a:latin typeface="Montserrat" panose="00000500000000000000" pitchFamily="2" charset="0"/>
              </a:rPr>
              <a:t>Penilaian</a:t>
            </a:r>
            <a:r>
              <a:rPr lang="en-US" sz="1300" dirty="0">
                <a:latin typeface="Montserrat" panose="00000500000000000000" pitchFamily="2" charset="0"/>
              </a:rPr>
              <a:t> oleh TPN </a:t>
            </a:r>
            <a:r>
              <a:rPr lang="id-ID" sz="1300" dirty="0">
                <a:latin typeface="Montserrat" panose="00000500000000000000" pitchFamily="2" charset="0"/>
              </a:rPr>
              <a:t> dan Klarifikasi Kanwil dengan TPN</a:t>
            </a:r>
            <a:endParaRPr lang="en-ID" sz="1300" dirty="0">
              <a:latin typeface="Montserrat" panose="000005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448800" y="4363281"/>
            <a:ext cx="1392563" cy="1351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335" dirty="0" err="1">
                <a:latin typeface="Montserrat" panose="00000500000000000000" pitchFamily="2" charset="0"/>
              </a:rPr>
              <a:t>Penetapan</a:t>
            </a:r>
            <a:r>
              <a:rPr lang="en-US" sz="1335" dirty="0">
                <a:latin typeface="Montserrat" panose="00000500000000000000" pitchFamily="2" charset="0"/>
              </a:rPr>
              <a:t> </a:t>
            </a:r>
            <a:r>
              <a:rPr lang="en-US" sz="1335" dirty="0" err="1">
                <a:latin typeface="Montserrat" panose="00000500000000000000" pitchFamily="2" charset="0"/>
              </a:rPr>
              <a:t>hasil</a:t>
            </a:r>
            <a:r>
              <a:rPr lang="en-US" sz="1335" dirty="0">
                <a:latin typeface="Montserrat" panose="00000500000000000000" pitchFamily="2" charset="0"/>
              </a:rPr>
              <a:t> </a:t>
            </a:r>
            <a:r>
              <a:rPr lang="en-US" sz="1335" dirty="0" err="1">
                <a:latin typeface="Montserrat" panose="00000500000000000000" pitchFamily="2" charset="0"/>
              </a:rPr>
              <a:t>Penilaian</a:t>
            </a:r>
            <a:r>
              <a:rPr lang="en-US" sz="1335" dirty="0">
                <a:latin typeface="Montserrat" panose="00000500000000000000" pitchFamily="2" charset="0"/>
              </a:rPr>
              <a:t> IRH oleh </a:t>
            </a:r>
            <a:r>
              <a:rPr lang="en-US" sz="1335" dirty="0" err="1">
                <a:latin typeface="Montserrat" panose="00000500000000000000" pitchFamily="2" charset="0"/>
              </a:rPr>
              <a:t>Menkumham</a:t>
            </a:r>
            <a:endParaRPr lang="en-US" sz="1335" dirty="0">
              <a:latin typeface="Montserrat" panose="00000500000000000000" pitchFamily="2" charset="0"/>
            </a:endParaRPr>
          </a:p>
          <a:p>
            <a:pPr lvl="0" algn="ctr"/>
            <a:endParaRPr lang="en-ID" sz="1500" dirty="0">
              <a:latin typeface="Montserrat" panose="00000500000000000000" pitchFamily="2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57200" y="2586361"/>
            <a:ext cx="115459" cy="115459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828800">
              <a:defRPr/>
            </a:pPr>
            <a:endParaRPr lang="en-US" kern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727200" y="2586361"/>
            <a:ext cx="115459" cy="115459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828800">
              <a:defRPr/>
            </a:pPr>
            <a:endParaRPr lang="en-US" kern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048000" y="2602341"/>
            <a:ext cx="115459" cy="115459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828800">
              <a:defRPr/>
            </a:pPr>
            <a:endParaRPr lang="en-US" kern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368800" y="2586361"/>
            <a:ext cx="115459" cy="115459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828800">
              <a:defRPr/>
            </a:pPr>
            <a:endParaRPr lang="en-US" kern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5689600" y="2586361"/>
            <a:ext cx="115459" cy="115459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828800">
              <a:defRPr/>
            </a:pPr>
            <a:endParaRPr lang="en-US" kern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7010400" y="2586361"/>
            <a:ext cx="115459" cy="115459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828800">
              <a:defRPr/>
            </a:pPr>
            <a:endParaRPr lang="en-US" kern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8620739" y="2586361"/>
            <a:ext cx="115459" cy="115459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828800">
              <a:defRPr/>
            </a:pPr>
            <a:endParaRPr lang="en-US" kern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077200" y="2222233"/>
            <a:ext cx="1414134" cy="2025508"/>
            <a:chOff x="57214" y="2434973"/>
            <a:chExt cx="2127437" cy="1943104"/>
          </a:xfrm>
          <a:solidFill>
            <a:schemeClr val="accent1">
              <a:lumMod val="75000"/>
            </a:schemeClr>
          </a:solidFill>
        </p:grpSpPr>
        <p:cxnSp>
          <p:nvCxnSpPr>
            <p:cNvPr id="7" name="Straight Connector 6"/>
            <p:cNvCxnSpPr/>
            <p:nvPr/>
          </p:nvCxnSpPr>
          <p:spPr>
            <a:xfrm flipH="1" flipV="1">
              <a:off x="1120932" y="2955677"/>
              <a:ext cx="0" cy="5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Chevron 35"/>
            <p:cNvSpPr/>
            <p:nvPr/>
          </p:nvSpPr>
          <p:spPr>
            <a:xfrm>
              <a:off x="57214" y="2434973"/>
              <a:ext cx="2127437" cy="557131"/>
            </a:xfrm>
            <a:prstGeom prst="chevron">
              <a:avLst>
                <a:gd name="adj" fmla="val 32323"/>
              </a:avLst>
            </a:prstGeom>
            <a:grpFill/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algn="ctr" defTabSz="1828800"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32885" y="3463677"/>
              <a:ext cx="1588521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4543" y="3743724"/>
              <a:ext cx="1272777" cy="35331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defTabSz="1828800"/>
              <a:r>
                <a:rPr lang="en-US" dirty="0" err="1">
                  <a:solidFill>
                    <a:schemeClr val="bg1"/>
                  </a:solidFill>
                  <a:latin typeface="Montserrat" panose="00000500000000000000" pitchFamily="2" charset="0"/>
                  <a:ea typeface="Questrial" pitchFamily="2" charset="0"/>
                </a:rPr>
                <a:t>Okt</a:t>
              </a:r>
              <a:endParaRPr lang="en-US" dirty="0">
                <a:solidFill>
                  <a:schemeClr val="bg1"/>
                </a:solidFill>
                <a:latin typeface="Montserrat" panose="00000500000000000000" pitchFamily="2" charset="0"/>
                <a:ea typeface="Questrial" pitchFamily="2" charset="0"/>
              </a:endParaRPr>
            </a:p>
          </p:txBody>
        </p:sp>
      </p:grpSp>
      <p:sp>
        <p:nvSpPr>
          <p:cNvPr id="84" name="Oval 83"/>
          <p:cNvSpPr/>
          <p:nvPr/>
        </p:nvSpPr>
        <p:spPr>
          <a:xfrm>
            <a:off x="8280400" y="2581597"/>
            <a:ext cx="115459" cy="115459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828800">
              <a:defRPr/>
            </a:pPr>
            <a:endParaRPr lang="en-US" kern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020499" y="4391301"/>
            <a:ext cx="95510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300" dirty="0" err="1">
                <a:latin typeface="Montserrat" panose="00000500000000000000" pitchFamily="2" charset="0"/>
              </a:rPr>
              <a:t>Rapat</a:t>
            </a:r>
            <a:r>
              <a:rPr lang="en-US" sz="1300" dirty="0">
                <a:latin typeface="Montserrat" panose="00000500000000000000" pitchFamily="2" charset="0"/>
              </a:rPr>
              <a:t> Pleno</a:t>
            </a:r>
            <a:r>
              <a:rPr lang="id-ID" sz="1300" dirty="0">
                <a:latin typeface="Montserrat" panose="00000500000000000000" pitchFamily="2" charset="0"/>
              </a:rPr>
              <a:t> dengan Sekretariat IRH dan TPN</a:t>
            </a:r>
            <a:endParaRPr lang="en-ID" sz="1300" dirty="0">
              <a:latin typeface="Montserrat" panose="000005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42355" y="4345549"/>
            <a:ext cx="157539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latin typeface="Montserrat" panose="00000500000000000000" pitchFamily="2" charset="0"/>
              </a:rPr>
              <a:t>Penggunggahan</a:t>
            </a:r>
            <a:r>
              <a:rPr lang="en-US" sz="1200" dirty="0">
                <a:latin typeface="Montserrat" panose="00000500000000000000" pitchFamily="2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</a:rPr>
              <a:t>Berita</a:t>
            </a:r>
            <a:r>
              <a:rPr lang="en-US" sz="1200" dirty="0">
                <a:latin typeface="Montserrat" panose="00000500000000000000" pitchFamily="2" charset="0"/>
              </a:rPr>
              <a:t> Acara dan Surat Hasil </a:t>
            </a:r>
            <a:r>
              <a:rPr lang="en-US" sz="1200" dirty="0" err="1">
                <a:latin typeface="Montserrat" panose="00000500000000000000" pitchFamily="2" charset="0"/>
              </a:rPr>
              <a:t>Penetapan</a:t>
            </a:r>
            <a:r>
              <a:rPr lang="en-US" sz="1200" dirty="0">
                <a:latin typeface="Montserrat" panose="00000500000000000000" pitchFamily="2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</a:rPr>
              <a:t>Penilaian</a:t>
            </a:r>
            <a:r>
              <a:rPr lang="en-US" sz="1200" dirty="0">
                <a:latin typeface="Montserrat" panose="00000500000000000000" pitchFamily="2" charset="0"/>
              </a:rPr>
              <a:t> IRH yang </a:t>
            </a:r>
            <a:r>
              <a:rPr lang="en-US" sz="1200" dirty="0" err="1">
                <a:latin typeface="Montserrat" panose="00000500000000000000" pitchFamily="2" charset="0"/>
              </a:rPr>
              <a:t>ditandatangani</a:t>
            </a:r>
            <a:r>
              <a:rPr lang="en-US" sz="1200" dirty="0">
                <a:latin typeface="Montserrat" panose="00000500000000000000" pitchFamily="2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</a:rPr>
              <a:t>Kepala</a:t>
            </a:r>
            <a:r>
              <a:rPr lang="en-US" sz="1200" dirty="0">
                <a:latin typeface="Montserrat" panose="00000500000000000000" pitchFamily="2" charset="0"/>
              </a:rPr>
              <a:t> Badan BSK</a:t>
            </a:r>
            <a:endParaRPr lang="en-ID" sz="1200" dirty="0">
              <a:latin typeface="Montserrat" panose="00000500000000000000" pitchFamily="2" charset="0"/>
            </a:endParaRPr>
          </a:p>
          <a:p>
            <a:pPr lvl="0" algn="ctr"/>
            <a:endParaRPr lang="en-ID" sz="1300" dirty="0">
              <a:latin typeface="Montserrat" panose="000005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398000" y="2209800"/>
            <a:ext cx="1414134" cy="2025508"/>
            <a:chOff x="57214" y="2434973"/>
            <a:chExt cx="2127437" cy="1943104"/>
          </a:xfrm>
          <a:solidFill>
            <a:schemeClr val="accent4">
              <a:lumMod val="60000"/>
              <a:lumOff val="40000"/>
            </a:schemeClr>
          </a:solidFill>
        </p:grpSpPr>
        <p:cxnSp>
          <p:nvCxnSpPr>
            <p:cNvPr id="30" name="Straight Connector 29"/>
            <p:cNvCxnSpPr/>
            <p:nvPr/>
          </p:nvCxnSpPr>
          <p:spPr>
            <a:xfrm flipH="1" flipV="1">
              <a:off x="1120932" y="2955677"/>
              <a:ext cx="0" cy="5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Chevron 35"/>
            <p:cNvSpPr/>
            <p:nvPr/>
          </p:nvSpPr>
          <p:spPr>
            <a:xfrm>
              <a:off x="57214" y="2434973"/>
              <a:ext cx="2127437" cy="557131"/>
            </a:xfrm>
            <a:prstGeom prst="chevron">
              <a:avLst>
                <a:gd name="adj" fmla="val 32323"/>
              </a:avLst>
            </a:prstGeom>
            <a:grpFill/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algn="ctr" defTabSz="1828800"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2885" y="3463677"/>
              <a:ext cx="1588521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84543" y="3743724"/>
              <a:ext cx="1272777" cy="35331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defTabSz="1828800"/>
              <a:r>
                <a:rPr lang="en-US" dirty="0">
                  <a:solidFill>
                    <a:schemeClr val="bg1"/>
                  </a:solidFill>
                  <a:latin typeface="Montserrat" panose="00000500000000000000" pitchFamily="2" charset="0"/>
                  <a:ea typeface="Questrial" pitchFamily="2" charset="0"/>
                </a:rPr>
                <a:t>Nov</a:t>
              </a:r>
            </a:p>
          </p:txBody>
        </p:sp>
      </p:grpSp>
      <p:sp>
        <p:nvSpPr>
          <p:cNvPr id="36" name="Oval 35"/>
          <p:cNvSpPr/>
          <p:nvPr/>
        </p:nvSpPr>
        <p:spPr>
          <a:xfrm>
            <a:off x="9601200" y="2565400"/>
            <a:ext cx="115459" cy="115459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828800">
              <a:defRPr/>
            </a:pPr>
            <a:endParaRPr lang="en-US" kern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727066" y="2209800"/>
            <a:ext cx="1414134" cy="2025508"/>
            <a:chOff x="57214" y="2434973"/>
            <a:chExt cx="2127437" cy="1943104"/>
          </a:xfrm>
          <a:solidFill>
            <a:schemeClr val="accent3">
              <a:lumMod val="60000"/>
              <a:lumOff val="40000"/>
            </a:schemeClr>
          </a:solidFill>
        </p:grpSpPr>
        <p:cxnSp>
          <p:nvCxnSpPr>
            <p:cNvPr id="53" name="Straight Connector 52"/>
            <p:cNvCxnSpPr/>
            <p:nvPr/>
          </p:nvCxnSpPr>
          <p:spPr>
            <a:xfrm flipH="1" flipV="1">
              <a:off x="1120932" y="2955677"/>
              <a:ext cx="0" cy="5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Chevron 35"/>
            <p:cNvSpPr/>
            <p:nvPr/>
          </p:nvSpPr>
          <p:spPr>
            <a:xfrm>
              <a:off x="57214" y="2434973"/>
              <a:ext cx="2127437" cy="557131"/>
            </a:xfrm>
            <a:prstGeom prst="chevron">
              <a:avLst>
                <a:gd name="adj" fmla="val 32323"/>
              </a:avLst>
            </a:prstGeom>
            <a:grpFill/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algn="ctr" defTabSz="1828800"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32885" y="3463677"/>
              <a:ext cx="1588521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4543" y="3743724"/>
              <a:ext cx="1272777" cy="35331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defTabSz="1828800"/>
              <a:r>
                <a:rPr lang="en-US" dirty="0">
                  <a:solidFill>
                    <a:schemeClr val="bg1"/>
                  </a:solidFill>
                  <a:latin typeface="Montserrat" panose="00000500000000000000" pitchFamily="2" charset="0"/>
                  <a:ea typeface="Questrial" pitchFamily="2" charset="0"/>
                </a:rPr>
                <a:t>Des</a:t>
              </a:r>
            </a:p>
          </p:txBody>
        </p:sp>
      </p:grpSp>
      <p:sp>
        <p:nvSpPr>
          <p:cNvPr id="57" name="Oval 56"/>
          <p:cNvSpPr/>
          <p:nvPr/>
        </p:nvSpPr>
        <p:spPr>
          <a:xfrm>
            <a:off x="10972800" y="2565400"/>
            <a:ext cx="115459" cy="115459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828800">
              <a:defRPr/>
            </a:pPr>
            <a:endParaRPr lang="en-US" kern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753765" y="4355089"/>
            <a:ext cx="1241768" cy="93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335" dirty="0" err="1">
                <a:latin typeface="Montserrat" panose="00000500000000000000" pitchFamily="2" charset="0"/>
              </a:rPr>
              <a:t>Evaluasi</a:t>
            </a:r>
            <a:r>
              <a:rPr lang="en-US" sz="1335" dirty="0">
                <a:latin typeface="Montserrat" panose="00000500000000000000" pitchFamily="2" charset="0"/>
              </a:rPr>
              <a:t> </a:t>
            </a:r>
            <a:r>
              <a:rPr lang="en-US" sz="1335" dirty="0" err="1">
                <a:latin typeface="Montserrat" panose="00000500000000000000" pitchFamily="2" charset="0"/>
              </a:rPr>
              <a:t>Penilaian</a:t>
            </a:r>
            <a:r>
              <a:rPr lang="en-US" sz="1335" dirty="0">
                <a:latin typeface="Montserrat" panose="00000500000000000000" pitchFamily="2" charset="0"/>
              </a:rPr>
              <a:t> IRH</a:t>
            </a:r>
          </a:p>
          <a:p>
            <a:pPr lvl="0" algn="ctr"/>
            <a:endParaRPr lang="en-ID" sz="1500" dirty="0">
              <a:latin typeface="Montserrat" panose="00000500000000000000" pitchFamily="2" charset="0"/>
            </a:endParaRPr>
          </a:p>
        </p:txBody>
      </p:sp>
      <p:sp>
        <p:nvSpPr>
          <p:cNvPr id="4" name="TextBox 58"/>
          <p:cNvSpPr txBox="1"/>
          <p:nvPr/>
        </p:nvSpPr>
        <p:spPr>
          <a:xfrm>
            <a:off x="1600362" y="4447666"/>
            <a:ext cx="1224727" cy="1091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300" b="0" dirty="0" err="1">
                <a:solidFill>
                  <a:schemeClr val="tx1"/>
                </a:solidFill>
                <a:latin typeface="Montserrat" panose="00000500000000000000" pitchFamily="2" charset="0"/>
              </a:rPr>
              <a:t>Sosialisasi</a:t>
            </a:r>
            <a:r>
              <a:rPr lang="en-US" sz="1300" b="0" dirty="0">
                <a:solidFill>
                  <a:schemeClr val="tx1"/>
                </a:solidFill>
                <a:latin typeface="Montserrat" panose="00000500000000000000" pitchFamily="2" charset="0"/>
              </a:rPr>
              <a:t> IRH Oleh Tim Sekretariat Wilayah</a:t>
            </a:r>
            <a:endParaRPr lang="en-ID" sz="1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" y="826"/>
            <a:ext cx="12191999" cy="1090863"/>
          </a:xfr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/>
              <a:t>	</a:t>
            </a:r>
            <a:r>
              <a:rPr lang="en-US" sz="2400" b="1" dirty="0">
                <a:solidFill>
                  <a:srgbClr val="FFFF00"/>
                </a:solidFill>
              </a:rPr>
              <a:t>ALUR PENILAIAN PELAKSANAAN INDEKS REFORMASI HUKUM PEMERINTAH DAERAH TAHUN 2024</a:t>
            </a:r>
            <a:endParaRPr lang="en-ID" sz="2400" b="1" u="sng" dirty="0">
              <a:solidFill>
                <a:srgbClr val="FFFF00"/>
              </a:solidFill>
            </a:endParaRPr>
          </a:p>
        </p:txBody>
      </p:sp>
      <p:grpSp>
        <p:nvGrpSpPr>
          <p:cNvPr id="45062" name="Group 14"/>
          <p:cNvGrpSpPr/>
          <p:nvPr/>
        </p:nvGrpSpPr>
        <p:grpSpPr bwMode="auto">
          <a:xfrm>
            <a:off x="-66675" y="6070600"/>
            <a:ext cx="12350750" cy="712788"/>
            <a:chOff x="-66260" y="6030297"/>
            <a:chExt cx="12351026" cy="713047"/>
          </a:xfrm>
        </p:grpSpPr>
        <p:sp>
          <p:nvSpPr>
            <p:cNvPr id="13" name="Rectangle 12"/>
            <p:cNvSpPr/>
            <p:nvPr/>
          </p:nvSpPr>
          <p:spPr>
            <a:xfrm>
              <a:off x="-66260" y="6174812"/>
              <a:ext cx="12351026" cy="51771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312180" y="6221963"/>
              <a:ext cx="5567638" cy="432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45184" name="Picture 15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791" y="6030297"/>
              <a:ext cx="4958416" cy="713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7" name="Rectangle 86"/>
          <p:cNvSpPr/>
          <p:nvPr/>
        </p:nvSpPr>
        <p:spPr>
          <a:xfrm>
            <a:off x="-60642" y="1091248"/>
            <a:ext cx="11942762" cy="4916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1865" kern="0">
              <a:solidFill>
                <a:srgbClr val="FFFFFF"/>
              </a:solidFill>
              <a:sym typeface="Arial" panose="020B0604020202020204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-15875"/>
            <a:ext cx="1041400" cy="10906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5067" name="Group 33"/>
          <p:cNvGrpSpPr/>
          <p:nvPr/>
        </p:nvGrpSpPr>
        <p:grpSpPr bwMode="auto">
          <a:xfrm>
            <a:off x="265748" y="1276985"/>
            <a:ext cx="11167683" cy="3871420"/>
            <a:chOff x="367647" y="1326417"/>
            <a:chExt cx="14723761" cy="3872350"/>
          </a:xfrm>
        </p:grpSpPr>
        <p:grpSp>
          <p:nvGrpSpPr>
            <p:cNvPr id="45093" name="Group 31"/>
            <p:cNvGrpSpPr/>
            <p:nvPr/>
          </p:nvGrpSpPr>
          <p:grpSpPr bwMode="auto">
            <a:xfrm>
              <a:off x="367647" y="1326417"/>
              <a:ext cx="8533583" cy="1777792"/>
              <a:chOff x="367647" y="1326417"/>
              <a:chExt cx="8533583" cy="1777792"/>
            </a:xfrm>
          </p:grpSpPr>
          <p:sp>
            <p:nvSpPr>
              <p:cNvPr id="4" name="Freeform: Shape 3"/>
              <p:cNvSpPr/>
              <p:nvPr/>
            </p:nvSpPr>
            <p:spPr>
              <a:xfrm>
                <a:off x="4450673" y="1367067"/>
                <a:ext cx="1849376" cy="1636788"/>
              </a:xfrm>
              <a:custGeom>
                <a:avLst/>
                <a:gdLst>
                  <a:gd name="connsiteX0" fmla="*/ 0 w 1222147"/>
                  <a:gd name="connsiteY0" fmla="*/ 106982 h 1069822"/>
                  <a:gd name="connsiteX1" fmla="*/ 106982 w 1222147"/>
                  <a:gd name="connsiteY1" fmla="*/ 0 h 1069822"/>
                  <a:gd name="connsiteX2" fmla="*/ 1115165 w 1222147"/>
                  <a:gd name="connsiteY2" fmla="*/ 0 h 1069822"/>
                  <a:gd name="connsiteX3" fmla="*/ 1222147 w 1222147"/>
                  <a:gd name="connsiteY3" fmla="*/ 106982 h 1069822"/>
                  <a:gd name="connsiteX4" fmla="*/ 1222147 w 1222147"/>
                  <a:gd name="connsiteY4" fmla="*/ 962840 h 1069822"/>
                  <a:gd name="connsiteX5" fmla="*/ 1115165 w 1222147"/>
                  <a:gd name="connsiteY5" fmla="*/ 1069822 h 1069822"/>
                  <a:gd name="connsiteX6" fmla="*/ 106982 w 1222147"/>
                  <a:gd name="connsiteY6" fmla="*/ 1069822 h 1069822"/>
                  <a:gd name="connsiteX7" fmla="*/ 0 w 1222147"/>
                  <a:gd name="connsiteY7" fmla="*/ 962840 h 1069822"/>
                  <a:gd name="connsiteX8" fmla="*/ 0 w 1222147"/>
                  <a:gd name="connsiteY8" fmla="*/ 106982 h 106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2147" h="1069822">
                    <a:moveTo>
                      <a:pt x="0" y="106982"/>
                    </a:moveTo>
                    <a:cubicBezTo>
                      <a:pt x="0" y="47897"/>
                      <a:pt x="47897" y="0"/>
                      <a:pt x="106982" y="0"/>
                    </a:cubicBezTo>
                    <a:lnTo>
                      <a:pt x="1115165" y="0"/>
                    </a:lnTo>
                    <a:cubicBezTo>
                      <a:pt x="1174250" y="0"/>
                      <a:pt x="1222147" y="47897"/>
                      <a:pt x="1222147" y="106982"/>
                    </a:cubicBezTo>
                    <a:lnTo>
                      <a:pt x="1222147" y="962840"/>
                    </a:lnTo>
                    <a:cubicBezTo>
                      <a:pt x="1222147" y="1021925"/>
                      <a:pt x="1174250" y="1069822"/>
                      <a:pt x="1115165" y="1069822"/>
                    </a:cubicBezTo>
                    <a:lnTo>
                      <a:pt x="106982" y="1069822"/>
                    </a:lnTo>
                    <a:cubicBezTo>
                      <a:pt x="47897" y="1069822"/>
                      <a:pt x="0" y="1021925"/>
                      <a:pt x="0" y="962840"/>
                    </a:cubicBezTo>
                    <a:lnTo>
                      <a:pt x="0" y="106982"/>
                    </a:lnTo>
                    <a:close/>
                  </a:path>
                </a:pathLst>
              </a:custGeom>
              <a:solidFill>
                <a:srgbClr val="00206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3244" tIns="73244" rIns="73244" bIns="73244" spcCol="1270" anchor="ctr"/>
              <a:lstStyle/>
              <a:p>
                <a:pPr algn="ctr" defTabSz="4889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100" dirty="0">
                    <a:solidFill>
                      <a:prstClr val="white"/>
                    </a:solidFill>
                    <a:latin typeface="Arial Black" panose="020B0A04020102020204" pitchFamily="34" charset="0"/>
                    <a:sym typeface="+mn-ea"/>
                  </a:rPr>
                  <a:t>Tim </a:t>
                </a:r>
                <a:r>
                  <a:rPr lang="en-US" sz="1100" dirty="0" err="1">
                    <a:solidFill>
                      <a:prstClr val="white"/>
                    </a:solidFill>
                    <a:latin typeface="Arial Black" panose="020B0A04020102020204" pitchFamily="34" charset="0"/>
                    <a:sym typeface="+mn-ea"/>
                  </a:rPr>
                  <a:t>Kerja Istansi mengunggah dan mengupload data dukung pada aplikasi IRH</a:t>
                </a:r>
                <a:r>
                  <a:rPr lang="en-US" sz="1100" dirty="0">
                    <a:solidFill>
                      <a:prstClr val="white"/>
                    </a:solidFill>
                    <a:latin typeface="Arial Black" panose="020B0A04020102020204" pitchFamily="34" charset="0"/>
                    <a:sym typeface="+mn-ea"/>
                  </a:rPr>
                  <a:t> </a:t>
                </a:r>
                <a:endParaRPr lang="en-US" sz="1100" dirty="0">
                  <a:solidFill>
                    <a:prstClr val="white"/>
                  </a:solidFill>
                  <a:latin typeface="Arial Black" panose="020B0A04020102020204" pitchFamily="34" charset="0"/>
                </a:endParaRPr>
              </a:p>
              <a:p>
                <a:pPr algn="ctr" defTabSz="4889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100" dirty="0">
                    <a:solidFill>
                      <a:srgbClr val="FFFC00"/>
                    </a:solidFill>
                    <a:latin typeface="Arial Black" panose="020B0A04020102020204" pitchFamily="34" charset="0"/>
                    <a:sym typeface="+mn-ea"/>
                  </a:rPr>
                  <a:t>AKUN 1</a:t>
                </a:r>
                <a:endParaRPr lang="en-ID" sz="1100" dirty="0">
                  <a:solidFill>
                    <a:prstClr val="white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" name="Freeform: Shape 4"/>
              <p:cNvSpPr/>
              <p:nvPr/>
            </p:nvSpPr>
            <p:spPr>
              <a:xfrm>
                <a:off x="2063060" y="1958356"/>
                <a:ext cx="340014" cy="443634"/>
              </a:xfrm>
              <a:custGeom>
                <a:avLst/>
                <a:gdLst>
                  <a:gd name="connsiteX0" fmla="*/ 0 w 268429"/>
                  <a:gd name="connsiteY0" fmla="*/ 88727 h 443634"/>
                  <a:gd name="connsiteX1" fmla="*/ 134215 w 268429"/>
                  <a:gd name="connsiteY1" fmla="*/ 88727 h 443634"/>
                  <a:gd name="connsiteX2" fmla="*/ 134215 w 268429"/>
                  <a:gd name="connsiteY2" fmla="*/ 0 h 443634"/>
                  <a:gd name="connsiteX3" fmla="*/ 268429 w 268429"/>
                  <a:gd name="connsiteY3" fmla="*/ 221817 h 443634"/>
                  <a:gd name="connsiteX4" fmla="*/ 134215 w 268429"/>
                  <a:gd name="connsiteY4" fmla="*/ 443634 h 443634"/>
                  <a:gd name="connsiteX5" fmla="*/ 134215 w 268429"/>
                  <a:gd name="connsiteY5" fmla="*/ 354907 h 443634"/>
                  <a:gd name="connsiteX6" fmla="*/ 0 w 268429"/>
                  <a:gd name="connsiteY6" fmla="*/ 354907 h 443634"/>
                  <a:gd name="connsiteX7" fmla="*/ 0 w 268429"/>
                  <a:gd name="connsiteY7" fmla="*/ 88727 h 443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8429" h="443634">
                    <a:moveTo>
                      <a:pt x="0" y="88727"/>
                    </a:moveTo>
                    <a:lnTo>
                      <a:pt x="134215" y="88727"/>
                    </a:lnTo>
                    <a:lnTo>
                      <a:pt x="134215" y="0"/>
                    </a:lnTo>
                    <a:lnTo>
                      <a:pt x="268429" y="221817"/>
                    </a:lnTo>
                    <a:lnTo>
                      <a:pt x="134215" y="443634"/>
                    </a:lnTo>
                    <a:lnTo>
                      <a:pt x="134215" y="354907"/>
                    </a:lnTo>
                    <a:lnTo>
                      <a:pt x="0" y="354907"/>
                    </a:lnTo>
                    <a:lnTo>
                      <a:pt x="0" y="8872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88727" rIns="80529" bIns="88727" spcCol="1270" anchor="ctr"/>
              <a:lstStyle/>
              <a:p>
                <a:pPr algn="ctr" defTabSz="8890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ID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Freeform: Shape 5"/>
              <p:cNvSpPr/>
              <p:nvPr/>
            </p:nvSpPr>
            <p:spPr>
              <a:xfrm>
                <a:off x="6633255" y="1326417"/>
                <a:ext cx="1765656" cy="1777792"/>
              </a:xfrm>
              <a:custGeom>
                <a:avLst/>
                <a:gdLst>
                  <a:gd name="connsiteX0" fmla="*/ 0 w 1783038"/>
                  <a:gd name="connsiteY0" fmla="*/ 106982 h 1069822"/>
                  <a:gd name="connsiteX1" fmla="*/ 106982 w 1783038"/>
                  <a:gd name="connsiteY1" fmla="*/ 0 h 1069822"/>
                  <a:gd name="connsiteX2" fmla="*/ 1676056 w 1783038"/>
                  <a:gd name="connsiteY2" fmla="*/ 0 h 1069822"/>
                  <a:gd name="connsiteX3" fmla="*/ 1783038 w 1783038"/>
                  <a:gd name="connsiteY3" fmla="*/ 106982 h 1069822"/>
                  <a:gd name="connsiteX4" fmla="*/ 1783038 w 1783038"/>
                  <a:gd name="connsiteY4" fmla="*/ 962840 h 1069822"/>
                  <a:gd name="connsiteX5" fmla="*/ 1676056 w 1783038"/>
                  <a:gd name="connsiteY5" fmla="*/ 1069822 h 1069822"/>
                  <a:gd name="connsiteX6" fmla="*/ 106982 w 1783038"/>
                  <a:gd name="connsiteY6" fmla="*/ 1069822 h 1069822"/>
                  <a:gd name="connsiteX7" fmla="*/ 0 w 1783038"/>
                  <a:gd name="connsiteY7" fmla="*/ 962840 h 1069822"/>
                  <a:gd name="connsiteX8" fmla="*/ 0 w 1783038"/>
                  <a:gd name="connsiteY8" fmla="*/ 106982 h 106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038" h="1069822">
                    <a:moveTo>
                      <a:pt x="0" y="106982"/>
                    </a:moveTo>
                    <a:cubicBezTo>
                      <a:pt x="0" y="47897"/>
                      <a:pt x="47897" y="0"/>
                      <a:pt x="106982" y="0"/>
                    </a:cubicBezTo>
                    <a:lnTo>
                      <a:pt x="1676056" y="0"/>
                    </a:lnTo>
                    <a:cubicBezTo>
                      <a:pt x="1735141" y="0"/>
                      <a:pt x="1783038" y="47897"/>
                      <a:pt x="1783038" y="106982"/>
                    </a:cubicBezTo>
                    <a:lnTo>
                      <a:pt x="1783038" y="962840"/>
                    </a:lnTo>
                    <a:cubicBezTo>
                      <a:pt x="1783038" y="1021925"/>
                      <a:pt x="1735141" y="1069822"/>
                      <a:pt x="1676056" y="1069822"/>
                    </a:cubicBezTo>
                    <a:lnTo>
                      <a:pt x="106982" y="1069822"/>
                    </a:lnTo>
                    <a:cubicBezTo>
                      <a:pt x="47897" y="1069822"/>
                      <a:pt x="0" y="1021925"/>
                      <a:pt x="0" y="962840"/>
                    </a:cubicBezTo>
                    <a:lnTo>
                      <a:pt x="0" y="106982"/>
                    </a:lnTo>
                    <a:close/>
                  </a:path>
                </a:pathLst>
              </a:custGeom>
              <a:solidFill>
                <a:srgbClr val="42AFB6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3244" tIns="73244" rIns="73244" bIns="73244" spcCol="1270" anchor="ctr"/>
              <a:lstStyle/>
              <a:p>
                <a:pPr algn="ctr" defTabSz="4889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100" dirty="0">
                    <a:solidFill>
                      <a:prstClr val="white"/>
                    </a:solidFill>
                    <a:latin typeface="Arial Black" panose="020B0A04020102020204" pitchFamily="34" charset="0"/>
                    <a:ea typeface="Microsoft Sans Serif" panose="020B0604020202020204" pitchFamily="34" charset="0"/>
                  </a:rPr>
                  <a:t>Tim </a:t>
                </a:r>
                <a:r>
                  <a:rPr lang="en-US" sz="1100" dirty="0" err="1">
                    <a:solidFill>
                      <a:prstClr val="white"/>
                    </a:solidFill>
                    <a:latin typeface="Arial Black" panose="020B0A04020102020204" pitchFamily="34" charset="0"/>
                    <a:ea typeface="Microsoft Sans Serif" panose="020B0604020202020204" pitchFamily="34" charset="0"/>
                  </a:rPr>
                  <a:t>Asesor melakukan verifikasi dan validasi data dukung dan mensubmit Berita Acara pada aplikasi</a:t>
                </a:r>
                <a:endParaRPr lang="en-US" sz="1100" dirty="0">
                  <a:solidFill>
                    <a:prstClr val="white"/>
                  </a:solidFill>
                  <a:latin typeface="Arial Black" panose="020B0A04020102020204" pitchFamily="34" charset="0"/>
                  <a:ea typeface="Microsoft Sans Serif" panose="020B0604020202020204" pitchFamily="34" charset="0"/>
                </a:endParaRPr>
              </a:p>
              <a:p>
                <a:pPr algn="ctr" defTabSz="4889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100" dirty="0">
                    <a:solidFill>
                      <a:srgbClr val="FFFC00"/>
                    </a:solidFill>
                    <a:latin typeface="Arial Black" panose="020B0A04020102020204" pitchFamily="34" charset="0"/>
                  </a:rPr>
                  <a:t>AKUN 2</a:t>
                </a:r>
                <a:endParaRPr lang="en-ID" sz="1100" dirty="0">
                  <a:solidFill>
                    <a:srgbClr val="FFFC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9" name="Freeform: Shape 8"/>
              <p:cNvSpPr/>
              <p:nvPr/>
            </p:nvSpPr>
            <p:spPr>
              <a:xfrm rot="21556511">
                <a:off x="4102034" y="1957902"/>
                <a:ext cx="325759" cy="442193"/>
              </a:xfrm>
              <a:custGeom>
                <a:avLst/>
                <a:gdLst>
                  <a:gd name="connsiteX0" fmla="*/ 0 w 325759"/>
                  <a:gd name="connsiteY0" fmla="*/ 88439 h 442193"/>
                  <a:gd name="connsiteX1" fmla="*/ 162880 w 325759"/>
                  <a:gd name="connsiteY1" fmla="*/ 88439 h 442193"/>
                  <a:gd name="connsiteX2" fmla="*/ 162880 w 325759"/>
                  <a:gd name="connsiteY2" fmla="*/ 0 h 442193"/>
                  <a:gd name="connsiteX3" fmla="*/ 325759 w 325759"/>
                  <a:gd name="connsiteY3" fmla="*/ 221097 h 442193"/>
                  <a:gd name="connsiteX4" fmla="*/ 162880 w 325759"/>
                  <a:gd name="connsiteY4" fmla="*/ 442193 h 442193"/>
                  <a:gd name="connsiteX5" fmla="*/ 162880 w 325759"/>
                  <a:gd name="connsiteY5" fmla="*/ 353754 h 442193"/>
                  <a:gd name="connsiteX6" fmla="*/ 0 w 325759"/>
                  <a:gd name="connsiteY6" fmla="*/ 353754 h 442193"/>
                  <a:gd name="connsiteX7" fmla="*/ 0 w 325759"/>
                  <a:gd name="connsiteY7" fmla="*/ 88439 h 44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759" h="442193">
                    <a:moveTo>
                      <a:pt x="0" y="88439"/>
                    </a:moveTo>
                    <a:lnTo>
                      <a:pt x="162880" y="88439"/>
                    </a:lnTo>
                    <a:lnTo>
                      <a:pt x="162880" y="0"/>
                    </a:lnTo>
                    <a:lnTo>
                      <a:pt x="325759" y="221097"/>
                    </a:lnTo>
                    <a:lnTo>
                      <a:pt x="162880" y="442193"/>
                    </a:lnTo>
                    <a:lnTo>
                      <a:pt x="162880" y="353754"/>
                    </a:lnTo>
                    <a:lnTo>
                      <a:pt x="0" y="353754"/>
                    </a:lnTo>
                    <a:lnTo>
                      <a:pt x="0" y="88439"/>
                    </a:lnTo>
                    <a:close/>
                  </a:path>
                </a:pathLst>
              </a:custGeom>
              <a:solidFill>
                <a:srgbClr val="585858"/>
              </a:solidFill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88438" rIns="97727" bIns="88439" spcCol="1270" anchor="ctr"/>
              <a:lstStyle/>
              <a:p>
                <a:pPr algn="ctr" defTabSz="8890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ID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Freeform: Shape 25"/>
              <p:cNvSpPr/>
              <p:nvPr/>
            </p:nvSpPr>
            <p:spPr>
              <a:xfrm rot="5400000" flipH="1">
                <a:off x="1422754" y="1665584"/>
                <a:ext cx="426579" cy="344789"/>
              </a:xfrm>
              <a:custGeom>
                <a:avLst/>
                <a:gdLst>
                  <a:gd name="connsiteX0" fmla="*/ 0 w 344789"/>
                  <a:gd name="connsiteY0" fmla="*/ 85316 h 426579"/>
                  <a:gd name="connsiteX1" fmla="*/ 172395 w 344789"/>
                  <a:gd name="connsiteY1" fmla="*/ 85316 h 426579"/>
                  <a:gd name="connsiteX2" fmla="*/ 172395 w 344789"/>
                  <a:gd name="connsiteY2" fmla="*/ 0 h 426579"/>
                  <a:gd name="connsiteX3" fmla="*/ 344789 w 344789"/>
                  <a:gd name="connsiteY3" fmla="*/ 213290 h 426579"/>
                  <a:gd name="connsiteX4" fmla="*/ 172395 w 344789"/>
                  <a:gd name="connsiteY4" fmla="*/ 426579 h 426579"/>
                  <a:gd name="connsiteX5" fmla="*/ 172395 w 344789"/>
                  <a:gd name="connsiteY5" fmla="*/ 341263 h 426579"/>
                  <a:gd name="connsiteX6" fmla="*/ 0 w 344789"/>
                  <a:gd name="connsiteY6" fmla="*/ 341263 h 426579"/>
                  <a:gd name="connsiteX7" fmla="*/ 0 w 344789"/>
                  <a:gd name="connsiteY7" fmla="*/ 85316 h 426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4789" h="426579">
                    <a:moveTo>
                      <a:pt x="275831" y="426579"/>
                    </a:moveTo>
                    <a:lnTo>
                      <a:pt x="275831" y="213289"/>
                    </a:lnTo>
                    <a:lnTo>
                      <a:pt x="344789" y="213289"/>
                    </a:lnTo>
                    <a:lnTo>
                      <a:pt x="172394" y="0"/>
                    </a:lnTo>
                    <a:lnTo>
                      <a:pt x="0" y="213289"/>
                    </a:lnTo>
                    <a:lnTo>
                      <a:pt x="68958" y="213289"/>
                    </a:lnTo>
                    <a:lnTo>
                      <a:pt x="68958" y="426579"/>
                    </a:lnTo>
                    <a:lnTo>
                      <a:pt x="275831" y="426579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5315" tIns="0" rIns="85316" bIns="103436" spcCol="1270" anchor="ctr"/>
              <a:lstStyle/>
              <a:p>
                <a:pPr algn="ctr" defTabSz="8001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ID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Freeform: Shape 26"/>
              <p:cNvSpPr/>
              <p:nvPr/>
            </p:nvSpPr>
            <p:spPr>
              <a:xfrm>
                <a:off x="367647" y="1397554"/>
                <a:ext cx="1674401" cy="1609477"/>
              </a:xfrm>
              <a:custGeom>
                <a:avLst/>
                <a:gdLst>
                  <a:gd name="connsiteX0" fmla="*/ 0 w 1280613"/>
                  <a:gd name="connsiteY0" fmla="*/ 106982 h 1069822"/>
                  <a:gd name="connsiteX1" fmla="*/ 106982 w 1280613"/>
                  <a:gd name="connsiteY1" fmla="*/ 0 h 1069822"/>
                  <a:gd name="connsiteX2" fmla="*/ 1173631 w 1280613"/>
                  <a:gd name="connsiteY2" fmla="*/ 0 h 1069822"/>
                  <a:gd name="connsiteX3" fmla="*/ 1280613 w 1280613"/>
                  <a:gd name="connsiteY3" fmla="*/ 106982 h 1069822"/>
                  <a:gd name="connsiteX4" fmla="*/ 1280613 w 1280613"/>
                  <a:gd name="connsiteY4" fmla="*/ 962840 h 1069822"/>
                  <a:gd name="connsiteX5" fmla="*/ 1173631 w 1280613"/>
                  <a:gd name="connsiteY5" fmla="*/ 1069822 h 1069822"/>
                  <a:gd name="connsiteX6" fmla="*/ 106982 w 1280613"/>
                  <a:gd name="connsiteY6" fmla="*/ 1069822 h 1069822"/>
                  <a:gd name="connsiteX7" fmla="*/ 0 w 1280613"/>
                  <a:gd name="connsiteY7" fmla="*/ 962840 h 1069822"/>
                  <a:gd name="connsiteX8" fmla="*/ 0 w 1280613"/>
                  <a:gd name="connsiteY8" fmla="*/ 106982 h 106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0613" h="1069822">
                    <a:moveTo>
                      <a:pt x="0" y="106982"/>
                    </a:moveTo>
                    <a:cubicBezTo>
                      <a:pt x="0" y="47897"/>
                      <a:pt x="47897" y="0"/>
                      <a:pt x="106982" y="0"/>
                    </a:cubicBezTo>
                    <a:lnTo>
                      <a:pt x="1173631" y="0"/>
                    </a:lnTo>
                    <a:cubicBezTo>
                      <a:pt x="1232716" y="0"/>
                      <a:pt x="1280613" y="47897"/>
                      <a:pt x="1280613" y="106982"/>
                    </a:cubicBezTo>
                    <a:lnTo>
                      <a:pt x="1280613" y="962840"/>
                    </a:lnTo>
                    <a:cubicBezTo>
                      <a:pt x="1280613" y="1021925"/>
                      <a:pt x="1232716" y="1069822"/>
                      <a:pt x="1173631" y="1069822"/>
                    </a:cubicBezTo>
                    <a:lnTo>
                      <a:pt x="106982" y="1069822"/>
                    </a:lnTo>
                    <a:cubicBezTo>
                      <a:pt x="47897" y="1069822"/>
                      <a:pt x="0" y="1021925"/>
                      <a:pt x="0" y="962840"/>
                    </a:cubicBezTo>
                    <a:lnTo>
                      <a:pt x="0" y="106982"/>
                    </a:lnTo>
                    <a:close/>
                  </a:path>
                </a:pathLst>
              </a:custGeom>
              <a:solidFill>
                <a:srgbClr val="7030A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3244" tIns="73244" rIns="73244" bIns="73244" spcCol="1270" anchor="ctr"/>
              <a:lstStyle/>
              <a:p>
                <a:pPr algn="ctr" defTabSz="4889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100" dirty="0">
                  <a:solidFill>
                    <a:prstClr val="white"/>
                  </a:solidFill>
                  <a:latin typeface="Arial Black" panose="020B0A04020102020204" pitchFamily="34" charset="0"/>
                </a:endParaRPr>
              </a:p>
              <a:p>
                <a:pPr algn="ctr" defTabSz="4889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100" dirty="0">
                    <a:solidFill>
                      <a:prstClr val="white"/>
                    </a:solidFill>
                    <a:latin typeface="Arial Black" panose="020B0A04020102020204" pitchFamily="34" charset="0"/>
                  </a:rPr>
                  <a:t>Tim </a:t>
                </a:r>
                <a:r>
                  <a:rPr lang="en-US" sz="1100" dirty="0" err="1">
                    <a:solidFill>
                      <a:prstClr val="white"/>
                    </a:solidFill>
                    <a:latin typeface="Arial Black" panose="020B0A04020102020204" pitchFamily="34" charset="0"/>
                  </a:rPr>
                  <a:t>Sekretariat</a:t>
                </a:r>
                <a:r>
                  <a:rPr lang="en-US" sz="1100" dirty="0">
                    <a:solidFill>
                      <a:prstClr val="white"/>
                    </a:solidFill>
                    <a:latin typeface="Arial Black" panose="020B0A04020102020204" pitchFamily="34" charset="0"/>
                  </a:rPr>
                  <a:t> Wilayah </a:t>
                </a:r>
                <a:r>
                  <a:rPr lang="en-US" sz="1100" dirty="0" err="1">
                    <a:solidFill>
                      <a:prstClr val="white"/>
                    </a:solidFill>
                    <a:latin typeface="Arial Black" panose="020B0A04020102020204" pitchFamily="34" charset="0"/>
                  </a:rPr>
                  <a:t>melaksanakan</a:t>
                </a:r>
                <a:r>
                  <a:rPr lang="en-US" sz="1100" dirty="0">
                    <a:solidFill>
                      <a:prstClr val="white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en-US" sz="1100" dirty="0" err="1">
                    <a:solidFill>
                      <a:prstClr val="white"/>
                    </a:solidFill>
                    <a:latin typeface="Arial Black" panose="020B0A04020102020204" pitchFamily="34" charset="0"/>
                  </a:rPr>
                  <a:t>sosialisasi</a:t>
                </a:r>
                <a:r>
                  <a:rPr lang="en-US" sz="1100" dirty="0">
                    <a:solidFill>
                      <a:prstClr val="white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en-US" sz="1100" dirty="0" err="1">
                    <a:solidFill>
                      <a:prstClr val="white"/>
                    </a:solidFill>
                    <a:latin typeface="Arial Black" panose="020B0A04020102020204" pitchFamily="34" charset="0"/>
                  </a:rPr>
                  <a:t>Penilaian</a:t>
                </a:r>
                <a:r>
                  <a:rPr lang="en-US" sz="1100" dirty="0">
                    <a:solidFill>
                      <a:prstClr val="white"/>
                    </a:solidFill>
                    <a:latin typeface="Arial Black" panose="020B0A04020102020204" pitchFamily="34" charset="0"/>
                  </a:rPr>
                  <a:t> IRH pada Pem</a:t>
                </a:r>
                <a:r>
                  <a:rPr lang="id-ID" sz="1100" dirty="0">
                    <a:solidFill>
                      <a:prstClr val="white"/>
                    </a:solidFill>
                    <a:latin typeface="Arial Black" panose="020B0A04020102020204" pitchFamily="34" charset="0"/>
                  </a:rPr>
                  <a:t>e</a:t>
                </a:r>
                <a:r>
                  <a:rPr lang="en-US" sz="1100" dirty="0" err="1">
                    <a:solidFill>
                      <a:prstClr val="white"/>
                    </a:solidFill>
                    <a:latin typeface="Arial Black" panose="020B0A04020102020204" pitchFamily="34" charset="0"/>
                  </a:rPr>
                  <a:t>rinatah</a:t>
                </a:r>
                <a:r>
                  <a:rPr lang="en-US" sz="1100" dirty="0">
                    <a:solidFill>
                      <a:prstClr val="white"/>
                    </a:solidFill>
                    <a:latin typeface="Arial Black" panose="020B0A04020102020204" pitchFamily="34" charset="0"/>
                  </a:rPr>
                  <a:t> Daerah </a:t>
                </a:r>
              </a:p>
              <a:p>
                <a:pPr algn="ctr" defTabSz="4889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ID" sz="1100" dirty="0">
                  <a:solidFill>
                    <a:srgbClr val="FFFC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72" name="Freeform: Shape 71"/>
              <p:cNvSpPr/>
              <p:nvPr/>
            </p:nvSpPr>
            <p:spPr>
              <a:xfrm>
                <a:off x="6319721" y="1958162"/>
                <a:ext cx="340014" cy="443634"/>
              </a:xfrm>
              <a:custGeom>
                <a:avLst/>
                <a:gdLst>
                  <a:gd name="connsiteX0" fmla="*/ 0 w 268429"/>
                  <a:gd name="connsiteY0" fmla="*/ 88727 h 443634"/>
                  <a:gd name="connsiteX1" fmla="*/ 134215 w 268429"/>
                  <a:gd name="connsiteY1" fmla="*/ 88727 h 443634"/>
                  <a:gd name="connsiteX2" fmla="*/ 134215 w 268429"/>
                  <a:gd name="connsiteY2" fmla="*/ 0 h 443634"/>
                  <a:gd name="connsiteX3" fmla="*/ 268429 w 268429"/>
                  <a:gd name="connsiteY3" fmla="*/ 221817 h 443634"/>
                  <a:gd name="connsiteX4" fmla="*/ 134215 w 268429"/>
                  <a:gd name="connsiteY4" fmla="*/ 443634 h 443634"/>
                  <a:gd name="connsiteX5" fmla="*/ 134215 w 268429"/>
                  <a:gd name="connsiteY5" fmla="*/ 354907 h 443634"/>
                  <a:gd name="connsiteX6" fmla="*/ 0 w 268429"/>
                  <a:gd name="connsiteY6" fmla="*/ 354907 h 443634"/>
                  <a:gd name="connsiteX7" fmla="*/ 0 w 268429"/>
                  <a:gd name="connsiteY7" fmla="*/ 88727 h 443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8429" h="443634">
                    <a:moveTo>
                      <a:pt x="0" y="88727"/>
                    </a:moveTo>
                    <a:lnTo>
                      <a:pt x="134215" y="88727"/>
                    </a:lnTo>
                    <a:lnTo>
                      <a:pt x="134215" y="0"/>
                    </a:lnTo>
                    <a:lnTo>
                      <a:pt x="268429" y="221817"/>
                    </a:lnTo>
                    <a:lnTo>
                      <a:pt x="134215" y="443634"/>
                    </a:lnTo>
                    <a:lnTo>
                      <a:pt x="134215" y="354907"/>
                    </a:lnTo>
                    <a:lnTo>
                      <a:pt x="0" y="354907"/>
                    </a:lnTo>
                    <a:lnTo>
                      <a:pt x="0" y="8872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88727" rIns="80529" bIns="88727" spcCol="1270" anchor="ctr"/>
              <a:lstStyle/>
              <a:p>
                <a:pPr algn="ctr" defTabSz="8890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ID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: Shape 73"/>
              <p:cNvSpPr/>
              <p:nvPr/>
            </p:nvSpPr>
            <p:spPr>
              <a:xfrm rot="21556511">
                <a:off x="8435747" y="1957123"/>
                <a:ext cx="465483" cy="442066"/>
              </a:xfrm>
              <a:custGeom>
                <a:avLst/>
                <a:gdLst>
                  <a:gd name="connsiteX0" fmla="*/ 0 w 325759"/>
                  <a:gd name="connsiteY0" fmla="*/ 88439 h 442193"/>
                  <a:gd name="connsiteX1" fmla="*/ 162880 w 325759"/>
                  <a:gd name="connsiteY1" fmla="*/ 88439 h 442193"/>
                  <a:gd name="connsiteX2" fmla="*/ 162880 w 325759"/>
                  <a:gd name="connsiteY2" fmla="*/ 0 h 442193"/>
                  <a:gd name="connsiteX3" fmla="*/ 325759 w 325759"/>
                  <a:gd name="connsiteY3" fmla="*/ 221097 h 442193"/>
                  <a:gd name="connsiteX4" fmla="*/ 162880 w 325759"/>
                  <a:gd name="connsiteY4" fmla="*/ 442193 h 442193"/>
                  <a:gd name="connsiteX5" fmla="*/ 162880 w 325759"/>
                  <a:gd name="connsiteY5" fmla="*/ 353754 h 442193"/>
                  <a:gd name="connsiteX6" fmla="*/ 0 w 325759"/>
                  <a:gd name="connsiteY6" fmla="*/ 353754 h 442193"/>
                  <a:gd name="connsiteX7" fmla="*/ 0 w 325759"/>
                  <a:gd name="connsiteY7" fmla="*/ 88439 h 44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759" h="442193">
                    <a:moveTo>
                      <a:pt x="0" y="88439"/>
                    </a:moveTo>
                    <a:lnTo>
                      <a:pt x="162880" y="88439"/>
                    </a:lnTo>
                    <a:lnTo>
                      <a:pt x="162880" y="0"/>
                    </a:lnTo>
                    <a:lnTo>
                      <a:pt x="325759" y="221097"/>
                    </a:lnTo>
                    <a:lnTo>
                      <a:pt x="162880" y="442193"/>
                    </a:lnTo>
                    <a:lnTo>
                      <a:pt x="162880" y="353754"/>
                    </a:lnTo>
                    <a:lnTo>
                      <a:pt x="0" y="353754"/>
                    </a:lnTo>
                    <a:lnTo>
                      <a:pt x="0" y="88439"/>
                    </a:lnTo>
                    <a:close/>
                  </a:path>
                </a:pathLst>
              </a:custGeom>
              <a:solidFill>
                <a:srgbClr val="585858"/>
              </a:solidFill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88438" rIns="97727" bIns="88439" spcCol="1270" anchor="ctr"/>
              <a:lstStyle/>
              <a:p>
                <a:pPr algn="ctr" defTabSz="8890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ID" sz="20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5094" name="Group 27"/>
            <p:cNvGrpSpPr/>
            <p:nvPr/>
          </p:nvGrpSpPr>
          <p:grpSpPr bwMode="auto">
            <a:xfrm>
              <a:off x="6447314" y="3517753"/>
              <a:ext cx="8644094" cy="1143154"/>
              <a:chOff x="6447314" y="3779001"/>
              <a:chExt cx="8644094" cy="1143154"/>
            </a:xfrm>
          </p:grpSpPr>
          <p:sp>
            <p:nvSpPr>
              <p:cNvPr id="75" name="Freeform: Shape 74"/>
              <p:cNvSpPr/>
              <p:nvPr/>
            </p:nvSpPr>
            <p:spPr>
              <a:xfrm rot="10800000">
                <a:off x="10926364" y="4109795"/>
                <a:ext cx="551961" cy="442193"/>
              </a:xfrm>
              <a:custGeom>
                <a:avLst/>
                <a:gdLst>
                  <a:gd name="connsiteX0" fmla="*/ 0 w 325759"/>
                  <a:gd name="connsiteY0" fmla="*/ 88439 h 442193"/>
                  <a:gd name="connsiteX1" fmla="*/ 162880 w 325759"/>
                  <a:gd name="connsiteY1" fmla="*/ 88439 h 442193"/>
                  <a:gd name="connsiteX2" fmla="*/ 162880 w 325759"/>
                  <a:gd name="connsiteY2" fmla="*/ 0 h 442193"/>
                  <a:gd name="connsiteX3" fmla="*/ 325759 w 325759"/>
                  <a:gd name="connsiteY3" fmla="*/ 221097 h 442193"/>
                  <a:gd name="connsiteX4" fmla="*/ 162880 w 325759"/>
                  <a:gd name="connsiteY4" fmla="*/ 442193 h 442193"/>
                  <a:gd name="connsiteX5" fmla="*/ 162880 w 325759"/>
                  <a:gd name="connsiteY5" fmla="*/ 353754 h 442193"/>
                  <a:gd name="connsiteX6" fmla="*/ 0 w 325759"/>
                  <a:gd name="connsiteY6" fmla="*/ 353754 h 442193"/>
                  <a:gd name="connsiteX7" fmla="*/ 0 w 325759"/>
                  <a:gd name="connsiteY7" fmla="*/ 88439 h 44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759" h="442193">
                    <a:moveTo>
                      <a:pt x="0" y="88439"/>
                    </a:moveTo>
                    <a:lnTo>
                      <a:pt x="162880" y="88439"/>
                    </a:lnTo>
                    <a:lnTo>
                      <a:pt x="162880" y="0"/>
                    </a:lnTo>
                    <a:lnTo>
                      <a:pt x="325759" y="221097"/>
                    </a:lnTo>
                    <a:lnTo>
                      <a:pt x="162880" y="442193"/>
                    </a:lnTo>
                    <a:lnTo>
                      <a:pt x="162880" y="353754"/>
                    </a:lnTo>
                    <a:lnTo>
                      <a:pt x="0" y="353754"/>
                    </a:lnTo>
                    <a:lnTo>
                      <a:pt x="0" y="88439"/>
                    </a:lnTo>
                    <a:close/>
                  </a:path>
                </a:pathLst>
              </a:custGeom>
              <a:solidFill>
                <a:srgbClr val="585858"/>
              </a:solidFill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88438" rIns="97727" bIns="88439" spcCol="1270" anchor="ctr"/>
              <a:lstStyle/>
              <a:p>
                <a:pPr algn="ctr" defTabSz="8890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ID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Freeform: Shape 75"/>
              <p:cNvSpPr/>
              <p:nvPr/>
            </p:nvSpPr>
            <p:spPr>
              <a:xfrm>
                <a:off x="13629656" y="3926236"/>
                <a:ext cx="1461752" cy="995919"/>
              </a:xfrm>
              <a:custGeom>
                <a:avLst/>
                <a:gdLst>
                  <a:gd name="connsiteX0" fmla="*/ 0 w 1783038"/>
                  <a:gd name="connsiteY0" fmla="*/ 106982 h 1069822"/>
                  <a:gd name="connsiteX1" fmla="*/ 106982 w 1783038"/>
                  <a:gd name="connsiteY1" fmla="*/ 0 h 1069822"/>
                  <a:gd name="connsiteX2" fmla="*/ 1676056 w 1783038"/>
                  <a:gd name="connsiteY2" fmla="*/ 0 h 1069822"/>
                  <a:gd name="connsiteX3" fmla="*/ 1783038 w 1783038"/>
                  <a:gd name="connsiteY3" fmla="*/ 106982 h 1069822"/>
                  <a:gd name="connsiteX4" fmla="*/ 1783038 w 1783038"/>
                  <a:gd name="connsiteY4" fmla="*/ 962840 h 1069822"/>
                  <a:gd name="connsiteX5" fmla="*/ 1676056 w 1783038"/>
                  <a:gd name="connsiteY5" fmla="*/ 1069822 h 1069822"/>
                  <a:gd name="connsiteX6" fmla="*/ 106982 w 1783038"/>
                  <a:gd name="connsiteY6" fmla="*/ 1069822 h 1069822"/>
                  <a:gd name="connsiteX7" fmla="*/ 0 w 1783038"/>
                  <a:gd name="connsiteY7" fmla="*/ 962840 h 1069822"/>
                  <a:gd name="connsiteX8" fmla="*/ 0 w 1783038"/>
                  <a:gd name="connsiteY8" fmla="*/ 106982 h 106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038" h="1069822">
                    <a:moveTo>
                      <a:pt x="0" y="106982"/>
                    </a:moveTo>
                    <a:cubicBezTo>
                      <a:pt x="0" y="47897"/>
                      <a:pt x="47897" y="0"/>
                      <a:pt x="106982" y="0"/>
                    </a:cubicBezTo>
                    <a:lnTo>
                      <a:pt x="1676056" y="0"/>
                    </a:lnTo>
                    <a:cubicBezTo>
                      <a:pt x="1735141" y="0"/>
                      <a:pt x="1783038" y="47897"/>
                      <a:pt x="1783038" y="106982"/>
                    </a:cubicBezTo>
                    <a:lnTo>
                      <a:pt x="1783038" y="962840"/>
                    </a:lnTo>
                    <a:cubicBezTo>
                      <a:pt x="1783038" y="1021925"/>
                      <a:pt x="1735141" y="1069822"/>
                      <a:pt x="1676056" y="1069822"/>
                    </a:cubicBezTo>
                    <a:lnTo>
                      <a:pt x="106982" y="1069822"/>
                    </a:lnTo>
                    <a:cubicBezTo>
                      <a:pt x="47897" y="1069822"/>
                      <a:pt x="0" y="1021925"/>
                      <a:pt x="0" y="962840"/>
                    </a:cubicBezTo>
                    <a:lnTo>
                      <a:pt x="0" y="106982"/>
                    </a:lnTo>
                    <a:close/>
                  </a:path>
                </a:pathLst>
              </a:custGeom>
              <a:solidFill>
                <a:srgbClr val="00B05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3244" tIns="73244" rIns="73244" bIns="73244" spcCol="1270" anchor="ctr"/>
              <a:lstStyle/>
              <a:p>
                <a:pPr algn="ctr" defTabSz="4889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ID" sz="1100" dirty="0" err="1">
                    <a:solidFill>
                      <a:prstClr val="white"/>
                    </a:solidFill>
                    <a:latin typeface="Arial Black" panose="020B0A04020102020204" pitchFamily="34" charset="0"/>
                  </a:rPr>
                  <a:t>Validasi</a:t>
                </a:r>
                <a:r>
                  <a:rPr lang="en-ID" sz="1100" dirty="0">
                    <a:solidFill>
                      <a:prstClr val="white"/>
                    </a:solidFill>
                    <a:latin typeface="Arial Black" panose="020B0A04020102020204" pitchFamily="34" charset="0"/>
                  </a:rPr>
                  <a:t> dan </a:t>
                </a:r>
                <a:r>
                  <a:rPr lang="en-ID" sz="1100" dirty="0" err="1">
                    <a:solidFill>
                      <a:prstClr val="white"/>
                    </a:solidFill>
                    <a:latin typeface="Arial Black" panose="020B0A04020102020204" pitchFamily="34" charset="0"/>
                  </a:rPr>
                  <a:t>Penilaian</a:t>
                </a:r>
                <a:r>
                  <a:rPr lang="en-US" altLang="en-ID" sz="1100" dirty="0" err="1">
                    <a:solidFill>
                      <a:prstClr val="white"/>
                    </a:solidFill>
                    <a:latin typeface="Arial Black" panose="020B0A04020102020204" pitchFamily="34" charset="0"/>
                  </a:rPr>
                  <a:t> TPN</a:t>
                </a:r>
              </a:p>
              <a:p>
                <a:pPr algn="ctr" defTabSz="4889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ID" sz="1100" dirty="0">
                    <a:solidFill>
                      <a:srgbClr val="FFFC00"/>
                    </a:solidFill>
                    <a:latin typeface="Arial Black" panose="020B0A04020102020204" pitchFamily="34" charset="0"/>
                    <a:sym typeface="+mn-ea"/>
                  </a:rPr>
                  <a:t>AKUN 4</a:t>
                </a:r>
                <a:endParaRPr lang="en-US" altLang="en-ID" sz="1100" dirty="0" err="1">
                  <a:solidFill>
                    <a:prstClr val="white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77" name="Freeform: Shape 76"/>
              <p:cNvSpPr/>
              <p:nvPr/>
            </p:nvSpPr>
            <p:spPr>
              <a:xfrm rot="10800000">
                <a:off x="8124297" y="4109799"/>
                <a:ext cx="866418" cy="442193"/>
              </a:xfrm>
              <a:custGeom>
                <a:avLst/>
                <a:gdLst>
                  <a:gd name="connsiteX0" fmla="*/ 0 w 325759"/>
                  <a:gd name="connsiteY0" fmla="*/ 88439 h 442193"/>
                  <a:gd name="connsiteX1" fmla="*/ 162880 w 325759"/>
                  <a:gd name="connsiteY1" fmla="*/ 88439 h 442193"/>
                  <a:gd name="connsiteX2" fmla="*/ 162880 w 325759"/>
                  <a:gd name="connsiteY2" fmla="*/ 0 h 442193"/>
                  <a:gd name="connsiteX3" fmla="*/ 325759 w 325759"/>
                  <a:gd name="connsiteY3" fmla="*/ 221097 h 442193"/>
                  <a:gd name="connsiteX4" fmla="*/ 162880 w 325759"/>
                  <a:gd name="connsiteY4" fmla="*/ 442193 h 442193"/>
                  <a:gd name="connsiteX5" fmla="*/ 162880 w 325759"/>
                  <a:gd name="connsiteY5" fmla="*/ 353754 h 442193"/>
                  <a:gd name="connsiteX6" fmla="*/ 0 w 325759"/>
                  <a:gd name="connsiteY6" fmla="*/ 353754 h 442193"/>
                  <a:gd name="connsiteX7" fmla="*/ 0 w 325759"/>
                  <a:gd name="connsiteY7" fmla="*/ 88439 h 44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759" h="442193">
                    <a:moveTo>
                      <a:pt x="0" y="88439"/>
                    </a:moveTo>
                    <a:lnTo>
                      <a:pt x="162880" y="88439"/>
                    </a:lnTo>
                    <a:lnTo>
                      <a:pt x="162880" y="0"/>
                    </a:lnTo>
                    <a:lnTo>
                      <a:pt x="325759" y="221097"/>
                    </a:lnTo>
                    <a:lnTo>
                      <a:pt x="162880" y="442193"/>
                    </a:lnTo>
                    <a:lnTo>
                      <a:pt x="162880" y="353754"/>
                    </a:lnTo>
                    <a:lnTo>
                      <a:pt x="0" y="353754"/>
                    </a:lnTo>
                    <a:lnTo>
                      <a:pt x="0" y="88439"/>
                    </a:lnTo>
                    <a:close/>
                  </a:path>
                </a:pathLst>
              </a:custGeom>
              <a:solidFill>
                <a:srgbClr val="585858"/>
              </a:solidFill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88438" rIns="97727" bIns="88439" spcCol="1270" anchor="ctr"/>
              <a:lstStyle/>
              <a:p>
                <a:pPr algn="ctr" defTabSz="8890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ID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Freeform: Shape 78"/>
              <p:cNvSpPr/>
              <p:nvPr/>
            </p:nvSpPr>
            <p:spPr>
              <a:xfrm rot="10800000">
                <a:off x="13003430" y="4172039"/>
                <a:ext cx="626226" cy="442066"/>
              </a:xfrm>
              <a:custGeom>
                <a:avLst/>
                <a:gdLst>
                  <a:gd name="connsiteX0" fmla="*/ 0 w 325759"/>
                  <a:gd name="connsiteY0" fmla="*/ 88439 h 442193"/>
                  <a:gd name="connsiteX1" fmla="*/ 162880 w 325759"/>
                  <a:gd name="connsiteY1" fmla="*/ 88439 h 442193"/>
                  <a:gd name="connsiteX2" fmla="*/ 162880 w 325759"/>
                  <a:gd name="connsiteY2" fmla="*/ 0 h 442193"/>
                  <a:gd name="connsiteX3" fmla="*/ 325759 w 325759"/>
                  <a:gd name="connsiteY3" fmla="*/ 221097 h 442193"/>
                  <a:gd name="connsiteX4" fmla="*/ 162880 w 325759"/>
                  <a:gd name="connsiteY4" fmla="*/ 442193 h 442193"/>
                  <a:gd name="connsiteX5" fmla="*/ 162880 w 325759"/>
                  <a:gd name="connsiteY5" fmla="*/ 353754 h 442193"/>
                  <a:gd name="connsiteX6" fmla="*/ 0 w 325759"/>
                  <a:gd name="connsiteY6" fmla="*/ 353754 h 442193"/>
                  <a:gd name="connsiteX7" fmla="*/ 0 w 325759"/>
                  <a:gd name="connsiteY7" fmla="*/ 88439 h 44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759" h="442193">
                    <a:moveTo>
                      <a:pt x="0" y="88439"/>
                    </a:moveTo>
                    <a:lnTo>
                      <a:pt x="162880" y="88439"/>
                    </a:lnTo>
                    <a:lnTo>
                      <a:pt x="162880" y="0"/>
                    </a:lnTo>
                    <a:lnTo>
                      <a:pt x="325759" y="221097"/>
                    </a:lnTo>
                    <a:lnTo>
                      <a:pt x="162880" y="442193"/>
                    </a:lnTo>
                    <a:lnTo>
                      <a:pt x="162880" y="353754"/>
                    </a:lnTo>
                    <a:lnTo>
                      <a:pt x="0" y="353754"/>
                    </a:lnTo>
                    <a:lnTo>
                      <a:pt x="0" y="88439"/>
                    </a:lnTo>
                    <a:close/>
                  </a:path>
                </a:pathLst>
              </a:custGeom>
              <a:solidFill>
                <a:srgbClr val="585858"/>
              </a:solidFill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88438" rIns="97727" bIns="88439" spcCol="1270" anchor="ctr"/>
              <a:lstStyle/>
              <a:p>
                <a:pPr algn="ctr" defTabSz="8890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ID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Freeform: Shape 79"/>
              <p:cNvSpPr/>
              <p:nvPr/>
            </p:nvSpPr>
            <p:spPr>
              <a:xfrm>
                <a:off x="6447314" y="3779001"/>
                <a:ext cx="1545341" cy="1098141"/>
              </a:xfrm>
              <a:custGeom>
                <a:avLst/>
                <a:gdLst>
                  <a:gd name="connsiteX0" fmla="*/ 0 w 1783038"/>
                  <a:gd name="connsiteY0" fmla="*/ 106982 h 1069822"/>
                  <a:gd name="connsiteX1" fmla="*/ 106982 w 1783038"/>
                  <a:gd name="connsiteY1" fmla="*/ 0 h 1069822"/>
                  <a:gd name="connsiteX2" fmla="*/ 1676056 w 1783038"/>
                  <a:gd name="connsiteY2" fmla="*/ 0 h 1069822"/>
                  <a:gd name="connsiteX3" fmla="*/ 1783038 w 1783038"/>
                  <a:gd name="connsiteY3" fmla="*/ 106982 h 1069822"/>
                  <a:gd name="connsiteX4" fmla="*/ 1783038 w 1783038"/>
                  <a:gd name="connsiteY4" fmla="*/ 962840 h 1069822"/>
                  <a:gd name="connsiteX5" fmla="*/ 1676056 w 1783038"/>
                  <a:gd name="connsiteY5" fmla="*/ 1069822 h 1069822"/>
                  <a:gd name="connsiteX6" fmla="*/ 106982 w 1783038"/>
                  <a:gd name="connsiteY6" fmla="*/ 1069822 h 1069822"/>
                  <a:gd name="connsiteX7" fmla="*/ 0 w 1783038"/>
                  <a:gd name="connsiteY7" fmla="*/ 962840 h 1069822"/>
                  <a:gd name="connsiteX8" fmla="*/ 0 w 1783038"/>
                  <a:gd name="connsiteY8" fmla="*/ 106982 h 106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038" h="1069822">
                    <a:moveTo>
                      <a:pt x="0" y="106982"/>
                    </a:moveTo>
                    <a:cubicBezTo>
                      <a:pt x="0" y="47897"/>
                      <a:pt x="47897" y="0"/>
                      <a:pt x="106982" y="0"/>
                    </a:cubicBezTo>
                    <a:lnTo>
                      <a:pt x="1676056" y="0"/>
                    </a:lnTo>
                    <a:cubicBezTo>
                      <a:pt x="1735141" y="0"/>
                      <a:pt x="1783038" y="47897"/>
                      <a:pt x="1783038" y="106982"/>
                    </a:cubicBezTo>
                    <a:lnTo>
                      <a:pt x="1783038" y="962840"/>
                    </a:lnTo>
                    <a:cubicBezTo>
                      <a:pt x="1783038" y="1021925"/>
                      <a:pt x="1735141" y="1069822"/>
                      <a:pt x="1676056" y="1069822"/>
                    </a:cubicBezTo>
                    <a:lnTo>
                      <a:pt x="106982" y="1069822"/>
                    </a:lnTo>
                    <a:cubicBezTo>
                      <a:pt x="47897" y="1069822"/>
                      <a:pt x="0" y="1021925"/>
                      <a:pt x="0" y="962840"/>
                    </a:cubicBezTo>
                    <a:lnTo>
                      <a:pt x="0" y="106982"/>
                    </a:lnTo>
                    <a:close/>
                  </a:path>
                </a:pathLst>
              </a:custGeom>
              <a:solidFill>
                <a:srgbClr val="C0000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3244" tIns="73244" rIns="73244" bIns="73244" spcCol="127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solidFill>
                      <a:prstClr val="white"/>
                    </a:solidFill>
                    <a:latin typeface="Arial Black" panose="020B0A04020102020204" pitchFamily="34" charset="0"/>
                    <a:ea typeface="Microsoft Sans Serif" panose="020B0604020202020204" pitchFamily="34" charset="0"/>
                  </a:rPr>
                  <a:t>Menteri Hukum dan HAM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prstClr val="white"/>
                  </a:solidFill>
                  <a:latin typeface="Arial Black" panose="020B0A04020102020204" pitchFamily="34" charset="0"/>
                  <a:ea typeface="Microsoft Sans Serif" panose="020B0604020202020204" pitchFamily="34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solidFill>
                      <a:srgbClr val="FFFC00"/>
                    </a:solidFill>
                    <a:latin typeface="Arial Black" panose="020B0A04020102020204" pitchFamily="34" charset="0"/>
                    <a:ea typeface="Microsoft Sans Serif" panose="020B0604020202020204" pitchFamily="34" charset="0"/>
                  </a:rPr>
                  <a:t>AKUN 6</a:t>
                </a:r>
                <a:r>
                  <a:rPr lang="en-US" sz="1100" dirty="0">
                    <a:solidFill>
                      <a:srgbClr val="DDDDDD"/>
                    </a:solidFill>
                    <a:latin typeface="Arial Black" panose="020B0A04020102020204" pitchFamily="34" charset="0"/>
                    <a:ea typeface="Microsoft Sans Serif" panose="020B0604020202020204" pitchFamily="34" charset="0"/>
                  </a:rPr>
                  <a:t> </a:t>
                </a:r>
                <a:endParaRPr lang="en-ID" sz="1100" dirty="0">
                  <a:solidFill>
                    <a:srgbClr val="DDDDDD"/>
                  </a:solidFill>
                  <a:latin typeface="Arial Black" panose="020B0A04020102020204" pitchFamily="34" charset="0"/>
                  <a:ea typeface="Microsoft Sans Serif" panose="020B0604020202020204" pitchFamily="34" charset="0"/>
                </a:endParaRPr>
              </a:p>
            </p:txBody>
          </p:sp>
        </p:grpSp>
        <p:grpSp>
          <p:nvGrpSpPr>
            <p:cNvPr id="45095" name="Group 32"/>
            <p:cNvGrpSpPr/>
            <p:nvPr/>
          </p:nvGrpSpPr>
          <p:grpSpPr bwMode="auto">
            <a:xfrm>
              <a:off x="3533832" y="3277431"/>
              <a:ext cx="2741950" cy="1921336"/>
              <a:chOff x="3533832" y="3277431"/>
              <a:chExt cx="2741950" cy="1921336"/>
            </a:xfrm>
          </p:grpSpPr>
          <p:sp>
            <p:nvSpPr>
              <p:cNvPr id="23" name="Freeform: Shape 22"/>
              <p:cNvSpPr/>
              <p:nvPr/>
            </p:nvSpPr>
            <p:spPr>
              <a:xfrm>
                <a:off x="3533832" y="3277431"/>
                <a:ext cx="1998952" cy="851005"/>
              </a:xfrm>
              <a:custGeom>
                <a:avLst/>
                <a:gdLst>
                  <a:gd name="connsiteX0" fmla="*/ 0 w 1783038"/>
                  <a:gd name="connsiteY0" fmla="*/ 106982 h 1069822"/>
                  <a:gd name="connsiteX1" fmla="*/ 106982 w 1783038"/>
                  <a:gd name="connsiteY1" fmla="*/ 0 h 1069822"/>
                  <a:gd name="connsiteX2" fmla="*/ 1676056 w 1783038"/>
                  <a:gd name="connsiteY2" fmla="*/ 0 h 1069822"/>
                  <a:gd name="connsiteX3" fmla="*/ 1783038 w 1783038"/>
                  <a:gd name="connsiteY3" fmla="*/ 106982 h 1069822"/>
                  <a:gd name="connsiteX4" fmla="*/ 1783038 w 1783038"/>
                  <a:gd name="connsiteY4" fmla="*/ 962840 h 1069822"/>
                  <a:gd name="connsiteX5" fmla="*/ 1676056 w 1783038"/>
                  <a:gd name="connsiteY5" fmla="*/ 1069822 h 1069822"/>
                  <a:gd name="connsiteX6" fmla="*/ 106982 w 1783038"/>
                  <a:gd name="connsiteY6" fmla="*/ 1069822 h 1069822"/>
                  <a:gd name="connsiteX7" fmla="*/ 0 w 1783038"/>
                  <a:gd name="connsiteY7" fmla="*/ 962840 h 1069822"/>
                  <a:gd name="connsiteX8" fmla="*/ 0 w 1783038"/>
                  <a:gd name="connsiteY8" fmla="*/ 106982 h 106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038" h="1069822">
                    <a:moveTo>
                      <a:pt x="0" y="106982"/>
                    </a:moveTo>
                    <a:cubicBezTo>
                      <a:pt x="0" y="47897"/>
                      <a:pt x="47897" y="0"/>
                      <a:pt x="106982" y="0"/>
                    </a:cubicBezTo>
                    <a:lnTo>
                      <a:pt x="1676056" y="0"/>
                    </a:lnTo>
                    <a:cubicBezTo>
                      <a:pt x="1735141" y="0"/>
                      <a:pt x="1783038" y="47897"/>
                      <a:pt x="1783038" y="106982"/>
                    </a:cubicBezTo>
                    <a:lnTo>
                      <a:pt x="1783038" y="962840"/>
                    </a:lnTo>
                    <a:cubicBezTo>
                      <a:pt x="1783038" y="1021925"/>
                      <a:pt x="1735141" y="1069822"/>
                      <a:pt x="1676056" y="1069822"/>
                    </a:cubicBezTo>
                    <a:lnTo>
                      <a:pt x="106982" y="1069822"/>
                    </a:lnTo>
                    <a:cubicBezTo>
                      <a:pt x="47897" y="1069822"/>
                      <a:pt x="0" y="1021925"/>
                      <a:pt x="0" y="962840"/>
                    </a:cubicBezTo>
                    <a:lnTo>
                      <a:pt x="0" y="106982"/>
                    </a:lnTo>
                    <a:close/>
                  </a:path>
                </a:pathLst>
              </a:custGeom>
              <a:solidFill>
                <a:srgbClr val="FFC00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3244" tIns="73244" rIns="73244" bIns="73244" spcCol="1270" anchor="b"/>
              <a:lstStyle/>
              <a:p>
                <a:pPr algn="ctr" defTabSz="4889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 Black" panose="020B0A04020102020204" pitchFamily="34" charset="0"/>
                    <a:ea typeface="Microsoft Sans Serif" panose="020B0604020202020204" pitchFamily="34" charset="0"/>
                  </a:rPr>
                  <a:t>Menteri PAN RB ttg Hasil Penilaian IRH melalui portal</a:t>
                </a:r>
                <a:r>
                  <a:rPr lang="en-US" sz="1400" b="1" dirty="0">
                    <a:solidFill>
                      <a:prstClr val="white"/>
                    </a:solidFill>
                    <a:latin typeface="Arial Black" panose="020B0A04020102020204" pitchFamily="34" charset="0"/>
                    <a:ea typeface="Microsoft Sans Serif" panose="020B0604020202020204" pitchFamily="34" charset="0"/>
                  </a:rPr>
                  <a:t> </a:t>
                </a:r>
                <a:endParaRPr lang="en-ID" sz="1100" dirty="0">
                  <a:solidFill>
                    <a:prstClr val="white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25" name="Freeform: Shape 24"/>
              <p:cNvSpPr/>
              <p:nvPr/>
            </p:nvSpPr>
            <p:spPr>
              <a:xfrm>
                <a:off x="3587413" y="4205388"/>
                <a:ext cx="1999235" cy="993379"/>
              </a:xfrm>
              <a:custGeom>
                <a:avLst/>
                <a:gdLst>
                  <a:gd name="connsiteX0" fmla="*/ 0 w 1783038"/>
                  <a:gd name="connsiteY0" fmla="*/ 106982 h 1069822"/>
                  <a:gd name="connsiteX1" fmla="*/ 106982 w 1783038"/>
                  <a:gd name="connsiteY1" fmla="*/ 0 h 1069822"/>
                  <a:gd name="connsiteX2" fmla="*/ 1676056 w 1783038"/>
                  <a:gd name="connsiteY2" fmla="*/ 0 h 1069822"/>
                  <a:gd name="connsiteX3" fmla="*/ 1783038 w 1783038"/>
                  <a:gd name="connsiteY3" fmla="*/ 106982 h 1069822"/>
                  <a:gd name="connsiteX4" fmla="*/ 1783038 w 1783038"/>
                  <a:gd name="connsiteY4" fmla="*/ 962840 h 1069822"/>
                  <a:gd name="connsiteX5" fmla="*/ 1676056 w 1783038"/>
                  <a:gd name="connsiteY5" fmla="*/ 1069822 h 1069822"/>
                  <a:gd name="connsiteX6" fmla="*/ 106982 w 1783038"/>
                  <a:gd name="connsiteY6" fmla="*/ 1069822 h 1069822"/>
                  <a:gd name="connsiteX7" fmla="*/ 0 w 1783038"/>
                  <a:gd name="connsiteY7" fmla="*/ 962840 h 1069822"/>
                  <a:gd name="connsiteX8" fmla="*/ 0 w 1783038"/>
                  <a:gd name="connsiteY8" fmla="*/ 106982 h 106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038" h="1069822">
                    <a:moveTo>
                      <a:pt x="0" y="106982"/>
                    </a:moveTo>
                    <a:cubicBezTo>
                      <a:pt x="0" y="47897"/>
                      <a:pt x="47897" y="0"/>
                      <a:pt x="106982" y="0"/>
                    </a:cubicBezTo>
                    <a:lnTo>
                      <a:pt x="1676056" y="0"/>
                    </a:lnTo>
                    <a:cubicBezTo>
                      <a:pt x="1735141" y="0"/>
                      <a:pt x="1783038" y="47897"/>
                      <a:pt x="1783038" y="106982"/>
                    </a:cubicBezTo>
                    <a:lnTo>
                      <a:pt x="1783038" y="962840"/>
                    </a:lnTo>
                    <a:cubicBezTo>
                      <a:pt x="1783038" y="1021925"/>
                      <a:pt x="1735141" y="1069822"/>
                      <a:pt x="1676056" y="1069822"/>
                    </a:cubicBezTo>
                    <a:lnTo>
                      <a:pt x="106982" y="1069822"/>
                    </a:lnTo>
                    <a:cubicBezTo>
                      <a:pt x="47897" y="1069822"/>
                      <a:pt x="0" y="1021925"/>
                      <a:pt x="0" y="962840"/>
                    </a:cubicBezTo>
                    <a:lnTo>
                      <a:pt x="0" y="106982"/>
                    </a:lnTo>
                    <a:close/>
                  </a:path>
                </a:pathLst>
              </a:custGeom>
              <a:solidFill>
                <a:srgbClr val="007A7D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3244" tIns="73244" rIns="73244" bIns="73244" spcCol="1270" anchor="b"/>
              <a:lstStyle/>
              <a:p>
                <a:pPr algn="ctr" defTabSz="4889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200" b="1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4889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300" b="1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4889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300" b="1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4889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300" b="1" dirty="0" err="1">
                  <a:solidFill>
                    <a:prstClr val="white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4889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300" b="1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Pimpinan</a:t>
                </a:r>
                <a:r>
                  <a:rPr lang="en-US" sz="13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300" b="1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Pemda Surat Hasil IRH secara elektronik</a:t>
                </a:r>
              </a:p>
              <a:p>
                <a:pPr algn="ctr" defTabSz="4889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ID" sz="13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Arrow: Bent-Up 80"/>
              <p:cNvSpPr/>
              <p:nvPr/>
            </p:nvSpPr>
            <p:spPr>
              <a:xfrm rot="16200000">
                <a:off x="5722451" y="3410243"/>
                <a:ext cx="484621" cy="622040"/>
              </a:xfrm>
              <a:prstGeom prst="bentUpArrow">
                <a:avLst>
                  <a:gd name="adj1" fmla="val 25000"/>
                  <a:gd name="adj2" fmla="val 22977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Arrow: Bent-Up 81"/>
              <p:cNvSpPr/>
              <p:nvPr/>
            </p:nvSpPr>
            <p:spPr>
              <a:xfrm rot="5400000" flipV="1">
                <a:off x="5594480" y="4137618"/>
                <a:ext cx="717722" cy="619528"/>
              </a:xfrm>
              <a:prstGeom prst="bentUpArrow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" name="Freeform: Shape 2"/>
          <p:cNvSpPr/>
          <p:nvPr/>
        </p:nvSpPr>
        <p:spPr bwMode="auto">
          <a:xfrm>
            <a:off x="10079990" y="1276985"/>
            <a:ext cx="1802130" cy="1850390"/>
          </a:xfrm>
          <a:custGeom>
            <a:avLst/>
            <a:gdLst>
              <a:gd name="connsiteX0" fmla="*/ 0 w 1783038"/>
              <a:gd name="connsiteY0" fmla="*/ 106982 h 1069822"/>
              <a:gd name="connsiteX1" fmla="*/ 106982 w 1783038"/>
              <a:gd name="connsiteY1" fmla="*/ 0 h 1069822"/>
              <a:gd name="connsiteX2" fmla="*/ 1676056 w 1783038"/>
              <a:gd name="connsiteY2" fmla="*/ 0 h 1069822"/>
              <a:gd name="connsiteX3" fmla="*/ 1783038 w 1783038"/>
              <a:gd name="connsiteY3" fmla="*/ 106982 h 1069822"/>
              <a:gd name="connsiteX4" fmla="*/ 1783038 w 1783038"/>
              <a:gd name="connsiteY4" fmla="*/ 962840 h 1069822"/>
              <a:gd name="connsiteX5" fmla="*/ 1676056 w 1783038"/>
              <a:gd name="connsiteY5" fmla="*/ 1069822 h 1069822"/>
              <a:gd name="connsiteX6" fmla="*/ 106982 w 1783038"/>
              <a:gd name="connsiteY6" fmla="*/ 1069822 h 1069822"/>
              <a:gd name="connsiteX7" fmla="*/ 0 w 1783038"/>
              <a:gd name="connsiteY7" fmla="*/ 962840 h 1069822"/>
              <a:gd name="connsiteX8" fmla="*/ 0 w 1783038"/>
              <a:gd name="connsiteY8" fmla="*/ 106982 h 106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038" h="1069822">
                <a:moveTo>
                  <a:pt x="0" y="106982"/>
                </a:moveTo>
                <a:cubicBezTo>
                  <a:pt x="0" y="47897"/>
                  <a:pt x="47897" y="0"/>
                  <a:pt x="106982" y="0"/>
                </a:cubicBezTo>
                <a:lnTo>
                  <a:pt x="1676056" y="0"/>
                </a:lnTo>
                <a:cubicBezTo>
                  <a:pt x="1735141" y="0"/>
                  <a:pt x="1783038" y="47897"/>
                  <a:pt x="1783038" y="106982"/>
                </a:cubicBezTo>
                <a:lnTo>
                  <a:pt x="1783038" y="962840"/>
                </a:lnTo>
                <a:cubicBezTo>
                  <a:pt x="1783038" y="1021925"/>
                  <a:pt x="1735141" y="1069822"/>
                  <a:pt x="1676056" y="1069822"/>
                </a:cubicBezTo>
                <a:lnTo>
                  <a:pt x="106982" y="1069822"/>
                </a:lnTo>
                <a:cubicBezTo>
                  <a:pt x="47897" y="1069822"/>
                  <a:pt x="0" y="1021925"/>
                  <a:pt x="0" y="962840"/>
                </a:cubicBezTo>
                <a:lnTo>
                  <a:pt x="0" y="106982"/>
                </a:ln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3244" tIns="73244" rIns="73244" bIns="73244" spcCol="1270" anchor="ctr"/>
          <a:lstStyle/>
          <a:p>
            <a:pPr algn="ctr" defTabSz="488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ID" sz="1100" dirty="0">
                <a:solidFill>
                  <a:prstClr val="white"/>
                </a:solidFill>
                <a:latin typeface="Arial Black" panose="020B0A04020102020204" pitchFamily="34" charset="0"/>
              </a:rPr>
              <a:t>Tim </a:t>
            </a:r>
            <a:r>
              <a:rPr lang="en-ID" sz="1100" dirty="0" err="1">
                <a:solidFill>
                  <a:prstClr val="white"/>
                </a:solidFill>
                <a:latin typeface="Arial Black" panose="020B0A04020102020204" pitchFamily="34" charset="0"/>
              </a:rPr>
              <a:t>Penilai</a:t>
            </a:r>
            <a:r>
              <a:rPr lang="en-ID" sz="11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ID" sz="1100" dirty="0" err="1">
                <a:solidFill>
                  <a:prstClr val="white"/>
                </a:solidFill>
                <a:latin typeface="Arial Black" panose="020B0A04020102020204" pitchFamily="34" charset="0"/>
              </a:rPr>
              <a:t>Kemenkumham</a:t>
            </a:r>
            <a:endParaRPr lang="en-ID" sz="11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 defTabSz="488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1100" dirty="0">
                <a:solidFill>
                  <a:schemeClr val="tx1"/>
                </a:solidFill>
                <a:latin typeface="Montserrat" panose="00000500000000000000" pitchFamily="2" charset="0"/>
                <a:sym typeface="+mn-ea"/>
              </a:rPr>
              <a:t>Melakukan </a:t>
            </a:r>
            <a:r>
              <a:rPr lang="en-US" sz="1100" dirty="0" err="1">
                <a:solidFill>
                  <a:schemeClr val="tx1"/>
                </a:solidFill>
                <a:latin typeface="Montserrat" panose="00000500000000000000" pitchFamily="2" charset="0"/>
                <a:sym typeface="+mn-ea"/>
              </a:rPr>
              <a:t>Validasi</a:t>
            </a:r>
            <a:r>
              <a:rPr lang="en-US" sz="1100" dirty="0">
                <a:solidFill>
                  <a:schemeClr val="tx1"/>
                </a:solidFill>
                <a:latin typeface="Montserrat" panose="00000500000000000000" pitchFamily="2" charset="0"/>
                <a:sym typeface="+mn-ea"/>
              </a:rPr>
              <a:t> dan </a:t>
            </a:r>
            <a:r>
              <a:rPr lang="en-US" sz="1100" dirty="0" err="1">
                <a:solidFill>
                  <a:schemeClr val="tx1"/>
                </a:solidFill>
                <a:latin typeface="Montserrat" panose="00000500000000000000" pitchFamily="2" charset="0"/>
                <a:sym typeface="+mn-ea"/>
              </a:rPr>
              <a:t>Penilaian</a:t>
            </a:r>
            <a:r>
              <a:rPr lang="en-US" sz="1100" dirty="0">
                <a:solidFill>
                  <a:schemeClr val="tx1"/>
                </a:solidFill>
                <a:latin typeface="Montserrat" panose="00000500000000000000" pitchFamily="2" charset="0"/>
                <a:sym typeface="+mn-ea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Montserrat" panose="00000500000000000000" pitchFamily="2" charset="0"/>
                <a:sym typeface="+mn-ea"/>
              </a:rPr>
              <a:t>Dalam</a:t>
            </a:r>
            <a:r>
              <a:rPr lang="en-US" sz="1100" dirty="0">
                <a:solidFill>
                  <a:schemeClr val="tx1"/>
                </a:solidFill>
                <a:latin typeface="Montserrat" panose="00000500000000000000" pitchFamily="2" charset="0"/>
                <a:sym typeface="+mn-ea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Montserrat" panose="00000500000000000000" pitchFamily="2" charset="0"/>
                <a:sym typeface="+mn-ea"/>
              </a:rPr>
              <a:t>Aplikasi</a:t>
            </a:r>
            <a:r>
              <a:rPr lang="en-US" sz="1100" dirty="0">
                <a:solidFill>
                  <a:schemeClr val="tx1"/>
                </a:solidFill>
                <a:latin typeface="Montserrat" panose="00000500000000000000" pitchFamily="2" charset="0"/>
                <a:sym typeface="+mn-ea"/>
              </a:rPr>
              <a:t> IRH (Nilai Awal) </a:t>
            </a:r>
            <a:r>
              <a:rPr lang="id-ID" sz="1100" dirty="0">
                <a:solidFill>
                  <a:schemeClr val="tx1"/>
                </a:solidFill>
                <a:latin typeface="Montserrat" panose="00000500000000000000" pitchFamily="2" charset="0"/>
                <a:sym typeface="+mn-ea"/>
              </a:rPr>
              <a:t>dan </a:t>
            </a:r>
            <a:r>
              <a:rPr lang="en-US" sz="1100" dirty="0" err="1">
                <a:solidFill>
                  <a:schemeClr val="tx1"/>
                </a:solidFill>
                <a:latin typeface="Montserrat" panose="00000500000000000000" pitchFamily="2" charset="0"/>
                <a:sym typeface="+mn-ea"/>
              </a:rPr>
              <a:t>Klarifikasi</a:t>
            </a:r>
            <a:r>
              <a:rPr lang="en-US" sz="1100" dirty="0">
                <a:solidFill>
                  <a:schemeClr val="tx1"/>
                </a:solidFill>
                <a:latin typeface="Montserrat" panose="00000500000000000000" pitchFamily="2" charset="0"/>
                <a:sym typeface="+mn-ea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Montserrat" panose="00000500000000000000" pitchFamily="2" charset="0"/>
                <a:sym typeface="+mn-ea"/>
              </a:rPr>
              <a:t>Penilaian</a:t>
            </a:r>
            <a:r>
              <a:rPr lang="en-US" sz="1100" dirty="0">
                <a:solidFill>
                  <a:schemeClr val="tx1"/>
                </a:solidFill>
                <a:latin typeface="Montserrat" panose="00000500000000000000" pitchFamily="2" charset="0"/>
                <a:sym typeface="+mn-ea"/>
              </a:rPr>
              <a:t> Awal oleh Kantor Wilayah</a:t>
            </a:r>
            <a:endParaRPr lang="en-ID" sz="1100" b="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 defTabSz="488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ID" sz="11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 defTabSz="488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ID" sz="1100" dirty="0">
                <a:solidFill>
                  <a:srgbClr val="FFFC00"/>
                </a:solidFill>
                <a:latin typeface="Arial Black" panose="020B0A04020102020204" pitchFamily="34" charset="0"/>
              </a:rPr>
              <a:t>AKUN 4</a:t>
            </a:r>
          </a:p>
        </p:txBody>
      </p:sp>
      <p:sp>
        <p:nvSpPr>
          <p:cNvPr id="7" name="Freeform: Shape 6"/>
          <p:cNvSpPr/>
          <p:nvPr/>
        </p:nvSpPr>
        <p:spPr bwMode="auto">
          <a:xfrm rot="21556511">
            <a:off x="9636125" y="1911350"/>
            <a:ext cx="440690" cy="441960"/>
          </a:xfrm>
          <a:custGeom>
            <a:avLst/>
            <a:gdLst>
              <a:gd name="connsiteX0" fmla="*/ 0 w 325759"/>
              <a:gd name="connsiteY0" fmla="*/ 88439 h 442193"/>
              <a:gd name="connsiteX1" fmla="*/ 162880 w 325759"/>
              <a:gd name="connsiteY1" fmla="*/ 88439 h 442193"/>
              <a:gd name="connsiteX2" fmla="*/ 162880 w 325759"/>
              <a:gd name="connsiteY2" fmla="*/ 0 h 442193"/>
              <a:gd name="connsiteX3" fmla="*/ 325759 w 325759"/>
              <a:gd name="connsiteY3" fmla="*/ 221097 h 442193"/>
              <a:gd name="connsiteX4" fmla="*/ 162880 w 325759"/>
              <a:gd name="connsiteY4" fmla="*/ 442193 h 442193"/>
              <a:gd name="connsiteX5" fmla="*/ 162880 w 325759"/>
              <a:gd name="connsiteY5" fmla="*/ 353754 h 442193"/>
              <a:gd name="connsiteX6" fmla="*/ 0 w 325759"/>
              <a:gd name="connsiteY6" fmla="*/ 353754 h 442193"/>
              <a:gd name="connsiteX7" fmla="*/ 0 w 325759"/>
              <a:gd name="connsiteY7" fmla="*/ 88439 h 44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759" h="442193">
                <a:moveTo>
                  <a:pt x="0" y="88439"/>
                </a:moveTo>
                <a:lnTo>
                  <a:pt x="162880" y="88439"/>
                </a:lnTo>
                <a:lnTo>
                  <a:pt x="162880" y="0"/>
                </a:lnTo>
                <a:lnTo>
                  <a:pt x="325759" y="221097"/>
                </a:lnTo>
                <a:lnTo>
                  <a:pt x="162880" y="442193"/>
                </a:lnTo>
                <a:lnTo>
                  <a:pt x="162880" y="353754"/>
                </a:lnTo>
                <a:lnTo>
                  <a:pt x="0" y="353754"/>
                </a:lnTo>
                <a:lnTo>
                  <a:pt x="0" y="88439"/>
                </a:lnTo>
                <a:close/>
              </a:path>
            </a:pathLst>
          </a:custGeom>
          <a:solidFill>
            <a:srgbClr val="585858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88438" rIns="97727" bIns="88439" spcCol="1270"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ID" sz="2000">
              <a:solidFill>
                <a:prstClr val="white"/>
              </a:solidFill>
            </a:endParaRPr>
          </a:p>
        </p:txBody>
      </p:sp>
      <p:sp>
        <p:nvSpPr>
          <p:cNvPr id="15" name="Freeform: Shape 26"/>
          <p:cNvSpPr/>
          <p:nvPr/>
        </p:nvSpPr>
        <p:spPr>
          <a:xfrm>
            <a:off x="1845945" y="1592580"/>
            <a:ext cx="1270000" cy="1168400"/>
          </a:xfrm>
          <a:custGeom>
            <a:avLst/>
            <a:gdLst>
              <a:gd name="connsiteX0" fmla="*/ 0 w 1280613"/>
              <a:gd name="connsiteY0" fmla="*/ 106982 h 1069822"/>
              <a:gd name="connsiteX1" fmla="*/ 106982 w 1280613"/>
              <a:gd name="connsiteY1" fmla="*/ 0 h 1069822"/>
              <a:gd name="connsiteX2" fmla="*/ 1173631 w 1280613"/>
              <a:gd name="connsiteY2" fmla="*/ 0 h 1069822"/>
              <a:gd name="connsiteX3" fmla="*/ 1280613 w 1280613"/>
              <a:gd name="connsiteY3" fmla="*/ 106982 h 1069822"/>
              <a:gd name="connsiteX4" fmla="*/ 1280613 w 1280613"/>
              <a:gd name="connsiteY4" fmla="*/ 962840 h 1069822"/>
              <a:gd name="connsiteX5" fmla="*/ 1173631 w 1280613"/>
              <a:gd name="connsiteY5" fmla="*/ 1069822 h 1069822"/>
              <a:gd name="connsiteX6" fmla="*/ 106982 w 1280613"/>
              <a:gd name="connsiteY6" fmla="*/ 1069822 h 1069822"/>
              <a:gd name="connsiteX7" fmla="*/ 0 w 1280613"/>
              <a:gd name="connsiteY7" fmla="*/ 962840 h 1069822"/>
              <a:gd name="connsiteX8" fmla="*/ 0 w 1280613"/>
              <a:gd name="connsiteY8" fmla="*/ 106982 h 106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0613" h="1069822">
                <a:moveTo>
                  <a:pt x="0" y="106982"/>
                </a:moveTo>
                <a:cubicBezTo>
                  <a:pt x="0" y="47897"/>
                  <a:pt x="47897" y="0"/>
                  <a:pt x="106982" y="0"/>
                </a:cubicBezTo>
                <a:lnTo>
                  <a:pt x="1173631" y="0"/>
                </a:lnTo>
                <a:cubicBezTo>
                  <a:pt x="1232716" y="0"/>
                  <a:pt x="1280613" y="47897"/>
                  <a:pt x="1280613" y="106982"/>
                </a:cubicBezTo>
                <a:lnTo>
                  <a:pt x="1280613" y="962840"/>
                </a:lnTo>
                <a:cubicBezTo>
                  <a:pt x="1280613" y="1021925"/>
                  <a:pt x="1232716" y="1069822"/>
                  <a:pt x="1173631" y="1069822"/>
                </a:cubicBezTo>
                <a:lnTo>
                  <a:pt x="106982" y="1069822"/>
                </a:lnTo>
                <a:cubicBezTo>
                  <a:pt x="47897" y="1069822"/>
                  <a:pt x="0" y="1021925"/>
                  <a:pt x="0" y="962840"/>
                </a:cubicBezTo>
                <a:lnTo>
                  <a:pt x="0" y="106982"/>
                </a:ln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3244" tIns="73244" rIns="73244" bIns="73244" spcCol="1270" anchor="ctr"/>
          <a:lstStyle/>
          <a:p>
            <a:pPr algn="ctr" defTabSz="488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100" dirty="0">
                <a:solidFill>
                  <a:prstClr val="white"/>
                </a:solidFill>
                <a:latin typeface="Arial Black" panose="020B0A04020102020204" pitchFamily="34" charset="0"/>
              </a:rPr>
              <a:t>Tim </a:t>
            </a:r>
            <a:r>
              <a:rPr lang="en-US" sz="1100" dirty="0" err="1">
                <a:solidFill>
                  <a:prstClr val="white"/>
                </a:solidFill>
                <a:latin typeface="Arial Black" panose="020B0A04020102020204" pitchFamily="34" charset="0"/>
              </a:rPr>
              <a:t>Sekretariat Wilayah melakukan pendampingan tim kerja</a:t>
            </a:r>
            <a:endParaRPr lang="en-ID" sz="1100" dirty="0">
              <a:solidFill>
                <a:srgbClr val="FFFC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Freeform: Shape 18"/>
          <p:cNvSpPr/>
          <p:nvPr/>
        </p:nvSpPr>
        <p:spPr>
          <a:xfrm>
            <a:off x="6761480" y="1447800"/>
            <a:ext cx="1148715" cy="1313180"/>
          </a:xfrm>
          <a:custGeom>
            <a:avLst/>
            <a:gdLst>
              <a:gd name="connsiteX0" fmla="*/ 0 w 1783038"/>
              <a:gd name="connsiteY0" fmla="*/ 106982 h 1069822"/>
              <a:gd name="connsiteX1" fmla="*/ 106982 w 1783038"/>
              <a:gd name="connsiteY1" fmla="*/ 0 h 1069822"/>
              <a:gd name="connsiteX2" fmla="*/ 1676056 w 1783038"/>
              <a:gd name="connsiteY2" fmla="*/ 0 h 1069822"/>
              <a:gd name="connsiteX3" fmla="*/ 1783038 w 1783038"/>
              <a:gd name="connsiteY3" fmla="*/ 106982 h 1069822"/>
              <a:gd name="connsiteX4" fmla="*/ 1783038 w 1783038"/>
              <a:gd name="connsiteY4" fmla="*/ 962840 h 1069822"/>
              <a:gd name="connsiteX5" fmla="*/ 1676056 w 1783038"/>
              <a:gd name="connsiteY5" fmla="*/ 1069822 h 1069822"/>
              <a:gd name="connsiteX6" fmla="*/ 106982 w 1783038"/>
              <a:gd name="connsiteY6" fmla="*/ 1069822 h 1069822"/>
              <a:gd name="connsiteX7" fmla="*/ 0 w 1783038"/>
              <a:gd name="connsiteY7" fmla="*/ 962840 h 1069822"/>
              <a:gd name="connsiteX8" fmla="*/ 0 w 1783038"/>
              <a:gd name="connsiteY8" fmla="*/ 106982 h 106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038" h="1069822">
                <a:moveTo>
                  <a:pt x="0" y="106982"/>
                </a:moveTo>
                <a:cubicBezTo>
                  <a:pt x="0" y="47897"/>
                  <a:pt x="47897" y="0"/>
                  <a:pt x="106982" y="0"/>
                </a:cubicBezTo>
                <a:lnTo>
                  <a:pt x="1676056" y="0"/>
                </a:lnTo>
                <a:cubicBezTo>
                  <a:pt x="1735141" y="0"/>
                  <a:pt x="1783038" y="47897"/>
                  <a:pt x="1783038" y="106982"/>
                </a:cubicBezTo>
                <a:lnTo>
                  <a:pt x="1783038" y="962840"/>
                </a:lnTo>
                <a:cubicBezTo>
                  <a:pt x="1783038" y="1021925"/>
                  <a:pt x="1735141" y="1069822"/>
                  <a:pt x="1676056" y="1069822"/>
                </a:cubicBezTo>
                <a:lnTo>
                  <a:pt x="106982" y="1069822"/>
                </a:lnTo>
                <a:cubicBezTo>
                  <a:pt x="47897" y="1069822"/>
                  <a:pt x="0" y="1021925"/>
                  <a:pt x="0" y="962840"/>
                </a:cubicBezTo>
                <a:lnTo>
                  <a:pt x="0" y="106982"/>
                </a:ln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3244" tIns="73244" rIns="73244" bIns="73244" spcCol="1270" anchor="ctr"/>
          <a:lstStyle/>
          <a:p>
            <a:pPr algn="ctr" defTabSz="488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ID" sz="1100" dirty="0" err="1">
                <a:solidFill>
                  <a:prstClr val="white"/>
                </a:solidFill>
                <a:latin typeface="Arial Black" panose="020B0A04020102020204" pitchFamily="34" charset="0"/>
              </a:rPr>
              <a:t>Tim </a:t>
            </a:r>
            <a:r>
              <a:rPr lang="en-ID" sz="1100" dirty="0" err="1">
                <a:solidFill>
                  <a:prstClr val="white"/>
                </a:solidFill>
                <a:latin typeface="Arial Black" panose="020B0A04020102020204" pitchFamily="34" charset="0"/>
              </a:rPr>
              <a:t>Sekretariat</a:t>
            </a:r>
            <a:r>
              <a:rPr lang="en-ID" sz="11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US" altLang="en-ID" sz="1100" dirty="0">
                <a:solidFill>
                  <a:prstClr val="white"/>
                </a:solidFill>
                <a:latin typeface="Arial Black" panose="020B0A04020102020204" pitchFamily="34" charset="0"/>
              </a:rPr>
              <a:t>Wilayah  melakukan verifikasi dengan lembar kontrol</a:t>
            </a:r>
            <a:endParaRPr lang="en-ID" sz="1100" dirty="0">
              <a:solidFill>
                <a:srgbClr val="FFFC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Freeform: Shape 18"/>
          <p:cNvSpPr/>
          <p:nvPr/>
        </p:nvSpPr>
        <p:spPr>
          <a:xfrm>
            <a:off x="8255000" y="1318260"/>
            <a:ext cx="1402715" cy="1861820"/>
          </a:xfrm>
          <a:custGeom>
            <a:avLst/>
            <a:gdLst>
              <a:gd name="connsiteX0" fmla="*/ 0 w 1783038"/>
              <a:gd name="connsiteY0" fmla="*/ 106982 h 1069822"/>
              <a:gd name="connsiteX1" fmla="*/ 106982 w 1783038"/>
              <a:gd name="connsiteY1" fmla="*/ 0 h 1069822"/>
              <a:gd name="connsiteX2" fmla="*/ 1676056 w 1783038"/>
              <a:gd name="connsiteY2" fmla="*/ 0 h 1069822"/>
              <a:gd name="connsiteX3" fmla="*/ 1783038 w 1783038"/>
              <a:gd name="connsiteY3" fmla="*/ 106982 h 1069822"/>
              <a:gd name="connsiteX4" fmla="*/ 1783038 w 1783038"/>
              <a:gd name="connsiteY4" fmla="*/ 962840 h 1069822"/>
              <a:gd name="connsiteX5" fmla="*/ 1676056 w 1783038"/>
              <a:gd name="connsiteY5" fmla="*/ 1069822 h 1069822"/>
              <a:gd name="connsiteX6" fmla="*/ 106982 w 1783038"/>
              <a:gd name="connsiteY6" fmla="*/ 1069822 h 1069822"/>
              <a:gd name="connsiteX7" fmla="*/ 0 w 1783038"/>
              <a:gd name="connsiteY7" fmla="*/ 962840 h 1069822"/>
              <a:gd name="connsiteX8" fmla="*/ 0 w 1783038"/>
              <a:gd name="connsiteY8" fmla="*/ 106982 h 106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038" h="1069822">
                <a:moveTo>
                  <a:pt x="0" y="106982"/>
                </a:moveTo>
                <a:cubicBezTo>
                  <a:pt x="0" y="47897"/>
                  <a:pt x="47897" y="0"/>
                  <a:pt x="106982" y="0"/>
                </a:cubicBezTo>
                <a:lnTo>
                  <a:pt x="1676056" y="0"/>
                </a:lnTo>
                <a:cubicBezTo>
                  <a:pt x="1735141" y="0"/>
                  <a:pt x="1783038" y="47897"/>
                  <a:pt x="1783038" y="106982"/>
                </a:cubicBezTo>
                <a:lnTo>
                  <a:pt x="1783038" y="962840"/>
                </a:lnTo>
                <a:cubicBezTo>
                  <a:pt x="1783038" y="1021925"/>
                  <a:pt x="1735141" y="1069822"/>
                  <a:pt x="1676056" y="1069822"/>
                </a:cubicBezTo>
                <a:lnTo>
                  <a:pt x="106982" y="1069822"/>
                </a:lnTo>
                <a:cubicBezTo>
                  <a:pt x="47897" y="1069822"/>
                  <a:pt x="0" y="1021925"/>
                  <a:pt x="0" y="962840"/>
                </a:cubicBezTo>
                <a:lnTo>
                  <a:pt x="0" y="106982"/>
                </a:lnTo>
                <a:close/>
              </a:path>
            </a:pathLst>
          </a:custGeom>
          <a:solidFill>
            <a:srgbClr val="0537F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3244" tIns="73244" rIns="73244" bIns="73244" spcCol="1270" anchor="ctr"/>
          <a:lstStyle/>
          <a:p>
            <a:pPr algn="ctr" defTabSz="488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ID" sz="1100" dirty="0" err="1">
                <a:solidFill>
                  <a:prstClr val="white"/>
                </a:solidFill>
                <a:latin typeface="Arial Black" panose="020B0A04020102020204" pitchFamily="34" charset="0"/>
                <a:sym typeface="+mn-ea"/>
              </a:rPr>
              <a:t>Sekretariat</a:t>
            </a:r>
            <a:r>
              <a:rPr lang="en-ID" sz="1100" dirty="0">
                <a:solidFill>
                  <a:prstClr val="white"/>
                </a:solidFill>
                <a:latin typeface="Arial Black" panose="020B0A04020102020204" pitchFamily="34" charset="0"/>
                <a:sym typeface="+mn-ea"/>
              </a:rPr>
              <a:t> </a:t>
            </a:r>
            <a:r>
              <a:rPr lang="id-ID" altLang="en-ID" sz="1100" dirty="0">
                <a:solidFill>
                  <a:prstClr val="white"/>
                </a:solidFill>
                <a:latin typeface="Arial Black" panose="020B0A04020102020204" pitchFamily="34" charset="0"/>
                <a:sym typeface="+mn-ea"/>
              </a:rPr>
              <a:t>IRH</a:t>
            </a:r>
            <a:r>
              <a:rPr lang="en-US" altLang="en-ID" sz="1100" dirty="0">
                <a:solidFill>
                  <a:prstClr val="white"/>
                </a:solidFill>
                <a:latin typeface="Arial Black" panose="020B0A04020102020204" pitchFamily="34" charset="0"/>
                <a:sym typeface="+mn-ea"/>
              </a:rPr>
              <a:t> masin-masing kordinator wilayah melakukan validasi instasi peserta Penilaian IRH </a:t>
            </a:r>
            <a:endParaRPr lang="en-ID" sz="11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 defTabSz="488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ID" sz="1100" dirty="0">
                <a:solidFill>
                  <a:srgbClr val="FFFC00"/>
                </a:solidFill>
                <a:latin typeface="Arial Black" panose="020B0A04020102020204" pitchFamily="34" charset="0"/>
              </a:rPr>
              <a:t>AKUN 3</a:t>
            </a:r>
          </a:p>
        </p:txBody>
      </p:sp>
      <p:sp>
        <p:nvSpPr>
          <p:cNvPr id="21" name="Freeform: Shape 6"/>
          <p:cNvSpPr/>
          <p:nvPr/>
        </p:nvSpPr>
        <p:spPr bwMode="auto">
          <a:xfrm rot="21556511">
            <a:off x="7912735" y="1907540"/>
            <a:ext cx="358775" cy="441960"/>
          </a:xfrm>
          <a:custGeom>
            <a:avLst/>
            <a:gdLst>
              <a:gd name="connsiteX0" fmla="*/ 0 w 325759"/>
              <a:gd name="connsiteY0" fmla="*/ 88439 h 442193"/>
              <a:gd name="connsiteX1" fmla="*/ 162880 w 325759"/>
              <a:gd name="connsiteY1" fmla="*/ 88439 h 442193"/>
              <a:gd name="connsiteX2" fmla="*/ 162880 w 325759"/>
              <a:gd name="connsiteY2" fmla="*/ 0 h 442193"/>
              <a:gd name="connsiteX3" fmla="*/ 325759 w 325759"/>
              <a:gd name="connsiteY3" fmla="*/ 221097 h 442193"/>
              <a:gd name="connsiteX4" fmla="*/ 162880 w 325759"/>
              <a:gd name="connsiteY4" fmla="*/ 442193 h 442193"/>
              <a:gd name="connsiteX5" fmla="*/ 162880 w 325759"/>
              <a:gd name="connsiteY5" fmla="*/ 353754 h 442193"/>
              <a:gd name="connsiteX6" fmla="*/ 0 w 325759"/>
              <a:gd name="connsiteY6" fmla="*/ 353754 h 442193"/>
              <a:gd name="connsiteX7" fmla="*/ 0 w 325759"/>
              <a:gd name="connsiteY7" fmla="*/ 88439 h 44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759" h="442193">
                <a:moveTo>
                  <a:pt x="0" y="88439"/>
                </a:moveTo>
                <a:lnTo>
                  <a:pt x="162880" y="88439"/>
                </a:lnTo>
                <a:lnTo>
                  <a:pt x="162880" y="0"/>
                </a:lnTo>
                <a:lnTo>
                  <a:pt x="325759" y="221097"/>
                </a:lnTo>
                <a:lnTo>
                  <a:pt x="162880" y="442193"/>
                </a:lnTo>
                <a:lnTo>
                  <a:pt x="162880" y="353754"/>
                </a:lnTo>
                <a:lnTo>
                  <a:pt x="0" y="353754"/>
                </a:lnTo>
                <a:lnTo>
                  <a:pt x="0" y="88439"/>
                </a:lnTo>
                <a:close/>
              </a:path>
            </a:pathLst>
          </a:custGeom>
          <a:solidFill>
            <a:srgbClr val="585858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88438" rIns="97727" bIns="88439" spcCol="1270"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ID" sz="2000">
              <a:solidFill>
                <a:prstClr val="white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0709275" y="3180080"/>
            <a:ext cx="339090" cy="434975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24" name="Freeform: Shape 13"/>
          <p:cNvSpPr/>
          <p:nvPr/>
        </p:nvSpPr>
        <p:spPr bwMode="auto">
          <a:xfrm>
            <a:off x="8730667" y="3496102"/>
            <a:ext cx="1118820" cy="1069565"/>
          </a:xfrm>
          <a:custGeom>
            <a:avLst/>
            <a:gdLst>
              <a:gd name="connsiteX0" fmla="*/ 0 w 1783038"/>
              <a:gd name="connsiteY0" fmla="*/ 106982 h 1069822"/>
              <a:gd name="connsiteX1" fmla="*/ 106982 w 1783038"/>
              <a:gd name="connsiteY1" fmla="*/ 0 h 1069822"/>
              <a:gd name="connsiteX2" fmla="*/ 1676056 w 1783038"/>
              <a:gd name="connsiteY2" fmla="*/ 0 h 1069822"/>
              <a:gd name="connsiteX3" fmla="*/ 1783038 w 1783038"/>
              <a:gd name="connsiteY3" fmla="*/ 106982 h 1069822"/>
              <a:gd name="connsiteX4" fmla="*/ 1783038 w 1783038"/>
              <a:gd name="connsiteY4" fmla="*/ 962840 h 1069822"/>
              <a:gd name="connsiteX5" fmla="*/ 1676056 w 1783038"/>
              <a:gd name="connsiteY5" fmla="*/ 1069822 h 1069822"/>
              <a:gd name="connsiteX6" fmla="*/ 106982 w 1783038"/>
              <a:gd name="connsiteY6" fmla="*/ 1069822 h 1069822"/>
              <a:gd name="connsiteX7" fmla="*/ 0 w 1783038"/>
              <a:gd name="connsiteY7" fmla="*/ 962840 h 1069822"/>
              <a:gd name="connsiteX8" fmla="*/ 0 w 1783038"/>
              <a:gd name="connsiteY8" fmla="*/ 106982 h 106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038" h="1069822">
                <a:moveTo>
                  <a:pt x="0" y="106982"/>
                </a:moveTo>
                <a:cubicBezTo>
                  <a:pt x="0" y="47897"/>
                  <a:pt x="47897" y="0"/>
                  <a:pt x="106982" y="0"/>
                </a:cubicBezTo>
                <a:lnTo>
                  <a:pt x="1676056" y="0"/>
                </a:lnTo>
                <a:cubicBezTo>
                  <a:pt x="1735141" y="0"/>
                  <a:pt x="1783038" y="47897"/>
                  <a:pt x="1783038" y="106982"/>
                </a:cubicBezTo>
                <a:lnTo>
                  <a:pt x="1783038" y="962840"/>
                </a:lnTo>
                <a:cubicBezTo>
                  <a:pt x="1783038" y="1021925"/>
                  <a:pt x="1735141" y="1069822"/>
                  <a:pt x="1676056" y="1069822"/>
                </a:cubicBezTo>
                <a:lnTo>
                  <a:pt x="106982" y="1069822"/>
                </a:lnTo>
                <a:cubicBezTo>
                  <a:pt x="47897" y="1069822"/>
                  <a:pt x="0" y="1021925"/>
                  <a:pt x="0" y="962840"/>
                </a:cubicBezTo>
                <a:lnTo>
                  <a:pt x="0" y="106982"/>
                </a:lnTo>
                <a:close/>
              </a:path>
            </a:pathLst>
          </a:custGeom>
          <a:solidFill>
            <a:srgbClr val="0537F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3244" tIns="73244" rIns="73244" bIns="73244" spcCol="1270" anchor="ctr"/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D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 panose="020B0604020202020204"/>
              </a:rPr>
              <a:t>Rapat</a:t>
            </a:r>
            <a:r>
              <a:rPr kumimoji="0" lang="en-ID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 panose="020B0604020202020204"/>
              </a:rPr>
              <a:t> Pleno</a:t>
            </a:r>
          </a:p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ID" sz="1100" dirty="0" err="1">
                <a:solidFill>
                  <a:prstClr val="white"/>
                </a:solidFill>
                <a:latin typeface="Arial Black" panose="020B0A04020102020204" pitchFamily="34" charset="0"/>
              </a:rPr>
              <a:t>Berita</a:t>
            </a:r>
            <a:r>
              <a:rPr lang="en-ID" sz="1100" dirty="0">
                <a:solidFill>
                  <a:prstClr val="white"/>
                </a:solidFill>
                <a:latin typeface="Arial Black" panose="020B0A04020102020204" pitchFamily="34" charset="0"/>
              </a:rPr>
              <a:t> Acara dan Surat Hasil </a:t>
            </a:r>
            <a:r>
              <a:rPr lang="en-ID" sz="1100" dirty="0" err="1">
                <a:solidFill>
                  <a:prstClr val="white"/>
                </a:solidFill>
                <a:latin typeface="Arial Black" panose="020B0A04020102020204" pitchFamily="34" charset="0"/>
              </a:rPr>
              <a:t>Penilaian</a:t>
            </a:r>
            <a:endParaRPr kumimoji="0" lang="en-ID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0" name="Freeform: Shape 18"/>
          <p:cNvSpPr/>
          <p:nvPr/>
        </p:nvSpPr>
        <p:spPr>
          <a:xfrm>
            <a:off x="6924675" y="3474085"/>
            <a:ext cx="1148715" cy="1136650"/>
          </a:xfrm>
          <a:custGeom>
            <a:avLst/>
            <a:gdLst>
              <a:gd name="connsiteX0" fmla="*/ 0 w 1783038"/>
              <a:gd name="connsiteY0" fmla="*/ 106982 h 1069822"/>
              <a:gd name="connsiteX1" fmla="*/ 106982 w 1783038"/>
              <a:gd name="connsiteY1" fmla="*/ 0 h 1069822"/>
              <a:gd name="connsiteX2" fmla="*/ 1676056 w 1783038"/>
              <a:gd name="connsiteY2" fmla="*/ 0 h 1069822"/>
              <a:gd name="connsiteX3" fmla="*/ 1783038 w 1783038"/>
              <a:gd name="connsiteY3" fmla="*/ 106982 h 1069822"/>
              <a:gd name="connsiteX4" fmla="*/ 1783038 w 1783038"/>
              <a:gd name="connsiteY4" fmla="*/ 962840 h 1069822"/>
              <a:gd name="connsiteX5" fmla="*/ 1676056 w 1783038"/>
              <a:gd name="connsiteY5" fmla="*/ 1069822 h 1069822"/>
              <a:gd name="connsiteX6" fmla="*/ 106982 w 1783038"/>
              <a:gd name="connsiteY6" fmla="*/ 1069822 h 1069822"/>
              <a:gd name="connsiteX7" fmla="*/ 0 w 1783038"/>
              <a:gd name="connsiteY7" fmla="*/ 962840 h 1069822"/>
              <a:gd name="connsiteX8" fmla="*/ 0 w 1783038"/>
              <a:gd name="connsiteY8" fmla="*/ 106982 h 106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038" h="1069822">
                <a:moveTo>
                  <a:pt x="0" y="106982"/>
                </a:moveTo>
                <a:cubicBezTo>
                  <a:pt x="0" y="47897"/>
                  <a:pt x="47897" y="0"/>
                  <a:pt x="106982" y="0"/>
                </a:cubicBezTo>
                <a:lnTo>
                  <a:pt x="1676056" y="0"/>
                </a:lnTo>
                <a:cubicBezTo>
                  <a:pt x="1735141" y="0"/>
                  <a:pt x="1783038" y="47897"/>
                  <a:pt x="1783038" y="106982"/>
                </a:cubicBezTo>
                <a:lnTo>
                  <a:pt x="1783038" y="962840"/>
                </a:lnTo>
                <a:cubicBezTo>
                  <a:pt x="1783038" y="1021925"/>
                  <a:pt x="1735141" y="1069822"/>
                  <a:pt x="1676056" y="1069822"/>
                </a:cubicBezTo>
                <a:lnTo>
                  <a:pt x="106982" y="1069822"/>
                </a:lnTo>
                <a:cubicBezTo>
                  <a:pt x="47897" y="1069822"/>
                  <a:pt x="0" y="1021925"/>
                  <a:pt x="0" y="962840"/>
                </a:cubicBezTo>
                <a:lnTo>
                  <a:pt x="0" y="106982"/>
                </a:lnTo>
                <a:close/>
              </a:path>
            </a:pathLst>
          </a:custGeom>
          <a:solidFill>
            <a:srgbClr val="0537F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3244" tIns="73244" rIns="73244" bIns="73244" spcCol="1270" anchor="ctr"/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D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 panose="020B0604020202020204"/>
              </a:rPr>
              <a:t>Sekretariat</a:t>
            </a:r>
            <a:r>
              <a:rPr lang="en-ID" sz="11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id-ID" sz="1100" dirty="0">
                <a:solidFill>
                  <a:prstClr val="white"/>
                </a:solidFill>
                <a:latin typeface="Arial Black" panose="020B0A04020102020204" pitchFamily="34" charset="0"/>
              </a:rPr>
              <a:t>IRH</a:t>
            </a:r>
            <a:endParaRPr lang="en-ID" sz="11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D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 panose="020B0604020202020204"/>
              </a:rPr>
              <a:t>Surat Hasil </a:t>
            </a:r>
            <a:r>
              <a:rPr kumimoji="0" lang="en-ID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 panose="020B0604020202020204"/>
              </a:rPr>
              <a:t>Penilaian</a:t>
            </a:r>
            <a:endParaRPr kumimoji="0" lang="en-ID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" panose="020B0604020202020204"/>
            </a:endParaRPr>
          </a:p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D" sz="1100" b="0" i="0" u="none" strike="noStrike" kern="0" cap="none" spc="0" normalizeH="0" baseline="0" noProof="0" dirty="0">
                <a:ln>
                  <a:noFill/>
                </a:ln>
                <a:solidFill>
                  <a:srgbClr val="FFFC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 panose="020B0604020202020204"/>
              </a:rPr>
              <a:t>AKUN 5</a:t>
            </a:r>
          </a:p>
        </p:txBody>
      </p:sp>
      <p:sp>
        <p:nvSpPr>
          <p:cNvPr id="32" name="Minus 31"/>
          <p:cNvSpPr/>
          <p:nvPr/>
        </p:nvSpPr>
        <p:spPr>
          <a:xfrm>
            <a:off x="4587240" y="3733800"/>
            <a:ext cx="325120" cy="49784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"/>
          <p:cNvGrpSpPr/>
          <p:nvPr/>
        </p:nvGrpSpPr>
        <p:grpSpPr>
          <a:xfrm>
            <a:off x="1" y="3"/>
            <a:ext cx="12191999" cy="6857997"/>
            <a:chOff x="0" y="0"/>
            <a:chExt cx="12191999" cy="6857997"/>
          </a:xfrm>
        </p:grpSpPr>
        <p:pic>
          <p:nvPicPr>
            <p:cNvPr id="104" name="Google Shape;104;p2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2"/>
            <p:cNvSpPr/>
            <p:nvPr/>
          </p:nvSpPr>
          <p:spPr>
            <a:xfrm>
              <a:off x="1504334" y="6055885"/>
              <a:ext cx="8638875" cy="593090"/>
            </a:xfrm>
            <a:custGeom>
              <a:avLst/>
              <a:gdLst/>
              <a:ahLst/>
              <a:cxnLst/>
              <a:rect l="l" t="t" r="r" b="b"/>
              <a:pathLst>
                <a:path w="5626734" h="593090" extrusionOk="0">
                  <a:moveTo>
                    <a:pt x="5626608" y="0"/>
                  </a:moveTo>
                  <a:lnTo>
                    <a:pt x="0" y="0"/>
                  </a:lnTo>
                  <a:lnTo>
                    <a:pt x="0" y="592836"/>
                  </a:lnTo>
                  <a:lnTo>
                    <a:pt x="5626608" y="592836"/>
                  </a:lnTo>
                  <a:lnTo>
                    <a:pt x="5626608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pic>
          <p:nvPicPr>
            <p:cNvPr id="106" name="Google Shape;106;p2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0" y="0"/>
              <a:ext cx="2362199" cy="1523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2"/>
            <p:cNvSpPr/>
            <p:nvPr/>
          </p:nvSpPr>
          <p:spPr>
            <a:xfrm>
              <a:off x="5932932" y="2032254"/>
              <a:ext cx="1883410" cy="447040"/>
            </a:xfrm>
            <a:custGeom>
              <a:avLst/>
              <a:gdLst/>
              <a:ahLst/>
              <a:cxnLst/>
              <a:rect l="l" t="t" r="r" b="b"/>
              <a:pathLst>
                <a:path w="1883409" h="447039" extrusionOk="0">
                  <a:moveTo>
                    <a:pt x="1849754" y="0"/>
                  </a:moveTo>
                  <a:lnTo>
                    <a:pt x="1844134" y="67455"/>
                  </a:lnTo>
                  <a:lnTo>
                    <a:pt x="1838870" y="130463"/>
                  </a:lnTo>
                  <a:lnTo>
                    <a:pt x="1833964" y="189023"/>
                  </a:lnTo>
                  <a:lnTo>
                    <a:pt x="1829416" y="243136"/>
                  </a:lnTo>
                  <a:lnTo>
                    <a:pt x="1825225" y="292803"/>
                  </a:lnTo>
                  <a:lnTo>
                    <a:pt x="1821391" y="338026"/>
                  </a:lnTo>
                  <a:lnTo>
                    <a:pt x="1817915" y="378806"/>
                  </a:lnTo>
                  <a:lnTo>
                    <a:pt x="1812036" y="447040"/>
                  </a:lnTo>
                  <a:lnTo>
                    <a:pt x="1883156" y="447040"/>
                  </a:lnTo>
                  <a:lnTo>
                    <a:pt x="1878527" y="406823"/>
                  </a:lnTo>
                  <a:lnTo>
                    <a:pt x="1874126" y="364238"/>
                  </a:lnTo>
                  <a:lnTo>
                    <a:pt x="1869952" y="319287"/>
                  </a:lnTo>
                  <a:lnTo>
                    <a:pt x="1866008" y="271971"/>
                  </a:lnTo>
                  <a:lnTo>
                    <a:pt x="1862293" y="222293"/>
                  </a:lnTo>
                  <a:lnTo>
                    <a:pt x="1858809" y="170255"/>
                  </a:lnTo>
                  <a:lnTo>
                    <a:pt x="1855557" y="115858"/>
                  </a:lnTo>
                  <a:lnTo>
                    <a:pt x="1852539" y="59106"/>
                  </a:lnTo>
                  <a:lnTo>
                    <a:pt x="1849754" y="0"/>
                  </a:lnTo>
                  <a:close/>
                </a:path>
                <a:path w="1883409" h="447039" extrusionOk="0">
                  <a:moveTo>
                    <a:pt x="37718" y="0"/>
                  </a:moveTo>
                  <a:lnTo>
                    <a:pt x="32098" y="67455"/>
                  </a:lnTo>
                  <a:lnTo>
                    <a:pt x="26834" y="130463"/>
                  </a:lnTo>
                  <a:lnTo>
                    <a:pt x="21928" y="189023"/>
                  </a:lnTo>
                  <a:lnTo>
                    <a:pt x="17380" y="243136"/>
                  </a:lnTo>
                  <a:lnTo>
                    <a:pt x="13189" y="292803"/>
                  </a:lnTo>
                  <a:lnTo>
                    <a:pt x="9355" y="338026"/>
                  </a:lnTo>
                  <a:lnTo>
                    <a:pt x="5879" y="378806"/>
                  </a:lnTo>
                  <a:lnTo>
                    <a:pt x="0" y="447040"/>
                  </a:lnTo>
                  <a:lnTo>
                    <a:pt x="71119" y="447040"/>
                  </a:lnTo>
                  <a:lnTo>
                    <a:pt x="66491" y="406823"/>
                  </a:lnTo>
                  <a:lnTo>
                    <a:pt x="62090" y="364238"/>
                  </a:lnTo>
                  <a:lnTo>
                    <a:pt x="57916" y="319287"/>
                  </a:lnTo>
                  <a:lnTo>
                    <a:pt x="53972" y="271971"/>
                  </a:lnTo>
                  <a:lnTo>
                    <a:pt x="50257" y="222293"/>
                  </a:lnTo>
                  <a:lnTo>
                    <a:pt x="46773" y="170255"/>
                  </a:lnTo>
                  <a:lnTo>
                    <a:pt x="43521" y="115858"/>
                  </a:lnTo>
                  <a:lnTo>
                    <a:pt x="40503" y="59106"/>
                  </a:lnTo>
                  <a:lnTo>
                    <a:pt x="37718" y="0"/>
                  </a:lnTo>
                  <a:close/>
                </a:path>
              </a:pathLst>
            </a:custGeom>
            <a:noFill/>
            <a:ln w="19800" cap="flat" cmpd="sng">
              <a:solidFill>
                <a:srgbClr val="F1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pic>
          <p:nvPicPr>
            <p:cNvPr id="108" name="Google Shape;108;p2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3707384" y="1964054"/>
              <a:ext cx="80390" cy="2429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9" name="Google Shape;109;p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26475"/>
            <a:ext cx="672807" cy="73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1724850" y="380855"/>
            <a:ext cx="8742300" cy="9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 panose="020B0604020202020204"/>
              <a:buNone/>
            </a:pPr>
            <a:r>
              <a:rPr lang="en-ID" sz="3400" b="0" i="0" u="none" strike="noStrike" cap="none" dirty="0" err="1">
                <a:solidFill>
                  <a:srgbClr val="990000"/>
                </a:solidFill>
                <a:latin typeface="Roboto Black" panose="0200000000000000000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Kalender</a:t>
            </a:r>
            <a:r>
              <a:rPr lang="en-ID" sz="3400" b="0" i="0" u="none" strike="noStrike" cap="none" dirty="0">
                <a:solidFill>
                  <a:srgbClr val="990000"/>
                </a:solidFill>
                <a:latin typeface="Roboto Black" panose="0200000000000000000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 </a:t>
            </a:r>
            <a:r>
              <a:rPr lang="en-ID" sz="3400" b="0" i="0" u="none" strike="noStrike" cap="none" dirty="0" err="1">
                <a:solidFill>
                  <a:srgbClr val="990000"/>
                </a:solidFill>
                <a:latin typeface="Roboto Black" panose="0200000000000000000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Kerja</a:t>
            </a:r>
            <a:r>
              <a:rPr lang="en-ID" sz="3400" b="0" i="0" u="none" strike="noStrike" cap="none" dirty="0">
                <a:solidFill>
                  <a:srgbClr val="990000"/>
                </a:solidFill>
                <a:latin typeface="Roboto Black" panose="0200000000000000000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 Tim </a:t>
            </a:r>
            <a:r>
              <a:rPr lang="en-ID" sz="3400" b="0" i="0" u="none" strike="noStrike" cap="none" dirty="0" err="1">
                <a:solidFill>
                  <a:srgbClr val="990000"/>
                </a:solidFill>
                <a:latin typeface="Roboto Black" panose="0200000000000000000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Sekretariat</a:t>
            </a:r>
            <a:r>
              <a:rPr lang="en-ID" sz="3400" b="0" i="0" u="none" strike="noStrike" cap="none" dirty="0">
                <a:solidFill>
                  <a:srgbClr val="990000"/>
                </a:solidFill>
                <a:latin typeface="Roboto Black" panose="0200000000000000000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 Wilayah</a:t>
            </a:r>
            <a:endParaRPr sz="3400" b="0" i="0" u="none" strike="noStrike" cap="none" dirty="0">
              <a:solidFill>
                <a:srgbClr val="990000"/>
              </a:solidFill>
              <a:latin typeface="Roboto Black" panose="02000000000000000000"/>
              <a:ea typeface="Roboto Black" panose="02000000000000000000"/>
              <a:cs typeface="Roboto Black" panose="02000000000000000000"/>
              <a:sym typeface="Roboto Black" panose="0200000000000000000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4D4CE7-D8D1-1E0E-6F31-232BDAC4DA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813" y="1042813"/>
            <a:ext cx="10154265" cy="5606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1108</Words>
  <Application>Microsoft Office PowerPoint</Application>
  <PresentationFormat>Layar Lebar</PresentationFormat>
  <Paragraphs>190</Paragraphs>
  <Slides>28</Slides>
  <Notes>7</Notes>
  <HiddenSlides>0</HiddenSlides>
  <MMClips>0</MMClips>
  <ScaleCrop>false</ScaleCrop>
  <HeadingPairs>
    <vt:vector size="6" baseType="variant">
      <vt:variant>
        <vt:lpstr>Font Dipakai</vt:lpstr>
      </vt:variant>
      <vt:variant>
        <vt:i4>12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28</vt:i4>
      </vt:variant>
    </vt:vector>
  </HeadingPairs>
  <TitlesOfParts>
    <vt:vector size="41" baseType="lpstr">
      <vt:lpstr>Arial</vt:lpstr>
      <vt:lpstr>Arial Black</vt:lpstr>
      <vt:lpstr>Calibri</vt:lpstr>
      <vt:lpstr>Cambria</vt:lpstr>
      <vt:lpstr>Lato</vt:lpstr>
      <vt:lpstr>Montserrat</vt:lpstr>
      <vt:lpstr>Montserrat Light</vt:lpstr>
      <vt:lpstr>Palatino Linotype</vt:lpstr>
      <vt:lpstr>Roboto Black</vt:lpstr>
      <vt:lpstr>Tahoma</vt:lpstr>
      <vt:lpstr>Verdana</vt:lpstr>
      <vt:lpstr>Wingdings</vt:lpstr>
      <vt:lpstr>Office Theme</vt:lpstr>
      <vt:lpstr>PELAKSANAAN PENILAIAN IRH  PEMERINTAH DAERAH TAHUN 2024</vt:lpstr>
      <vt:lpstr>Presentasi PowerPoint</vt:lpstr>
      <vt:lpstr>Presentasi PowerPoint</vt:lpstr>
      <vt:lpstr>Presentasi PowerPoint</vt:lpstr>
      <vt:lpstr>Peserta Penilaian IRH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INDIKATOR PENGUKURAN IRH</vt:lpstr>
      <vt:lpstr>INDIKATOR PENGUKURAN IRH</vt:lpstr>
      <vt:lpstr>VARIABEL, INDIKATOR, DAN  KUESIONER IRH PADA  PEMERINTAH DAERAH  TAHUN 2024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INDEKS REFORMASI HUKUM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Ikhwan Aziz</dc:creator>
  <cp:lastModifiedBy>Nur  Imam Taufik</cp:lastModifiedBy>
  <cp:revision>23</cp:revision>
  <dcterms:created xsi:type="dcterms:W3CDTF">2024-01-30T05:01:00Z</dcterms:created>
  <dcterms:modified xsi:type="dcterms:W3CDTF">2024-11-13T02:15:02Z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2023-08-05T09:00:00Z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2024-02-03T09:00:00Z</vt:filetime>
  </property>
  <property fmtid="{D5CDD505-2E9C-101B-9397-08002B2CF9AE}" pid="5" name="ICV">
    <vt:lpwstr>F527BAC59DF64591BB321EAC41615DB4_13</vt:lpwstr>
  </property>
  <property fmtid="{D5CDD505-2E9C-101B-9397-08002B2CF9AE}" pid="6" name="KSOProductBuildVer">
    <vt:lpwstr>1033-12.2.0.13431</vt:lpwstr>
  </property>
</Properties>
</file>