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0" r:id="rId2"/>
    <p:sldId id="30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88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190744" y="0"/>
            <a:ext cx="3953510" cy="6858000"/>
          </a:xfrm>
          <a:custGeom>
            <a:avLst/>
            <a:gdLst/>
            <a:ahLst/>
            <a:cxnLst/>
            <a:rect l="l" t="t" r="r" b="b"/>
            <a:pathLst>
              <a:path w="3953509" h="6858000">
                <a:moveTo>
                  <a:pt x="3953255" y="0"/>
                </a:moveTo>
                <a:lnTo>
                  <a:pt x="0" y="0"/>
                </a:lnTo>
                <a:lnTo>
                  <a:pt x="0" y="6858000"/>
                </a:lnTo>
                <a:lnTo>
                  <a:pt x="3953255" y="6858000"/>
                </a:lnTo>
                <a:lnTo>
                  <a:pt x="39532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13704" y="2319566"/>
            <a:ext cx="2327021" cy="44941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36691" y="2344166"/>
            <a:ext cx="2265044" cy="38468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10400" y="2923057"/>
            <a:ext cx="498170" cy="44942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32498" y="2947670"/>
            <a:ext cx="437377" cy="38468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611368" y="3526574"/>
            <a:ext cx="3119374" cy="44941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33466" y="3551173"/>
            <a:ext cx="3058667" cy="38468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45963" y="1688402"/>
            <a:ext cx="2884471" cy="3567439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6325997" cy="6857996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5190744" cy="6857998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092952" y="545566"/>
            <a:ext cx="909637" cy="571271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659880" y="545566"/>
            <a:ext cx="900493" cy="571271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284719" y="545566"/>
            <a:ext cx="781646" cy="571271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486144" y="850366"/>
            <a:ext cx="1187005" cy="57127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248780" y="619218"/>
            <a:ext cx="1651634" cy="650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1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7375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42671" y="0"/>
            <a:ext cx="2601595" cy="1635125"/>
          </a:xfrm>
          <a:custGeom>
            <a:avLst/>
            <a:gdLst/>
            <a:ahLst/>
            <a:cxnLst/>
            <a:rect l="l" t="t" r="r" b="b"/>
            <a:pathLst>
              <a:path w="2601595" h="1635125">
                <a:moveTo>
                  <a:pt x="2548242" y="691896"/>
                </a:moveTo>
                <a:lnTo>
                  <a:pt x="2487079" y="686333"/>
                </a:lnTo>
                <a:lnTo>
                  <a:pt x="2445880" y="684085"/>
                </a:lnTo>
                <a:lnTo>
                  <a:pt x="2398941" y="682180"/>
                </a:lnTo>
                <a:lnTo>
                  <a:pt x="2347252" y="680593"/>
                </a:lnTo>
                <a:lnTo>
                  <a:pt x="2291816" y="679297"/>
                </a:lnTo>
                <a:lnTo>
                  <a:pt x="2233638" y="678281"/>
                </a:lnTo>
                <a:lnTo>
                  <a:pt x="2113000" y="677024"/>
                </a:lnTo>
                <a:lnTo>
                  <a:pt x="1993341" y="676668"/>
                </a:lnTo>
                <a:lnTo>
                  <a:pt x="1882635" y="677037"/>
                </a:lnTo>
                <a:lnTo>
                  <a:pt x="1859762" y="722693"/>
                </a:lnTo>
                <a:lnTo>
                  <a:pt x="1834159" y="772604"/>
                </a:lnTo>
                <a:lnTo>
                  <a:pt x="1748434" y="937018"/>
                </a:lnTo>
                <a:lnTo>
                  <a:pt x="1719389" y="993127"/>
                </a:lnTo>
                <a:lnTo>
                  <a:pt x="1691335" y="1048067"/>
                </a:lnTo>
                <a:lnTo>
                  <a:pt x="1665046" y="1100785"/>
                </a:lnTo>
                <a:lnTo>
                  <a:pt x="1641246" y="1150162"/>
                </a:lnTo>
                <a:lnTo>
                  <a:pt x="1620697" y="1195146"/>
                </a:lnTo>
                <a:lnTo>
                  <a:pt x="1604149" y="1234643"/>
                </a:lnTo>
                <a:lnTo>
                  <a:pt x="1586026" y="1292834"/>
                </a:lnTo>
                <a:lnTo>
                  <a:pt x="1585963" y="1309370"/>
                </a:lnTo>
                <a:lnTo>
                  <a:pt x="1602981" y="1306995"/>
                </a:lnTo>
                <a:lnTo>
                  <a:pt x="1657642" y="1285011"/>
                </a:lnTo>
                <a:lnTo>
                  <a:pt x="1693887" y="1266444"/>
                </a:lnTo>
                <a:lnTo>
                  <a:pt x="1735150" y="1243545"/>
                </a:lnTo>
                <a:lnTo>
                  <a:pt x="1780743" y="1216837"/>
                </a:lnTo>
                <a:lnTo>
                  <a:pt x="1829981" y="1186853"/>
                </a:lnTo>
                <a:lnTo>
                  <a:pt x="1882152" y="1154099"/>
                </a:lnTo>
                <a:lnTo>
                  <a:pt x="1936584" y="1119136"/>
                </a:lnTo>
                <a:lnTo>
                  <a:pt x="1992591" y="1082471"/>
                </a:lnTo>
                <a:lnTo>
                  <a:pt x="2049462" y="1044638"/>
                </a:lnTo>
                <a:lnTo>
                  <a:pt x="2106511" y="1006170"/>
                </a:lnTo>
                <a:lnTo>
                  <a:pt x="2163051" y="967587"/>
                </a:lnTo>
                <a:lnTo>
                  <a:pt x="2218385" y="929424"/>
                </a:lnTo>
                <a:lnTo>
                  <a:pt x="2271826" y="892200"/>
                </a:lnTo>
                <a:lnTo>
                  <a:pt x="2370277" y="822718"/>
                </a:lnTo>
                <a:lnTo>
                  <a:pt x="2452840" y="763346"/>
                </a:lnTo>
                <a:lnTo>
                  <a:pt x="2486444" y="738784"/>
                </a:lnTo>
                <a:lnTo>
                  <a:pt x="2534831" y="702538"/>
                </a:lnTo>
                <a:lnTo>
                  <a:pt x="2548242" y="691896"/>
                </a:lnTo>
                <a:close/>
              </a:path>
              <a:path w="2601595" h="1635125">
                <a:moveTo>
                  <a:pt x="2601328" y="0"/>
                </a:moveTo>
                <a:lnTo>
                  <a:pt x="2601328" y="0"/>
                </a:lnTo>
                <a:lnTo>
                  <a:pt x="732675" y="0"/>
                </a:lnTo>
                <a:lnTo>
                  <a:pt x="733958" y="2832"/>
                </a:lnTo>
                <a:lnTo>
                  <a:pt x="758367" y="53492"/>
                </a:lnTo>
                <a:lnTo>
                  <a:pt x="774814" y="86334"/>
                </a:lnTo>
                <a:lnTo>
                  <a:pt x="769480" y="96227"/>
                </a:lnTo>
                <a:lnTo>
                  <a:pt x="743407" y="144170"/>
                </a:lnTo>
                <a:lnTo>
                  <a:pt x="688670" y="243979"/>
                </a:lnTo>
                <a:lnTo>
                  <a:pt x="420077" y="729018"/>
                </a:lnTo>
                <a:lnTo>
                  <a:pt x="360387" y="837920"/>
                </a:lnTo>
                <a:lnTo>
                  <a:pt x="331177" y="891654"/>
                </a:lnTo>
                <a:lnTo>
                  <a:pt x="302514" y="944727"/>
                </a:lnTo>
                <a:lnTo>
                  <a:pt x="274510" y="996988"/>
                </a:lnTo>
                <a:lnTo>
                  <a:pt x="247269" y="1048296"/>
                </a:lnTo>
                <a:lnTo>
                  <a:pt x="220891" y="1098499"/>
                </a:lnTo>
                <a:lnTo>
                  <a:pt x="195478" y="1147457"/>
                </a:lnTo>
                <a:lnTo>
                  <a:pt x="171157" y="1195031"/>
                </a:lnTo>
                <a:lnTo>
                  <a:pt x="148005" y="1241069"/>
                </a:lnTo>
                <a:lnTo>
                  <a:pt x="126136" y="1285443"/>
                </a:lnTo>
                <a:lnTo>
                  <a:pt x="105651" y="1327988"/>
                </a:lnTo>
                <a:lnTo>
                  <a:pt x="86664" y="1368577"/>
                </a:lnTo>
                <a:lnTo>
                  <a:pt x="69265" y="1407045"/>
                </a:lnTo>
                <a:lnTo>
                  <a:pt x="53568" y="1443278"/>
                </a:lnTo>
                <a:lnTo>
                  <a:pt x="27686" y="1508404"/>
                </a:lnTo>
                <a:lnTo>
                  <a:pt x="9855" y="1562785"/>
                </a:lnTo>
                <a:lnTo>
                  <a:pt x="889" y="1605292"/>
                </a:lnTo>
                <a:lnTo>
                  <a:pt x="0" y="1621726"/>
                </a:lnTo>
                <a:lnTo>
                  <a:pt x="1625" y="1634744"/>
                </a:lnTo>
                <a:lnTo>
                  <a:pt x="54025" y="1625612"/>
                </a:lnTo>
                <a:lnTo>
                  <a:pt x="102501" y="1608670"/>
                </a:lnTo>
                <a:lnTo>
                  <a:pt x="160909" y="1583740"/>
                </a:lnTo>
                <a:lnTo>
                  <a:pt x="228460" y="1551368"/>
                </a:lnTo>
                <a:lnTo>
                  <a:pt x="265417" y="1532572"/>
                </a:lnTo>
                <a:lnTo>
                  <a:pt x="304368" y="1512138"/>
                </a:lnTo>
                <a:lnTo>
                  <a:pt x="345224" y="1490129"/>
                </a:lnTo>
                <a:lnTo>
                  <a:pt x="387870" y="1466621"/>
                </a:lnTo>
                <a:lnTo>
                  <a:pt x="478167" y="1415415"/>
                </a:lnTo>
                <a:lnTo>
                  <a:pt x="574484" y="1359065"/>
                </a:lnTo>
                <a:lnTo>
                  <a:pt x="728548" y="1266177"/>
                </a:lnTo>
                <a:lnTo>
                  <a:pt x="947750" y="1129741"/>
                </a:lnTo>
                <a:lnTo>
                  <a:pt x="1235100" y="945413"/>
                </a:lnTo>
                <a:lnTo>
                  <a:pt x="1640459" y="677735"/>
                </a:lnTo>
                <a:lnTo>
                  <a:pt x="1823631" y="553402"/>
                </a:lnTo>
                <a:lnTo>
                  <a:pt x="1832787" y="548043"/>
                </a:lnTo>
                <a:lnTo>
                  <a:pt x="1834540" y="551383"/>
                </a:lnTo>
                <a:lnTo>
                  <a:pt x="1860143" y="601294"/>
                </a:lnTo>
                <a:lnTo>
                  <a:pt x="1883016" y="646938"/>
                </a:lnTo>
                <a:lnTo>
                  <a:pt x="1936915" y="647509"/>
                </a:lnTo>
                <a:lnTo>
                  <a:pt x="1994319" y="648423"/>
                </a:lnTo>
                <a:lnTo>
                  <a:pt x="2297061" y="654253"/>
                </a:lnTo>
                <a:lnTo>
                  <a:pt x="2353462" y="654888"/>
                </a:lnTo>
                <a:lnTo>
                  <a:pt x="2406027" y="655078"/>
                </a:lnTo>
                <a:lnTo>
                  <a:pt x="2453741" y="654723"/>
                </a:lnTo>
                <a:lnTo>
                  <a:pt x="2495550" y="653707"/>
                </a:lnTo>
                <a:lnTo>
                  <a:pt x="2557259" y="649224"/>
                </a:lnTo>
                <a:lnTo>
                  <a:pt x="2543784" y="638505"/>
                </a:lnTo>
                <a:lnTo>
                  <a:pt x="2461120" y="576414"/>
                </a:lnTo>
                <a:lnTo>
                  <a:pt x="2377783" y="515543"/>
                </a:lnTo>
                <a:lnTo>
                  <a:pt x="2278380" y="444182"/>
                </a:lnTo>
                <a:lnTo>
                  <a:pt x="2224417" y="405930"/>
                </a:lnTo>
                <a:lnTo>
                  <a:pt x="2168537" y="366687"/>
                </a:lnTo>
                <a:lnTo>
                  <a:pt x="2143531" y="349313"/>
                </a:lnTo>
                <a:lnTo>
                  <a:pt x="2181060" y="324180"/>
                </a:lnTo>
                <a:lnTo>
                  <a:pt x="2292934" y="247434"/>
                </a:lnTo>
                <a:lnTo>
                  <a:pt x="2444826" y="140728"/>
                </a:lnTo>
                <a:lnTo>
                  <a:pt x="2527389" y="81356"/>
                </a:lnTo>
                <a:lnTo>
                  <a:pt x="2560993" y="56794"/>
                </a:lnTo>
                <a:lnTo>
                  <a:pt x="2601328" y="26657"/>
                </a:lnTo>
                <a:lnTo>
                  <a:pt x="2601328" y="10731"/>
                </a:lnTo>
                <a:lnTo>
                  <a:pt x="2601328" y="7518"/>
                </a:lnTo>
                <a:lnTo>
                  <a:pt x="2601328" y="0"/>
                </a:lnTo>
                <a:close/>
              </a:path>
            </a:pathLst>
          </a:custGeom>
          <a:solidFill>
            <a:srgbClr val="99CC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569711"/>
            <a:ext cx="2214245" cy="1288415"/>
          </a:xfrm>
          <a:custGeom>
            <a:avLst/>
            <a:gdLst/>
            <a:ahLst/>
            <a:cxnLst/>
            <a:rect l="l" t="t" r="r" b="b"/>
            <a:pathLst>
              <a:path w="2214245" h="1288415">
                <a:moveTo>
                  <a:pt x="2208784" y="929741"/>
                </a:moveTo>
                <a:lnTo>
                  <a:pt x="2139988" y="924712"/>
                </a:lnTo>
                <a:lnTo>
                  <a:pt x="2091105" y="923010"/>
                </a:lnTo>
                <a:lnTo>
                  <a:pt x="1977339" y="921004"/>
                </a:lnTo>
                <a:lnTo>
                  <a:pt x="1859508" y="920546"/>
                </a:lnTo>
                <a:lnTo>
                  <a:pt x="1805559" y="920762"/>
                </a:lnTo>
                <a:lnTo>
                  <a:pt x="1783295" y="964933"/>
                </a:lnTo>
                <a:lnTo>
                  <a:pt x="1757629" y="1014450"/>
                </a:lnTo>
                <a:lnTo>
                  <a:pt x="1730260" y="1066863"/>
                </a:lnTo>
                <a:lnTo>
                  <a:pt x="1723313" y="1080262"/>
                </a:lnTo>
                <a:lnTo>
                  <a:pt x="1619961" y="1008100"/>
                </a:lnTo>
                <a:lnTo>
                  <a:pt x="1251051" y="757758"/>
                </a:lnTo>
                <a:lnTo>
                  <a:pt x="966431" y="569556"/>
                </a:lnTo>
                <a:lnTo>
                  <a:pt x="739178" y="423024"/>
                </a:lnTo>
                <a:lnTo>
                  <a:pt x="574713" y="319684"/>
                </a:lnTo>
                <a:lnTo>
                  <a:pt x="469963" y="255422"/>
                </a:lnTo>
                <a:lnTo>
                  <a:pt x="370408" y="195795"/>
                </a:lnTo>
                <a:lnTo>
                  <a:pt x="322922" y="167970"/>
                </a:lnTo>
                <a:lnTo>
                  <a:pt x="277139" y="141617"/>
                </a:lnTo>
                <a:lnTo>
                  <a:pt x="233197" y="116814"/>
                </a:lnTo>
                <a:lnTo>
                  <a:pt x="191249" y="93687"/>
                </a:lnTo>
                <a:lnTo>
                  <a:pt x="151396" y="72313"/>
                </a:lnTo>
                <a:lnTo>
                  <a:pt x="113817" y="52806"/>
                </a:lnTo>
                <a:lnTo>
                  <a:pt x="78613" y="35267"/>
                </a:lnTo>
                <a:lnTo>
                  <a:pt x="15925" y="6464"/>
                </a:lnTo>
                <a:lnTo>
                  <a:pt x="0" y="0"/>
                </a:lnTo>
                <a:lnTo>
                  <a:pt x="0" y="236423"/>
                </a:lnTo>
                <a:lnTo>
                  <a:pt x="17780" y="273240"/>
                </a:lnTo>
                <a:lnTo>
                  <a:pt x="40373" y="318731"/>
                </a:lnTo>
                <a:lnTo>
                  <a:pt x="64503" y="366204"/>
                </a:lnTo>
                <a:lnTo>
                  <a:pt x="89992" y="415455"/>
                </a:lnTo>
                <a:lnTo>
                  <a:pt x="116687" y="466255"/>
                </a:lnTo>
                <a:lnTo>
                  <a:pt x="144449" y="518375"/>
                </a:lnTo>
                <a:lnTo>
                  <a:pt x="173101" y="571627"/>
                </a:lnTo>
                <a:lnTo>
                  <a:pt x="202488" y="625767"/>
                </a:lnTo>
                <a:lnTo>
                  <a:pt x="232448" y="680580"/>
                </a:lnTo>
                <a:lnTo>
                  <a:pt x="262839" y="735850"/>
                </a:lnTo>
                <a:lnTo>
                  <a:pt x="334518" y="865378"/>
                </a:lnTo>
                <a:lnTo>
                  <a:pt x="328244" y="865378"/>
                </a:lnTo>
                <a:lnTo>
                  <a:pt x="305384" y="911072"/>
                </a:lnTo>
                <a:lnTo>
                  <a:pt x="222897" y="1071156"/>
                </a:lnTo>
                <a:lnTo>
                  <a:pt x="196596" y="1123683"/>
                </a:lnTo>
                <a:lnTo>
                  <a:pt x="173812" y="1171536"/>
                </a:lnTo>
                <a:lnTo>
                  <a:pt x="156298" y="1212189"/>
                </a:lnTo>
                <a:lnTo>
                  <a:pt x="145796" y="1243063"/>
                </a:lnTo>
                <a:lnTo>
                  <a:pt x="144081" y="1261605"/>
                </a:lnTo>
                <a:lnTo>
                  <a:pt x="163931" y="1257249"/>
                </a:lnTo>
                <a:lnTo>
                  <a:pt x="235318" y="1221714"/>
                </a:lnTo>
                <a:lnTo>
                  <a:pt x="283019" y="1193482"/>
                </a:lnTo>
                <a:lnTo>
                  <a:pt x="336181" y="1160221"/>
                </a:lnTo>
                <a:lnTo>
                  <a:pt x="392887" y="1123403"/>
                </a:lnTo>
                <a:lnTo>
                  <a:pt x="451231" y="1084478"/>
                </a:lnTo>
                <a:lnTo>
                  <a:pt x="454533" y="1082230"/>
                </a:lnTo>
                <a:lnTo>
                  <a:pt x="502158" y="1168273"/>
                </a:lnTo>
                <a:lnTo>
                  <a:pt x="529221" y="1217828"/>
                </a:lnTo>
                <a:lnTo>
                  <a:pt x="555129" y="1265643"/>
                </a:lnTo>
                <a:lnTo>
                  <a:pt x="567283" y="1288288"/>
                </a:lnTo>
                <a:lnTo>
                  <a:pt x="1627352" y="1288288"/>
                </a:lnTo>
                <a:lnTo>
                  <a:pt x="1670202" y="1288288"/>
                </a:lnTo>
                <a:lnTo>
                  <a:pt x="2018106" y="1288288"/>
                </a:lnTo>
                <a:lnTo>
                  <a:pt x="1912023" y="1211973"/>
                </a:lnTo>
                <a:lnTo>
                  <a:pt x="1858962" y="1174953"/>
                </a:lnTo>
                <a:lnTo>
                  <a:pt x="1867306" y="1169530"/>
                </a:lnTo>
                <a:lnTo>
                  <a:pt x="1923935" y="1131773"/>
                </a:lnTo>
                <a:lnTo>
                  <a:pt x="1980285" y="1093393"/>
                </a:lnTo>
                <a:lnTo>
                  <a:pt x="2034527" y="1055827"/>
                </a:lnTo>
                <a:lnTo>
                  <a:pt x="2084768" y="1020483"/>
                </a:lnTo>
                <a:lnTo>
                  <a:pt x="2129180" y="988783"/>
                </a:lnTo>
                <a:lnTo>
                  <a:pt x="2165883" y="962152"/>
                </a:lnTo>
                <a:lnTo>
                  <a:pt x="2193036" y="941997"/>
                </a:lnTo>
                <a:lnTo>
                  <a:pt x="2208784" y="929741"/>
                </a:lnTo>
                <a:close/>
              </a:path>
              <a:path w="2214245" h="1288415">
                <a:moveTo>
                  <a:pt x="2214245" y="903871"/>
                </a:moveTo>
                <a:lnTo>
                  <a:pt x="2171052" y="870902"/>
                </a:lnTo>
                <a:lnTo>
                  <a:pt x="2134019" y="843610"/>
                </a:lnTo>
                <a:lnTo>
                  <a:pt x="2089200" y="811085"/>
                </a:lnTo>
                <a:lnTo>
                  <a:pt x="2038464" y="774776"/>
                </a:lnTo>
                <a:lnTo>
                  <a:pt x="1983701" y="736155"/>
                </a:lnTo>
                <a:lnTo>
                  <a:pt x="1926793" y="696683"/>
                </a:lnTo>
                <a:lnTo>
                  <a:pt x="1869605" y="657821"/>
                </a:lnTo>
                <a:lnTo>
                  <a:pt x="1814029" y="621030"/>
                </a:lnTo>
                <a:lnTo>
                  <a:pt x="1761947" y="587794"/>
                </a:lnTo>
                <a:lnTo>
                  <a:pt x="1715236" y="559562"/>
                </a:lnTo>
                <a:lnTo>
                  <a:pt x="1675765" y="537794"/>
                </a:lnTo>
                <a:lnTo>
                  <a:pt x="1626095" y="519518"/>
                </a:lnTo>
                <a:lnTo>
                  <a:pt x="1627847" y="537438"/>
                </a:lnTo>
                <a:lnTo>
                  <a:pt x="1655216" y="606539"/>
                </a:lnTo>
                <a:lnTo>
                  <a:pt x="1677454" y="652805"/>
                </a:lnTo>
                <a:lnTo>
                  <a:pt x="1703095" y="703580"/>
                </a:lnTo>
                <a:lnTo>
                  <a:pt x="1783511" y="858342"/>
                </a:lnTo>
                <a:lnTo>
                  <a:pt x="1805813" y="902500"/>
                </a:lnTo>
                <a:lnTo>
                  <a:pt x="1859991" y="903173"/>
                </a:lnTo>
                <a:lnTo>
                  <a:pt x="2038883" y="906665"/>
                </a:lnTo>
                <a:lnTo>
                  <a:pt x="2094915" y="907338"/>
                </a:lnTo>
                <a:lnTo>
                  <a:pt x="2144636" y="907300"/>
                </a:lnTo>
                <a:lnTo>
                  <a:pt x="2185314" y="906246"/>
                </a:lnTo>
                <a:lnTo>
                  <a:pt x="2214245" y="903871"/>
                </a:lnTo>
                <a:close/>
              </a:path>
            </a:pathLst>
          </a:custGeom>
          <a:solidFill>
            <a:srgbClr val="99CC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5216" y="6339839"/>
            <a:ext cx="365759" cy="26517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56488"/>
            <a:ext cx="9144000" cy="515112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856488"/>
            <a:ext cx="2438400" cy="2392680"/>
          </a:xfrm>
          <a:custGeom>
            <a:avLst/>
            <a:gdLst/>
            <a:ahLst/>
            <a:cxnLst/>
            <a:rect l="l" t="t" r="r" b="b"/>
            <a:pathLst>
              <a:path w="2438400" h="2392680">
                <a:moveTo>
                  <a:pt x="2438400" y="0"/>
                </a:moveTo>
                <a:lnTo>
                  <a:pt x="0" y="0"/>
                </a:lnTo>
                <a:lnTo>
                  <a:pt x="0" y="2392679"/>
                </a:lnTo>
                <a:lnTo>
                  <a:pt x="243840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277111"/>
            <a:ext cx="9144000" cy="4724400"/>
          </a:xfrm>
          <a:custGeom>
            <a:avLst/>
            <a:gdLst/>
            <a:ahLst/>
            <a:cxnLst/>
            <a:rect l="l" t="t" r="r" b="b"/>
            <a:pathLst>
              <a:path w="9144000" h="4724400">
                <a:moveTo>
                  <a:pt x="4437888" y="0"/>
                </a:moveTo>
                <a:lnTo>
                  <a:pt x="0" y="0"/>
                </a:lnTo>
                <a:lnTo>
                  <a:pt x="0" y="609600"/>
                </a:lnTo>
                <a:lnTo>
                  <a:pt x="3806063" y="609600"/>
                </a:lnTo>
                <a:lnTo>
                  <a:pt x="4437888" y="0"/>
                </a:lnTo>
                <a:close/>
              </a:path>
              <a:path w="9144000" h="4724400">
                <a:moveTo>
                  <a:pt x="9144000" y="2048256"/>
                </a:moveTo>
                <a:lnTo>
                  <a:pt x="6412992" y="4724400"/>
                </a:lnTo>
                <a:lnTo>
                  <a:pt x="9144000" y="4724400"/>
                </a:lnTo>
                <a:lnTo>
                  <a:pt x="9144000" y="204825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42671" y="0"/>
            <a:ext cx="2601595" cy="1635125"/>
          </a:xfrm>
          <a:custGeom>
            <a:avLst/>
            <a:gdLst/>
            <a:ahLst/>
            <a:cxnLst/>
            <a:rect l="l" t="t" r="r" b="b"/>
            <a:pathLst>
              <a:path w="2601595" h="1635125">
                <a:moveTo>
                  <a:pt x="2548242" y="691896"/>
                </a:moveTo>
                <a:lnTo>
                  <a:pt x="2487079" y="686333"/>
                </a:lnTo>
                <a:lnTo>
                  <a:pt x="2445880" y="684085"/>
                </a:lnTo>
                <a:lnTo>
                  <a:pt x="2398941" y="682180"/>
                </a:lnTo>
                <a:lnTo>
                  <a:pt x="2347252" y="680593"/>
                </a:lnTo>
                <a:lnTo>
                  <a:pt x="2291816" y="679297"/>
                </a:lnTo>
                <a:lnTo>
                  <a:pt x="2233638" y="678281"/>
                </a:lnTo>
                <a:lnTo>
                  <a:pt x="2113000" y="677024"/>
                </a:lnTo>
                <a:lnTo>
                  <a:pt x="1993341" y="676668"/>
                </a:lnTo>
                <a:lnTo>
                  <a:pt x="1882635" y="677037"/>
                </a:lnTo>
                <a:lnTo>
                  <a:pt x="1859762" y="722693"/>
                </a:lnTo>
                <a:lnTo>
                  <a:pt x="1834159" y="772604"/>
                </a:lnTo>
                <a:lnTo>
                  <a:pt x="1748434" y="937018"/>
                </a:lnTo>
                <a:lnTo>
                  <a:pt x="1719389" y="993127"/>
                </a:lnTo>
                <a:lnTo>
                  <a:pt x="1691335" y="1048067"/>
                </a:lnTo>
                <a:lnTo>
                  <a:pt x="1665046" y="1100785"/>
                </a:lnTo>
                <a:lnTo>
                  <a:pt x="1641246" y="1150162"/>
                </a:lnTo>
                <a:lnTo>
                  <a:pt x="1620697" y="1195146"/>
                </a:lnTo>
                <a:lnTo>
                  <a:pt x="1604149" y="1234643"/>
                </a:lnTo>
                <a:lnTo>
                  <a:pt x="1586026" y="1292834"/>
                </a:lnTo>
                <a:lnTo>
                  <a:pt x="1585963" y="1309370"/>
                </a:lnTo>
                <a:lnTo>
                  <a:pt x="1602981" y="1306995"/>
                </a:lnTo>
                <a:lnTo>
                  <a:pt x="1657642" y="1285011"/>
                </a:lnTo>
                <a:lnTo>
                  <a:pt x="1693887" y="1266444"/>
                </a:lnTo>
                <a:lnTo>
                  <a:pt x="1735150" y="1243545"/>
                </a:lnTo>
                <a:lnTo>
                  <a:pt x="1780743" y="1216837"/>
                </a:lnTo>
                <a:lnTo>
                  <a:pt x="1829981" y="1186853"/>
                </a:lnTo>
                <a:lnTo>
                  <a:pt x="1882152" y="1154099"/>
                </a:lnTo>
                <a:lnTo>
                  <a:pt x="1936584" y="1119136"/>
                </a:lnTo>
                <a:lnTo>
                  <a:pt x="1992591" y="1082471"/>
                </a:lnTo>
                <a:lnTo>
                  <a:pt x="2049462" y="1044638"/>
                </a:lnTo>
                <a:lnTo>
                  <a:pt x="2106511" y="1006170"/>
                </a:lnTo>
                <a:lnTo>
                  <a:pt x="2163051" y="967587"/>
                </a:lnTo>
                <a:lnTo>
                  <a:pt x="2218385" y="929424"/>
                </a:lnTo>
                <a:lnTo>
                  <a:pt x="2271826" y="892200"/>
                </a:lnTo>
                <a:lnTo>
                  <a:pt x="2370277" y="822718"/>
                </a:lnTo>
                <a:lnTo>
                  <a:pt x="2452840" y="763346"/>
                </a:lnTo>
                <a:lnTo>
                  <a:pt x="2486444" y="738784"/>
                </a:lnTo>
                <a:lnTo>
                  <a:pt x="2534831" y="702538"/>
                </a:lnTo>
                <a:lnTo>
                  <a:pt x="2548242" y="691896"/>
                </a:lnTo>
                <a:close/>
              </a:path>
              <a:path w="2601595" h="1635125">
                <a:moveTo>
                  <a:pt x="2601328" y="0"/>
                </a:moveTo>
                <a:lnTo>
                  <a:pt x="2601328" y="0"/>
                </a:lnTo>
                <a:lnTo>
                  <a:pt x="732675" y="0"/>
                </a:lnTo>
                <a:lnTo>
                  <a:pt x="733958" y="2832"/>
                </a:lnTo>
                <a:lnTo>
                  <a:pt x="758367" y="53492"/>
                </a:lnTo>
                <a:lnTo>
                  <a:pt x="774814" y="86334"/>
                </a:lnTo>
                <a:lnTo>
                  <a:pt x="769480" y="96227"/>
                </a:lnTo>
                <a:lnTo>
                  <a:pt x="743407" y="144170"/>
                </a:lnTo>
                <a:lnTo>
                  <a:pt x="688670" y="243979"/>
                </a:lnTo>
                <a:lnTo>
                  <a:pt x="420077" y="729018"/>
                </a:lnTo>
                <a:lnTo>
                  <a:pt x="360387" y="837920"/>
                </a:lnTo>
                <a:lnTo>
                  <a:pt x="331177" y="891654"/>
                </a:lnTo>
                <a:lnTo>
                  <a:pt x="302514" y="944727"/>
                </a:lnTo>
                <a:lnTo>
                  <a:pt x="274510" y="996988"/>
                </a:lnTo>
                <a:lnTo>
                  <a:pt x="247269" y="1048296"/>
                </a:lnTo>
                <a:lnTo>
                  <a:pt x="220891" y="1098499"/>
                </a:lnTo>
                <a:lnTo>
                  <a:pt x="195478" y="1147457"/>
                </a:lnTo>
                <a:lnTo>
                  <a:pt x="171157" y="1195031"/>
                </a:lnTo>
                <a:lnTo>
                  <a:pt x="148005" y="1241069"/>
                </a:lnTo>
                <a:lnTo>
                  <a:pt x="126136" y="1285443"/>
                </a:lnTo>
                <a:lnTo>
                  <a:pt x="105651" y="1327988"/>
                </a:lnTo>
                <a:lnTo>
                  <a:pt x="86664" y="1368577"/>
                </a:lnTo>
                <a:lnTo>
                  <a:pt x="69265" y="1407045"/>
                </a:lnTo>
                <a:lnTo>
                  <a:pt x="53568" y="1443278"/>
                </a:lnTo>
                <a:lnTo>
                  <a:pt x="27686" y="1508404"/>
                </a:lnTo>
                <a:lnTo>
                  <a:pt x="9855" y="1562785"/>
                </a:lnTo>
                <a:lnTo>
                  <a:pt x="889" y="1605292"/>
                </a:lnTo>
                <a:lnTo>
                  <a:pt x="0" y="1621726"/>
                </a:lnTo>
                <a:lnTo>
                  <a:pt x="1625" y="1634744"/>
                </a:lnTo>
                <a:lnTo>
                  <a:pt x="54025" y="1625612"/>
                </a:lnTo>
                <a:lnTo>
                  <a:pt x="102501" y="1608670"/>
                </a:lnTo>
                <a:lnTo>
                  <a:pt x="160909" y="1583740"/>
                </a:lnTo>
                <a:lnTo>
                  <a:pt x="228460" y="1551368"/>
                </a:lnTo>
                <a:lnTo>
                  <a:pt x="265417" y="1532572"/>
                </a:lnTo>
                <a:lnTo>
                  <a:pt x="304368" y="1512138"/>
                </a:lnTo>
                <a:lnTo>
                  <a:pt x="345224" y="1490129"/>
                </a:lnTo>
                <a:lnTo>
                  <a:pt x="387870" y="1466621"/>
                </a:lnTo>
                <a:lnTo>
                  <a:pt x="478167" y="1415415"/>
                </a:lnTo>
                <a:lnTo>
                  <a:pt x="574484" y="1359065"/>
                </a:lnTo>
                <a:lnTo>
                  <a:pt x="728548" y="1266177"/>
                </a:lnTo>
                <a:lnTo>
                  <a:pt x="947750" y="1129741"/>
                </a:lnTo>
                <a:lnTo>
                  <a:pt x="1235100" y="945413"/>
                </a:lnTo>
                <a:lnTo>
                  <a:pt x="1640459" y="677735"/>
                </a:lnTo>
                <a:lnTo>
                  <a:pt x="1823631" y="553402"/>
                </a:lnTo>
                <a:lnTo>
                  <a:pt x="1832787" y="548043"/>
                </a:lnTo>
                <a:lnTo>
                  <a:pt x="1834540" y="551383"/>
                </a:lnTo>
                <a:lnTo>
                  <a:pt x="1860143" y="601294"/>
                </a:lnTo>
                <a:lnTo>
                  <a:pt x="1883016" y="646938"/>
                </a:lnTo>
                <a:lnTo>
                  <a:pt x="1936915" y="647509"/>
                </a:lnTo>
                <a:lnTo>
                  <a:pt x="1994319" y="648423"/>
                </a:lnTo>
                <a:lnTo>
                  <a:pt x="2297061" y="654253"/>
                </a:lnTo>
                <a:lnTo>
                  <a:pt x="2353462" y="654888"/>
                </a:lnTo>
                <a:lnTo>
                  <a:pt x="2406027" y="655078"/>
                </a:lnTo>
                <a:lnTo>
                  <a:pt x="2453741" y="654723"/>
                </a:lnTo>
                <a:lnTo>
                  <a:pt x="2495550" y="653707"/>
                </a:lnTo>
                <a:lnTo>
                  <a:pt x="2557259" y="649224"/>
                </a:lnTo>
                <a:lnTo>
                  <a:pt x="2543784" y="638505"/>
                </a:lnTo>
                <a:lnTo>
                  <a:pt x="2461120" y="576414"/>
                </a:lnTo>
                <a:lnTo>
                  <a:pt x="2377783" y="515543"/>
                </a:lnTo>
                <a:lnTo>
                  <a:pt x="2278380" y="444182"/>
                </a:lnTo>
                <a:lnTo>
                  <a:pt x="2224417" y="405930"/>
                </a:lnTo>
                <a:lnTo>
                  <a:pt x="2168537" y="366687"/>
                </a:lnTo>
                <a:lnTo>
                  <a:pt x="2143531" y="349313"/>
                </a:lnTo>
                <a:lnTo>
                  <a:pt x="2181060" y="324180"/>
                </a:lnTo>
                <a:lnTo>
                  <a:pt x="2292934" y="247434"/>
                </a:lnTo>
                <a:lnTo>
                  <a:pt x="2444826" y="140728"/>
                </a:lnTo>
                <a:lnTo>
                  <a:pt x="2527389" y="81356"/>
                </a:lnTo>
                <a:lnTo>
                  <a:pt x="2560993" y="56794"/>
                </a:lnTo>
                <a:lnTo>
                  <a:pt x="2601328" y="26657"/>
                </a:lnTo>
                <a:lnTo>
                  <a:pt x="2601328" y="10731"/>
                </a:lnTo>
                <a:lnTo>
                  <a:pt x="2601328" y="7518"/>
                </a:lnTo>
                <a:lnTo>
                  <a:pt x="2601328" y="0"/>
                </a:lnTo>
                <a:close/>
              </a:path>
            </a:pathLst>
          </a:custGeom>
          <a:solidFill>
            <a:srgbClr val="99CC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6608" y="618820"/>
            <a:ext cx="8050783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515" y="1951177"/>
            <a:ext cx="7731125" cy="1555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17375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XDQEaDxVB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8E83BA-5459-7296-A604-8E5DC8EFCB86}"/>
              </a:ext>
            </a:extLst>
          </p:cNvPr>
          <p:cNvSpPr/>
          <p:nvPr/>
        </p:nvSpPr>
        <p:spPr>
          <a:xfrm>
            <a:off x="609600" y="762001"/>
            <a:ext cx="7772400" cy="2667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6977063" algn="l"/>
                <a:tab pos="7027863" algn="l"/>
              </a:tabLst>
            </a:pPr>
            <a:r>
              <a:rPr lang="en-US" sz="4000" u="sng" spc="-10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</a:rPr>
              <a:t>LATIHAN BIMTEK PUU </a:t>
            </a:r>
          </a:p>
          <a:p>
            <a:pPr algn="ctr">
              <a:tabLst>
                <a:tab pos="6977063" algn="l"/>
                <a:tab pos="7027863" algn="l"/>
              </a:tabLst>
            </a:pPr>
            <a:r>
              <a:rPr lang="en-US" sz="4000" u="sng" spc="-10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</a:rPr>
              <a:t>PEMERINTAH PROVINSI JAWA BARAT</a:t>
            </a:r>
            <a:endParaRPr lang="en-ID" sz="4000" u="sng" dirty="0">
              <a:solidFill>
                <a:schemeClr val="accent1">
                  <a:lumMod val="60000"/>
                  <a:lumOff val="40000"/>
                </a:schemeClr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5ABE87-2643-4168-9594-6F4E73D361AD}"/>
              </a:ext>
            </a:extLst>
          </p:cNvPr>
          <p:cNvSpPr/>
          <p:nvPr/>
        </p:nvSpPr>
        <p:spPr>
          <a:xfrm>
            <a:off x="2286000" y="4005580"/>
            <a:ext cx="42672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Font typeface="+mj-lt"/>
              <a:buAutoNum type="arabicPeriod"/>
              <a:tabLst>
                <a:tab pos="6977063" algn="l"/>
                <a:tab pos="7027863" algn="l"/>
              </a:tabLst>
            </a:pPr>
            <a:r>
              <a:rPr lang="en-US" sz="2000" u="sng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Dwi </a:t>
            </a:r>
            <a:r>
              <a:rPr lang="en-US" sz="2000" u="sng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Retnaningtyas</a:t>
            </a:r>
            <a:endParaRPr lang="en-US" sz="2000" u="sng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 algn="just">
              <a:buFont typeface="+mj-lt"/>
              <a:buAutoNum type="arabicPeriod"/>
              <a:tabLst>
                <a:tab pos="6977063" algn="l"/>
                <a:tab pos="7027863" algn="l"/>
              </a:tabLst>
            </a:pPr>
            <a:r>
              <a:rPr lang="en-US" sz="2000" u="sng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Prahesti</a:t>
            </a:r>
            <a:r>
              <a:rPr lang="en-US" sz="2000" u="sng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S. </a:t>
            </a:r>
            <a:r>
              <a:rPr lang="en-US" sz="2000" u="sng" dirty="0" err="1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Kumandhani</a:t>
            </a:r>
            <a:endParaRPr lang="en-US" sz="2000" u="sng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6B846B1-2F3E-7623-42B2-E09856AE4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46787"/>
              </p:ext>
            </p:extLst>
          </p:nvPr>
        </p:nvGraphicFramePr>
        <p:xfrm>
          <a:off x="1333500" y="5725159"/>
          <a:ext cx="6477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>
                  <a:extLst>
                    <a:ext uri="{9D8B030D-6E8A-4147-A177-3AD203B41FA5}">
                      <a16:colId xmlns:a16="http://schemas.microsoft.com/office/drawing/2014/main" val="1103355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DIREKTORAT JENDERAL PERATURAN PERUNDANG-UNDANGAN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BANDUNG, 11 JUNI 2024</a:t>
                      </a:r>
                      <a:endParaRPr lang="en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32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03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592" y="339089"/>
            <a:ext cx="8255408" cy="4597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900" u="heavy" spc="-10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</a:rPr>
              <a:t>Latihan </a:t>
            </a:r>
            <a:r>
              <a:rPr lang="en-US" sz="2900" u="heavy" spc="-10" dirty="0" err="1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</a:rPr>
              <a:t>Bimtek</a:t>
            </a:r>
            <a:r>
              <a:rPr lang="en-US" sz="2900" u="heavy" spc="-10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</a:rPr>
              <a:t> PUU </a:t>
            </a:r>
            <a:r>
              <a:rPr lang="en-US" sz="2900" u="heavy" spc="-10" dirty="0" err="1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</a:rPr>
              <a:t>Pemerintah</a:t>
            </a:r>
            <a:r>
              <a:rPr lang="en-US" sz="2900" u="heavy" spc="-10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</a:rPr>
              <a:t> </a:t>
            </a:r>
            <a:r>
              <a:rPr lang="en-US" sz="2900" u="heavy" spc="-10" dirty="0" err="1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</a:rPr>
              <a:t>Provinsi</a:t>
            </a:r>
            <a:r>
              <a:rPr lang="en-US" sz="2900" u="heavy" spc="-10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</a:rPr>
              <a:t> </a:t>
            </a:r>
            <a:r>
              <a:rPr lang="en-US" sz="2900" u="heavy" spc="-10" dirty="0" err="1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</a:rPr>
              <a:t>Jawa</a:t>
            </a:r>
            <a:r>
              <a:rPr lang="en-US" sz="2900" u="heavy" spc="-10" dirty="0">
                <a:solidFill>
                  <a:srgbClr val="17375E"/>
                </a:solidFill>
                <a:uFill>
                  <a:solidFill>
                    <a:srgbClr val="17375E"/>
                  </a:solidFill>
                </a:uFill>
              </a:rPr>
              <a:t> Barat</a:t>
            </a:r>
            <a:endParaRPr sz="2900" dirty="0">
              <a:latin typeface="Calibri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8E83BA-5459-7296-A604-8E5DC8EFCB86}"/>
              </a:ext>
            </a:extLst>
          </p:cNvPr>
          <p:cNvSpPr/>
          <p:nvPr/>
        </p:nvSpPr>
        <p:spPr>
          <a:xfrm>
            <a:off x="609600" y="1600199"/>
            <a:ext cx="7772400" cy="491871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  <a:tabLst>
                <a:tab pos="6977063" algn="l"/>
                <a:tab pos="7027863" algn="l"/>
              </a:tabLst>
            </a:pPr>
            <a:r>
              <a:rPr lang="id-ID" sz="2400" dirty="0"/>
              <a:t>Analisis mengenai </a:t>
            </a:r>
            <a:r>
              <a:rPr lang="en-US" sz="2400" dirty="0" err="1"/>
              <a:t>pengaturan</a:t>
            </a:r>
            <a:r>
              <a:rPr lang="en-US" sz="2400" dirty="0"/>
              <a:t> yang</a:t>
            </a:r>
            <a:r>
              <a:rPr lang="id-ID" sz="2400" dirty="0"/>
              <a:t> ada apakah telah</a:t>
            </a:r>
            <a:r>
              <a:rPr lang="en-US" sz="2400" dirty="0"/>
              <a:t> </a:t>
            </a:r>
            <a:r>
              <a:rPr lang="en-US" sz="2400" dirty="0" err="1"/>
              <a:t>memadai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 </a:t>
            </a:r>
            <a:r>
              <a:rPr lang="en-US" sz="2400" dirty="0" err="1"/>
              <a:t>banjir</a:t>
            </a:r>
            <a:r>
              <a:rPr lang="en-US" sz="2400" dirty="0"/>
              <a:t> </a:t>
            </a:r>
            <a:r>
              <a:rPr lang="en-US" sz="2400" dirty="0" err="1"/>
              <a:t>bandang</a:t>
            </a:r>
            <a:r>
              <a:rPr lang="en-US" sz="2400" dirty="0"/>
              <a:t> d</a:t>
            </a:r>
            <a:r>
              <a:rPr lang="id-ID" sz="2400" dirty="0"/>
              <a:t>i</a:t>
            </a:r>
            <a:r>
              <a:rPr lang="en-US" sz="2400" dirty="0"/>
              <a:t> </a:t>
            </a:r>
            <a:r>
              <a:rPr lang="id-ID" sz="2400" dirty="0"/>
              <a:t>Sumatera Barat</a:t>
            </a:r>
            <a:r>
              <a:rPr lang="en-US" sz="2400" dirty="0"/>
              <a:t>?</a:t>
            </a:r>
            <a:endParaRPr lang="id-ID" sz="2400" dirty="0"/>
          </a:p>
          <a:p>
            <a:pPr marL="342900" indent="-342900" algn="just">
              <a:buAutoNum type="arabicPeriod"/>
              <a:tabLst>
                <a:tab pos="6977063" algn="l"/>
                <a:tab pos="7027863" algn="l"/>
              </a:tabLst>
            </a:pPr>
            <a:r>
              <a:rPr lang="id-ID" sz="2400" dirty="0"/>
              <a:t>Dalam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percepatan</a:t>
            </a:r>
            <a:r>
              <a:rPr lang="en-US" sz="2400" dirty="0"/>
              <a:t> </a:t>
            </a:r>
            <a:r>
              <a:rPr lang="en-US" sz="2400" dirty="0" err="1"/>
              <a:t>penanganan</a:t>
            </a:r>
            <a:r>
              <a:rPr lang="en-US" sz="2400" dirty="0"/>
              <a:t> </a:t>
            </a:r>
            <a:r>
              <a:rPr lang="en-US" sz="2400" dirty="0" err="1"/>
              <a:t>bencana</a:t>
            </a:r>
            <a:r>
              <a:rPr lang="en-US" sz="2400" dirty="0"/>
              <a:t> </a:t>
            </a:r>
            <a:r>
              <a:rPr lang="en-US" sz="2400" dirty="0" err="1"/>
              <a:t>banjir</a:t>
            </a:r>
            <a:r>
              <a:rPr lang="en-US" sz="2400" dirty="0"/>
              <a:t>,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 oleh </a:t>
            </a:r>
            <a:r>
              <a:rPr lang="en-US" sz="2400" dirty="0" err="1"/>
              <a:t>Gubernur</a:t>
            </a:r>
            <a:r>
              <a:rPr lang="en-US" sz="2400" dirty="0"/>
              <a:t> (status </a:t>
            </a:r>
            <a:r>
              <a:rPr lang="en-US" sz="2400" dirty="0" err="1"/>
              <a:t>bencana</a:t>
            </a:r>
            <a:r>
              <a:rPr lang="en-US" sz="2400" dirty="0"/>
              <a:t>  level </a:t>
            </a:r>
            <a:r>
              <a:rPr lang="en-US" sz="2400" dirty="0" err="1"/>
              <a:t>provinsi</a:t>
            </a:r>
            <a:r>
              <a:rPr lang="en-US" sz="2400" dirty="0"/>
              <a:t>) dan </a:t>
            </a:r>
            <a:r>
              <a:rPr lang="en-US" sz="2400" dirty="0" err="1"/>
              <a:t>Susunlah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id-ID" sz="2400" dirty="0"/>
              <a:t>tersebut sehingga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terimplementasikan</a:t>
            </a:r>
            <a:r>
              <a:rPr lang="en-US" sz="2400" dirty="0"/>
              <a:t> d</a:t>
            </a:r>
            <a:r>
              <a:rPr lang="id-ID" sz="2400" dirty="0"/>
              <a:t>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!</a:t>
            </a:r>
          </a:p>
          <a:p>
            <a:endParaRPr lang="en-US" sz="2400" dirty="0"/>
          </a:p>
          <a:p>
            <a:r>
              <a:rPr lang="en-US" sz="2400" dirty="0">
                <a:hlinkClick r:id="rId2"/>
              </a:rPr>
              <a:t>https://www.youtube.com/watch?v=WXDQEaDxVBM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Bodoni MT Condensed" panose="02070606080606020203" pitchFamily="18" charset="0"/>
              </a:rPr>
              <a:t>(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Bodoni MT Condensed" panose="02070606080606020203" pitchFamily="18" charset="0"/>
              </a:rPr>
              <a:t>saksikan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Bodoni MT Condensed" panose="02070606080606020203" pitchFamily="18" charset="0"/>
              </a:rPr>
              <a:t> video 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Bodoni MT Condensed" panose="02070606080606020203" pitchFamily="18" charset="0"/>
              </a:rPr>
              <a:t>melalui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Bodoni MT Condensed" panose="02070606080606020203" pitchFamily="18" charset="0"/>
              </a:rPr>
              <a:t> link </a:t>
            </a:r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Bodoni MT Condensed" panose="02070606080606020203" pitchFamily="18" charset="0"/>
              </a:rPr>
              <a:t>diatas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Bodoni MT Condensed" panose="02070606080606020203" pitchFamily="18" charset="0"/>
              </a:rPr>
              <a:t>)</a:t>
            </a:r>
            <a:endParaRPr lang="en-ID" sz="2400" dirty="0">
              <a:solidFill>
                <a:schemeClr val="accent1">
                  <a:lumMod val="60000"/>
                  <a:lumOff val="40000"/>
                </a:schemeClr>
              </a:solidFill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823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98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Bodoni MT Condensed</vt:lpstr>
      <vt:lpstr>Calibri</vt:lpstr>
      <vt:lpstr>Trebuchet MS</vt:lpstr>
      <vt:lpstr>Office Theme</vt:lpstr>
      <vt:lpstr>PowerPoint Presentation</vt:lpstr>
      <vt:lpstr>Latihan Bimtek PUU Pemerintah Provinsi Jawa Barat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PENGHARMONISASIAN, PEMBULATAN, DAN  PEMANTAPAN KONSEPSI RANCANGAN  PERATURAN PERUNDANG-UNDANGAN,</dc:title>
  <dc:creator>DJPP 293</dc:creator>
  <cp:lastModifiedBy>hesti sekar</cp:lastModifiedBy>
  <cp:revision>44</cp:revision>
  <cp:lastPrinted>2023-11-14T02:44:25Z</cp:lastPrinted>
  <dcterms:created xsi:type="dcterms:W3CDTF">2021-09-20T13:23:54Z</dcterms:created>
  <dcterms:modified xsi:type="dcterms:W3CDTF">2024-06-11T01:17:54Z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2021-09-20T00:00:00Z</vt:filetime>
  </property>
</Properties>
</file>