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Lst>
  <p:notesMasterIdLst>
    <p:notesMasterId r:id="rId22"/>
  </p:notesMasterIdLst>
  <p:sldIdLst>
    <p:sldId id="256" r:id="rId2"/>
    <p:sldId id="257" r:id="rId3"/>
    <p:sldId id="259" r:id="rId4"/>
    <p:sldId id="279" r:id="rId5"/>
    <p:sldId id="260" r:id="rId6"/>
    <p:sldId id="281" r:id="rId7"/>
    <p:sldId id="261" r:id="rId8"/>
    <p:sldId id="283" r:id="rId9"/>
    <p:sldId id="262" r:id="rId10"/>
    <p:sldId id="263" r:id="rId11"/>
    <p:sldId id="264" r:id="rId12"/>
    <p:sldId id="265" r:id="rId13"/>
    <p:sldId id="266" r:id="rId14"/>
    <p:sldId id="267" r:id="rId15"/>
    <p:sldId id="271" r:id="rId16"/>
    <p:sldId id="272" r:id="rId17"/>
    <p:sldId id="273" r:id="rId18"/>
    <p:sldId id="274" r:id="rId19"/>
    <p:sldId id="275" r:id="rId20"/>
    <p:sldId id="276" r:id="rId21"/>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1" d="100"/>
          <a:sy n="71" d="100"/>
        </p:scale>
        <p:origin x="59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334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Pembuka. Sesi ini menyambung materi hari pertama tentang business judgment rule dalam UU Administrasi Pemerintahan, dan menyiapkan workshop hari Rabu tentang pemetaan sengketa dan rencana tindak lanjut ADR. Fokus kita: bagaimana pejabat daerah dan K/L tetap berani mengambil keputusan diskresioner, termasuk keputusan berdamai, tanpa terjebak risiko pidana.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Buka dengan paradoks. Di satu sisi, UU Cipta Kerja melonggarkan syarat diskresi. Di sisi lain, kasus impor gula, ASDP, dan Chromebook menunjukkan keputusan kebijakan bisa berujung vonis. Ajukan polling cepat: siapa yang pernah menunda keputusan karena khawatir diperiksa? Tekankan bahwa menunda pun punya biaya: layanan publik tertahan, sengketa membesar, dan stagnasi itu sendiri yang hendak dicegah Pasal 22 ayat (2) huruf 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Empat kondisi ini disebut dalam definisi Pasal 1 angka 9 dan dijabarkan sebagai lingkup diskresi dalam Pasal 23 huruf a sampai d. Pembedaan ini bukan akademis semata: huruf a sampai c dan huruf d menentukan prosedur berbeda dalam Pasal 25. Contoh di kolom kanan adalah ilustrasi untuk diskusi, silakan ganti dengan contoh dari daerah peserta.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36B1C3-4A48-ED72-E175-E88411C6C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CA4F8F5-BC14-9069-F3E7-4E3E69996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55F00ED-B7FE-06C0-BA74-47FF9F8318D0}"/>
              </a:ext>
            </a:extLst>
          </p:cNvPr>
          <p:cNvSpPr>
            <a:spLocks noGrp="1"/>
          </p:cNvSpPr>
          <p:nvPr>
            <p:ph type="body" idx="1"/>
          </p:nvPr>
        </p:nvSpPr>
        <p:spPr/>
        <p:txBody>
          <a:bodyPr/>
          <a:lstStyle/>
          <a:p>
            <a:r>
              <a:rPr lang="en-US" dirty="0"/>
              <a:t>Empat kondisi ini disebut dalam definisi Pasal 1 angka 9 dan dijabarkan sebagai lingkup diskresi dalam Pasal 23 huruf a sampai d. Pembedaan ini bukan akademis semata: huruf a sampai c dan huruf d menentukan prosedur berbeda dalam Pasal 25. Contoh di kolom kanan adalah ilustrasi untuk diskusi, silakan ganti dengan contoh dari daerah peserta.</a:t>
            </a:r>
          </a:p>
        </p:txBody>
      </p:sp>
      <p:sp>
        <p:nvSpPr>
          <p:cNvPr id="4" name="Slide Number Placeholder 3">
            <a:extLst>
              <a:ext uri="{FF2B5EF4-FFF2-40B4-BE49-F238E27FC236}">
                <a16:creationId xmlns:a16="http://schemas.microsoft.com/office/drawing/2014/main" xmlns="" id="{41943597-3F5C-3F6C-8B5D-BDB63F75B1C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405773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Ayat (1) sering dianggap formalitas, padahal di sinilah pertanyaan pertama setiap pemeriksaan: apakah pejabat ini memang pemegang kewenangan, baik atributif, delegatif, maupun mandat. Tujuan pada ayat (2) menjadi ukuran Pasal 24 huruf a dan Pasal 31. Diskresi yang tidak sesuai tujuan wewenang dikategorikan mencampuradukkan wewenang.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0C11D3E-AE5A-221D-6D9D-3D1555A93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7523481-A178-A71A-A859-9EBC28ACC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4FF800E-62F5-5C83-3B86-D5D6F3FADFCA}"/>
              </a:ext>
            </a:extLst>
          </p:cNvPr>
          <p:cNvSpPr>
            <a:spLocks noGrp="1"/>
          </p:cNvSpPr>
          <p:nvPr>
            <p:ph type="body" idx="1"/>
          </p:nvPr>
        </p:nvSpPr>
        <p:spPr/>
        <p:txBody>
          <a:bodyPr/>
          <a:lstStyle/>
          <a:p>
            <a:r>
              <a:rPr lang="en-US" dirty="0"/>
              <a:t>Empat kondisi ini disebut dalam definisi Pasal 1 angka 9 dan dijabarkan sebagai lingkup diskresi dalam Pasal 23 huruf a sampai d. Pembedaan ini bukan akademis semata: huruf a sampai c dan huruf d menentukan prosedur berbeda dalam Pasal 25. Contoh di kolom kanan adalah ilustrasi untuk diskusi, silakan ganti dengan contoh dari daerah peserta.</a:t>
            </a:r>
          </a:p>
        </p:txBody>
      </p:sp>
      <p:sp>
        <p:nvSpPr>
          <p:cNvPr id="4" name="Slide Number Placeholder 3">
            <a:extLst>
              <a:ext uri="{FF2B5EF4-FFF2-40B4-BE49-F238E27FC236}">
                <a16:creationId xmlns:a16="http://schemas.microsoft.com/office/drawing/2014/main" xmlns="" id="{78EE91C8-5BF8-FD6F-9533-84DCB6EFE863}"/>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156473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Teks asli Pasal 24 memuat enam syarat. Huruf b dihapus oleh Pasal 175 angka 2 UU Cipta Kerja. Literatur terbelah: sebagian membaca perubahan ini sebagai perluasan ruang diskresi untuk mengatasi kebuntuan regulasi, sebagian lain melihat risiko penyalahgunaan wewenang. Pesan untuk peserta: lima syarat yang tersisa harus bisa dibuktikan dengan dokumen. Syarat d, e, dan f inilah yang paling sering dipersoalkan dalam perkara Tipikor.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BE09309-2DCA-956B-F729-3917A91DA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733C923-12C4-F690-2828-D53A75D85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76C9A7E-9B72-4608-7994-3E4438787EFF}"/>
              </a:ext>
            </a:extLst>
          </p:cNvPr>
          <p:cNvSpPr>
            <a:spLocks noGrp="1"/>
          </p:cNvSpPr>
          <p:nvPr>
            <p:ph type="body" idx="1"/>
          </p:nvPr>
        </p:nvSpPr>
        <p:spPr/>
        <p:txBody>
          <a:bodyPr/>
          <a:lstStyle/>
          <a:p>
            <a:r>
              <a:rPr lang="en-US" dirty="0"/>
              <a:t>Teks asli Pasal 24 memuat enam syarat. Huruf b dihapus oleh Pasal 175 angka 2 UU Cipta Kerja. Literatur terbelah: sebagian membaca perubahan ini sebagai perluasan ruang diskresi untuk mengatasi kebuntuan regulasi, sebagian lain melihat risiko penyalahgunaan wewenang. Pesan untuk peserta: lima syarat yang tersisa harus bisa dibuktikan dengan dokumen. Syarat d, e, dan f inilah yang paling sering dipersoalkan dalam perkara Tipikor.</a:t>
            </a:r>
          </a:p>
        </p:txBody>
      </p:sp>
      <p:sp>
        <p:nvSpPr>
          <p:cNvPr id="4" name="Slide Number Placeholder 3">
            <a:extLst>
              <a:ext uri="{FF2B5EF4-FFF2-40B4-BE49-F238E27FC236}">
                <a16:creationId xmlns:a16="http://schemas.microsoft.com/office/drawing/2014/main" xmlns="" id="{207FD466-2306-139F-E34E-4B99419BE87A}"/>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310800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Pasal 25 ayat (2) menegaskan persetujuan atasan diperlukan bila diskresi didasarkan pada Pasal 23 huruf a, b, atau c dan menimbulkan akibat hukum yang berpotensi membebani keuangan negara. Ayat (3) sampai (5) mengatur diskresi huruf d: pemberitahuan sebelum bila berpotensi menimbulkan keresahan masyarakat, dan pelaporan sesudah bila terjadi dalam keadaan darurat, mendesak, atau bencana alam. Ini jembatan langsung ke ADR yang akan kita bahas di bagian alat kerja.</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Inilah inti protokolnya. Kata kunci yang berulang: uraian maksud, tujuan, substansi, dan dampak. Bila pejabat menyimpan dokumen ini, ia sudah memegang bukti alasan objektif dan iktikad baik yang diminta Pasal 24. Catatan verifikasi: rincian dan tenggat 5 hari kerja di tabel ini diambil dari PP 48/2016 yang memberi sanksi administratif ringan bila kewajiban tersebut tidak dipenuhi.</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Perhatikan bahwa pelanggaran prosedur Pasal 26 sampai 28 muncul dua kali: sebagai bentuk melampaui wewenang dalam Pasal 30 dan mencampuradukkan wewenang dalam Pasal 31. Akibat hukum yang dipilih pembentuk undang-undang adalah keabsahan keputusan: tidak sah atau dapat dibatalkan. Ini dasar argumen pada slide berikutnya.</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Gagasan A menghubungkan tiga lapis norma. Pertama, UU AP memberi akibat keabsahan atas diskresi yang cacat prosedur. Kedua, PP 48/2016 menggolongkan kelalaian prosedur diskresi sebagai pelanggaran administratif ringan. Ketiga, MK dalam Putusan 142/PUU-XXII/2024 menolak permohonan tetapi mendorong perumusan ulang Pasal 2 ayat (1) dan Pasal 3 UU Tipikor. Sampaikan dengan hati-hati: ini bukan klaim bahwa pejabat kebal pidana. Bila ada mens rea, suap, atau konflik kepentingan yang disembunyikan, ranahnya tetap pidana.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Pasal 20 ayat (1): pengawasan larangan penyalahgunaan wewenang dalam Pasal 17 dan 18 dilakukan APIP. Ayat (2) sampai (6) mengatur tiga kemungkinan hasil dan tindak lanjutnya. Pertanyaan pemantik: dalam kasus ASDP, hakim dissenting menilai perbuatannya terbukti tetapi bukan tindak pidana. Seandainya jalur Pasal 20 dan 21 dipakai lebih dulu, apakah perkara itu perlu sampai ke pengadilan Tipikor?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Pasal 21 memberi pejabat kesempatan menguji di PTUN ada atau tidaknya unsur penyalahgunaan wewenang dalam keputusan dan/atau tindakannya, termasuk diskresi. Perma 4/2015 membatasi permohonan ini sebelum adanya proses pidana. Literatur menunjukkan frasa itu kabur: sebagian memaknainya sebagai sebelum penyelidikan. Karena itu, sampaikan kepada peserta agar jalur ini dipertimbangkan segera setelah hasil APIP keluar, bukan setelah ada panggilan aparat penegak hukum.</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Putusan 25/PUU-XIV/2016 menggeser Pasal 2 dan 3 dari delik formil ke delik materiil. Putusan 142/PUU-XXII/2024 yang diucapkan 17 Desember 2025 menolak permohonan, menyatakan unsur kerugian negara berhubungan kausal dengan perbuatan melawan hukum dan penyalahgunaan kewenangan, tetapi mendorong pembentuk undang-undang memprioritaskan perumusan ulang. UU Tipikor masuk Prolegnas 2025–2029. KPK sendiri merespons dengan menekankan kehati-hatian penerapan kedua pasal.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usulan alat kerja, bukan norma. Zona disusun dari tingkat ketidakpastian hukum: semakin sedikit pegangan peraturan, semakin tebal dokumentasi yang dibutuhkan. Peta ini bisa langsung dipakai pada workshop Rabu pagi, Pemetaan Prioritas Sengketa Daerah, untuk menandai keputusan penyelesaian sengketa mana yang perlu pendapat hukum dan persetujuan atasan.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Gagasan paling relevan dengan TOR. Pejabat yang menyepakati perdamaian sedang menggunakan diskresi yang berdampak pada keuangan negara. Tanpa dokumen, ia berisiko dituduh membayar terlalu banyak. Dua dokumen ini adalah pelaksanaan kewajiban Pasal 26, dan menyambung sesi Rencana Tindak Lanjut hari Rabu yang memuat butir mandat penyelesaian. Adhyaksa Chambers direncanakan mulai berfungsi pada 2027 dengan mengadopsi praktik seperti Maxwell Chambers di Singapura. Pertanyaan pemantik: bisakah perdamaian yang dimediasi Jaksa Pengacara Negara dengan dokumen Pasal 26 lengkap menjadi semacam safe harbor bagi pejabat penandatangan?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Delapan isian ini memetakan Bab VI menjadi satu dokumen yang bisa diarsipkan bersama keputusan. Isian 1 sampai 3 menjawab pertanyaan kewenangan dan tujuan, isian 4 sampai 6 membuktikan syarat Pasal 24, isian 7 dan 8 memenuhi prosedur Pasal 25 sampai 28. Tawarkan kepada peserta untuk mengadopsinya sebagai lampiran standar setiap keputusan diskresioner, termasuk keputusan menempuh atau menyepakati perdamaian.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Skenario rekaan untuk diskusi, bukan kasus nyata. Arah jawaban. Skenario 1: Pasal 23 huruf d dan Pasal 25 ayat (3) dan (5); laporan sesudah diskresi dalam tenggat 5 hari kerja terpenuhi; perlu bukti kondisi darurat dan kewajaran harga; rezim pengadaan darurat juga perlu dicek. Skenario 2: Pasal 23 huruf a, Pasal 25 ayat (1) dan (2), Pasal 26; tanpa persetujuan tertulis dan uraian dampak keuangan, diskresi berisiko dikategorikan melampaui wewenang menurut Pasal 30 atau mencampuradukkan wewenang menurut Pasal 31; inilah fungsi Mandat Perdamaian dan Memo Justifikasi. Skenario 3: kajian teknis tidak menyelamatkan pelanggaran Pasal 24 huruf e; konflik kepentingan harus dideklarasikan dan pejabat mundur dari keputusan; risiko pidana paling tinggi di antara ketiganya.</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Tutup dengan kembali ke tesis: perlindungan dibangun sebelum keputusan. Pasal 6 ayat (2) huruf e UU AP menempatkan penggunaan diskresi sebagai hak pejabat, sehingga yang perlu dibangun adalah kepercayaan diri yang terdokumentasi, bukan ketakutan. Sambungkan ke sesi siang tentang mediasi sektor publik dan workshop hari Rabu.</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24DF58-285B-E151-006A-D88C36BBB753}"/>
              </a:ext>
            </a:extLst>
          </p:cNvPr>
          <p:cNvSpPr>
            <a:spLocks noGrp="1"/>
          </p:cNvSpPr>
          <p:nvPr>
            <p:ph type="ctrTitle"/>
          </p:nvPr>
        </p:nvSpPr>
        <p:spPr>
          <a:xfrm>
            <a:off x="320039" y="1033272"/>
            <a:ext cx="5892073" cy="3895344"/>
          </a:xfrm>
        </p:spPr>
        <p:txBody>
          <a:bodyPr vert="horz" lIns="91440" tIns="45720" rIns="91440" bIns="45720" rtlCol="0" anchor="t">
            <a:normAutofit/>
          </a:bodyPr>
          <a:lstStyle>
            <a:lvl1pPr>
              <a:defRPr lang="en-US" sz="8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xmlns="" id="{F9206861-2B51-5BD1-EB7B-C21E31ED4CF6}"/>
              </a:ext>
            </a:extLst>
          </p:cNvPr>
          <p:cNvSpPr>
            <a:spLocks noGrp="1"/>
          </p:cNvSpPr>
          <p:nvPr>
            <p:ph type="subTitle" idx="1"/>
          </p:nvPr>
        </p:nvSpPr>
        <p:spPr>
          <a:xfrm>
            <a:off x="320040" y="5733288"/>
            <a:ext cx="5892071" cy="795528"/>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xmlns="" id="{822DDD77-F8A9-7EC7-8615-6A38937CE728}"/>
              </a:ext>
            </a:extLst>
          </p:cNvPr>
          <p:cNvSpPr>
            <a:spLocks noGrp="1"/>
          </p:cNvSpPr>
          <p:nvPr>
            <p:ph type="ftr" sz="quarter" idx="11"/>
          </p:nvPr>
        </p:nvSpPr>
        <p:spPr/>
        <p:txBody>
          <a:bodyPr/>
          <a:lstStyle>
            <a:lvl1pPr>
              <a:defRPr>
                <a:solidFill>
                  <a:schemeClr val="tx2"/>
                </a:solidFill>
              </a:defRPr>
            </a:lvl1pPr>
          </a:lstStyle>
          <a:p>
            <a:r>
              <a:rPr lang="en-US"/>
              <a:t>Footer Text</a:t>
            </a:r>
            <a:endParaRPr lang="en-US" dirty="0"/>
          </a:p>
        </p:txBody>
      </p:sp>
      <p:sp>
        <p:nvSpPr>
          <p:cNvPr id="11" name="Picture Placeholder 10">
            <a:extLst>
              <a:ext uri="{FF2B5EF4-FFF2-40B4-BE49-F238E27FC236}">
                <a16:creationId xmlns:a16="http://schemas.microsoft.com/office/drawing/2014/main" xmlns="" id="{1F08B46D-341A-2502-FE91-2C5EF771037B}"/>
              </a:ext>
            </a:extLst>
          </p:cNvPr>
          <p:cNvSpPr>
            <a:spLocks noGrp="1"/>
          </p:cNvSpPr>
          <p:nvPr>
            <p:ph type="pic" sz="quarter" idx="13" hasCustomPrompt="1"/>
          </p:nvPr>
        </p:nvSpPr>
        <p:spPr>
          <a:xfrm>
            <a:off x="6931152" y="793817"/>
            <a:ext cx="5260848" cy="6064181"/>
          </a:xfrm>
          <a:blipFill>
            <a:blip r:embed="rId2">
              <a:alphaModFix amt="8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xmlns="" id="{098AB215-86A6-6EC5-BC27-7962FA84A1AE}"/>
              </a:ext>
            </a:extLst>
          </p:cNvPr>
          <p:cNvSpPr>
            <a:spLocks noGrp="1"/>
          </p:cNvSpPr>
          <p:nvPr>
            <p:ph type="dt" sz="half" idx="10"/>
          </p:nvPr>
        </p:nvSpPr>
        <p:spPr>
          <a:xfrm>
            <a:off x="6938587" y="207982"/>
            <a:ext cx="2662798" cy="413360"/>
          </a:xfrm>
        </p:spPr>
        <p:txBody>
          <a:bodyPr/>
          <a:lstStyle>
            <a:lvl1pPr>
              <a:defRPr>
                <a:solidFill>
                  <a:schemeClr val="tx2"/>
                </a:solidFill>
              </a:defRPr>
            </a:lvl1pPr>
          </a:lstStyle>
          <a:p>
            <a:fld id="{BBB8170F-0370-4A38-8BF3-83D69476AE62}" type="datetime1">
              <a:rPr lang="en-US" smtClean="0"/>
              <a:t>10/8/2026</a:t>
            </a:fld>
            <a:endParaRPr lang="en-US" dirty="0"/>
          </a:p>
        </p:txBody>
      </p:sp>
      <p:sp>
        <p:nvSpPr>
          <p:cNvPr id="6" name="Slide Number Placeholder 5">
            <a:extLst>
              <a:ext uri="{FF2B5EF4-FFF2-40B4-BE49-F238E27FC236}">
                <a16:creationId xmlns:a16="http://schemas.microsoft.com/office/drawing/2014/main" xmlns="" id="{4360CECF-E526-1422-4780-123B6B1E96C9}"/>
              </a:ext>
            </a:extLst>
          </p:cNvPr>
          <p:cNvSpPr>
            <a:spLocks noGrp="1"/>
          </p:cNvSpPr>
          <p:nvPr>
            <p:ph type="sldNum" sz="quarter" idx="12"/>
          </p:nvPr>
        </p:nvSpPr>
        <p:spPr/>
        <p:txBody>
          <a:bodyPr/>
          <a:lstStyle>
            <a:lvl1pPr>
              <a:defRPr>
                <a:solidFill>
                  <a:schemeClr val="tx2"/>
                </a:solidFill>
              </a:defRPr>
            </a:lvl1pPr>
          </a:lstStyle>
          <a:p>
            <a:fld id="{753D0FD4-819D-4187-8797-C35567B41C78}" type="slidenum">
              <a:rPr lang="en-US" smtClean="0"/>
              <a:t>‹#›</a:t>
            </a:fld>
            <a:endParaRPr lang="en-US"/>
          </a:p>
        </p:txBody>
      </p:sp>
      <p:cxnSp>
        <p:nvCxnSpPr>
          <p:cNvPr id="9" name="Straight Connector 8">
            <a:extLst>
              <a:ext uri="{FF2B5EF4-FFF2-40B4-BE49-F238E27FC236}">
                <a16:creationId xmlns:a16="http://schemas.microsoft.com/office/drawing/2014/main" xmlns="" id="{CF2C2C7B-6B47-4A5B-B24C-B316964ABE62}"/>
              </a:ext>
            </a:extLst>
          </p:cNvPr>
          <p:cNvCxnSpPr>
            <a:cxnSpLocks/>
          </p:cNvCxnSpPr>
          <p:nvPr/>
        </p:nvCxnSpPr>
        <p:spPr>
          <a:xfrm flipV="1">
            <a:off x="6929823" y="789558"/>
            <a:ext cx="0" cy="606844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4F32355F-80FD-3956-F8D4-9DF4073D0E2E}"/>
              </a:ext>
            </a:extLst>
          </p:cNvPr>
          <p:cNvCxnSpPr>
            <a:cxnSpLocks/>
          </p:cNvCxnSpPr>
          <p:nvPr/>
        </p:nvCxnSpPr>
        <p:spPr>
          <a:xfrm>
            <a:off x="0" y="5420250"/>
            <a:ext cx="692982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0D4DD8B2-0D73-EB9B-9708-67DF28E40F96}"/>
              </a:ext>
            </a:extLst>
          </p:cNvPr>
          <p:cNvCxnSpPr>
            <a:cxnSpLocks/>
          </p:cNvCxnSpPr>
          <p:nvPr/>
        </p:nvCxnSpPr>
        <p:spPr>
          <a:xfrm>
            <a:off x="0" y="791907"/>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097316"/>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9" y="612648"/>
            <a:ext cx="11253668" cy="1106424"/>
          </a:xfrm>
        </p:spPr>
        <p:txBody>
          <a:bodyPr/>
          <a:lstStyle>
            <a:lvl1pPr>
              <a:defRPr sz="66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20559" y="2139696"/>
            <a:ext cx="11253668" cy="42885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xmlns="" id="{2D457B6E-DC25-9A54-64F7-98703149B156}"/>
              </a:ext>
            </a:extLst>
          </p:cNvPr>
          <p:cNvSpPr>
            <a:spLocks noGrp="1"/>
          </p:cNvSpPr>
          <p:nvPr>
            <p:ph type="ftr" sz="quarter" idx="11"/>
          </p:nvPr>
        </p:nvSpPr>
        <p:spPr/>
        <p:txBody>
          <a:bodyPr/>
          <a:lstStyle/>
          <a:p>
            <a:r>
              <a:rPr lang="en-US"/>
              <a:t>Footer Text</a:t>
            </a:r>
            <a:endParaRPr lang="en-US" dirty="0"/>
          </a:p>
        </p:txBody>
      </p:sp>
      <p:sp>
        <p:nvSpPr>
          <p:cNvPr id="8" name="Date Placeholder 7">
            <a:extLst>
              <a:ext uri="{FF2B5EF4-FFF2-40B4-BE49-F238E27FC236}">
                <a16:creationId xmlns:a16="http://schemas.microsoft.com/office/drawing/2014/main" xmlns="" id="{D49DF708-DA4E-D117-5CE8-7401A836F675}"/>
              </a:ext>
            </a:extLst>
          </p:cNvPr>
          <p:cNvSpPr>
            <a:spLocks noGrp="1"/>
          </p:cNvSpPr>
          <p:nvPr>
            <p:ph type="dt" sz="half" idx="10"/>
          </p:nvPr>
        </p:nvSpPr>
        <p:spPr/>
        <p:txBody>
          <a:bodyPr/>
          <a:lstStyle/>
          <a:p>
            <a:fld id="{20D15516-589F-487D-BF51-9635DCEA90D5}" type="datetime1">
              <a:rPr lang="en-US" smtClean="0"/>
              <a:t>10/8/2026</a:t>
            </a:fld>
            <a:endParaRPr lang="en-US"/>
          </a:p>
        </p:txBody>
      </p:sp>
      <p:sp>
        <p:nvSpPr>
          <p:cNvPr id="10" name="Slide Number Placeholder 9">
            <a:extLst>
              <a:ext uri="{FF2B5EF4-FFF2-40B4-BE49-F238E27FC236}">
                <a16:creationId xmlns:a16="http://schemas.microsoft.com/office/drawing/2014/main" xmlns="" id="{D1AE2728-8254-BE0F-89AB-2D5352D66F0D}"/>
              </a:ext>
            </a:extLst>
          </p:cNvPr>
          <p:cNvSpPr>
            <a:spLocks noGrp="1"/>
          </p:cNvSpPr>
          <p:nvPr>
            <p:ph type="sldNum" sz="quarter" idx="12"/>
          </p:nvPr>
        </p:nvSpPr>
        <p:spPr/>
        <p:txBody>
          <a:bodyPr/>
          <a:lstStyle/>
          <a:p>
            <a:fld id="{753D0FD4-819D-4187-8797-C35567B41C78}" type="slidenum">
              <a:rPr lang="en-US" smtClean="0"/>
              <a:t>‹#›</a:t>
            </a:fld>
            <a:endParaRPr lang="en-US"/>
          </a:p>
        </p:txBody>
      </p:sp>
      <p:cxnSp>
        <p:nvCxnSpPr>
          <p:cNvPr id="7" name="Straight Connector 6">
            <a:extLst>
              <a:ext uri="{FF2B5EF4-FFF2-40B4-BE49-F238E27FC236}">
                <a16:creationId xmlns:a16="http://schemas.microsoft.com/office/drawing/2014/main" xmlns="" id="{093DFD8D-B66E-C844-B523-E3C51265F5EA}"/>
              </a:ext>
            </a:extLst>
          </p:cNvPr>
          <p:cNvCxnSpPr>
            <a:cxnSpLocks/>
          </p:cNvCxnSpPr>
          <p:nvPr/>
        </p:nvCxnSpPr>
        <p:spPr>
          <a:xfrm>
            <a:off x="0" y="180556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044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24DF58-285B-E151-006A-D88C36BBB753}"/>
              </a:ext>
            </a:extLst>
          </p:cNvPr>
          <p:cNvSpPr>
            <a:spLocks noGrp="1"/>
          </p:cNvSpPr>
          <p:nvPr>
            <p:ph type="ctrTitle"/>
          </p:nvPr>
        </p:nvSpPr>
        <p:spPr>
          <a:xfrm>
            <a:off x="320040" y="5223554"/>
            <a:ext cx="11430000" cy="914400"/>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xmlns="" id="{F9206861-2B51-5BD1-EB7B-C21E31ED4CF6}"/>
              </a:ext>
            </a:extLst>
          </p:cNvPr>
          <p:cNvSpPr>
            <a:spLocks noGrp="1"/>
          </p:cNvSpPr>
          <p:nvPr>
            <p:ph type="subTitle" idx="1"/>
          </p:nvPr>
        </p:nvSpPr>
        <p:spPr>
          <a:xfrm>
            <a:off x="320039" y="6083090"/>
            <a:ext cx="11429999" cy="566928"/>
          </a:xfrm>
        </p:spPr>
        <p:txBody>
          <a:bodyPr vert="horz" lIns="91440" tIns="45720" rIns="91440" bIns="45720" rtlCol="0" anchor="ctr">
            <a:normAutofit/>
          </a:bodyPr>
          <a:lstStyle>
            <a:lvl1pPr marL="0" indent="0">
              <a:buNone/>
              <a:defRPr lang="en-US"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xmlns="" id="{1F08B46D-341A-2502-FE91-2C5EF771037B}"/>
              </a:ext>
            </a:extLst>
          </p:cNvPr>
          <p:cNvSpPr>
            <a:spLocks noGrp="1"/>
          </p:cNvSpPr>
          <p:nvPr>
            <p:ph type="pic" sz="quarter" idx="13" hasCustomPrompt="1"/>
          </p:nvPr>
        </p:nvSpPr>
        <p:spPr>
          <a:xfrm>
            <a:off x="0" y="0"/>
            <a:ext cx="12192000" cy="50694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xmlns="" id="{822DDD77-F8A9-7EC7-8615-6A38937CE728}"/>
              </a:ext>
            </a:extLst>
          </p:cNvPr>
          <p:cNvSpPr>
            <a:spLocks noGrp="1"/>
          </p:cNvSpPr>
          <p:nvPr>
            <p:ph type="ftr" sz="quarter" idx="11"/>
          </p:nvPr>
        </p:nvSpPr>
        <p:spPr/>
        <p:txBody>
          <a:bodyPr/>
          <a:lstStyle>
            <a:lvl1pPr>
              <a:defRPr>
                <a:solidFill>
                  <a:srgbClr val="FFFFFF"/>
                </a:solidFill>
                <a:effectLst>
                  <a:outerShdw blurRad="38100" dist="38100" dir="2700000" algn="tl">
                    <a:srgbClr val="000000">
                      <a:alpha val="43137"/>
                    </a:srgbClr>
                  </a:outerShdw>
                </a:effectLst>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098AB215-86A6-6EC5-BC27-7962FA84A1AE}"/>
              </a:ext>
            </a:extLst>
          </p:cNvPr>
          <p:cNvSpPr>
            <a:spLocks noGrp="1"/>
          </p:cNvSpPr>
          <p:nvPr>
            <p:ph type="dt" sz="half" idx="10"/>
          </p:nvPr>
        </p:nvSpPr>
        <p:spPr/>
        <p:txBody>
          <a:bodyPr/>
          <a:lstStyle>
            <a:lvl1pPr>
              <a:defRPr>
                <a:solidFill>
                  <a:srgbClr val="FFFFFF"/>
                </a:solidFill>
                <a:effectLst>
                  <a:outerShdw blurRad="38100" dist="38100" dir="2700000" algn="tl">
                    <a:srgbClr val="000000">
                      <a:alpha val="43137"/>
                    </a:srgbClr>
                  </a:outerShdw>
                </a:effectLst>
              </a:defRPr>
            </a:lvl1pPr>
          </a:lstStyle>
          <a:p>
            <a:fld id="{BD5D1244-0536-4076-95F8-65E3144966FF}" type="datetime1">
              <a:rPr lang="en-US" smtClean="0"/>
              <a:t>10/8/2026</a:t>
            </a:fld>
            <a:endParaRPr lang="en-US"/>
          </a:p>
        </p:txBody>
      </p:sp>
      <p:sp>
        <p:nvSpPr>
          <p:cNvPr id="6" name="Slide Number Placeholder 5">
            <a:extLst>
              <a:ext uri="{FF2B5EF4-FFF2-40B4-BE49-F238E27FC236}">
                <a16:creationId xmlns:a16="http://schemas.microsoft.com/office/drawing/2014/main" xmlns="" id="{4360CECF-E526-1422-4780-123B6B1E96C9}"/>
              </a:ext>
            </a:extLst>
          </p:cNvPr>
          <p:cNvSpPr>
            <a:spLocks noGrp="1"/>
          </p:cNvSpPr>
          <p:nvPr>
            <p:ph type="sldNum" sz="quarter" idx="12"/>
          </p:nvPr>
        </p:nvSpPr>
        <p:spPr/>
        <p:txBody>
          <a:bodyPr/>
          <a:lstStyle>
            <a:lvl1pPr>
              <a:defRPr>
                <a:solidFill>
                  <a:srgbClr val="FFFFFF"/>
                </a:solidFill>
                <a:effectLst>
                  <a:outerShdw blurRad="38100" dist="38100" dir="2700000" algn="tl">
                    <a:srgbClr val="000000">
                      <a:alpha val="43137"/>
                    </a:srgbClr>
                  </a:outerShdw>
                </a:effectLst>
              </a:defRPr>
            </a:lvl1pPr>
          </a:lstStyle>
          <a:p>
            <a:fld id="{753D0FD4-819D-4187-8797-C35567B41C78}" type="slidenum">
              <a:rPr lang="en-US" smtClean="0"/>
              <a:t>‹#›</a:t>
            </a:fld>
            <a:endParaRPr lang="en-US"/>
          </a:p>
        </p:txBody>
      </p:sp>
      <p:cxnSp>
        <p:nvCxnSpPr>
          <p:cNvPr id="7" name="Straight Connector 6">
            <a:extLst>
              <a:ext uri="{FF2B5EF4-FFF2-40B4-BE49-F238E27FC236}">
                <a16:creationId xmlns:a16="http://schemas.microsoft.com/office/drawing/2014/main" xmlns="" id="{8ABE8472-319C-7663-7B71-2A6549DED7EF}"/>
              </a:ext>
            </a:extLst>
          </p:cNvPr>
          <p:cNvCxnSpPr>
            <a:cxnSpLocks/>
          </p:cNvCxnSpPr>
          <p:nvPr/>
        </p:nvCxnSpPr>
        <p:spPr>
          <a:xfrm>
            <a:off x="0" y="5068350"/>
            <a:ext cx="12188952"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633998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24DF58-285B-E151-006A-D88C36BBB753}"/>
              </a:ext>
            </a:extLst>
          </p:cNvPr>
          <p:cNvSpPr>
            <a:spLocks noGrp="1"/>
          </p:cNvSpPr>
          <p:nvPr>
            <p:ph type="ctrTitle"/>
          </p:nvPr>
        </p:nvSpPr>
        <p:spPr>
          <a:xfrm>
            <a:off x="320040" y="758952"/>
            <a:ext cx="7589520" cy="4087368"/>
          </a:xfrm>
        </p:spPr>
        <p:txBody>
          <a:bodyPr vert="horz" lIns="91440" tIns="45720" rIns="91440" bIns="45720" rtlCol="0" anchor="t">
            <a:normAutofit/>
          </a:bodyPr>
          <a:lstStyle>
            <a:lvl1pPr>
              <a:defRPr lang="en-US" sz="9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xmlns="" id="{F9206861-2B51-5BD1-EB7B-C21E31ED4CF6}"/>
              </a:ext>
            </a:extLst>
          </p:cNvPr>
          <p:cNvSpPr>
            <a:spLocks noGrp="1"/>
          </p:cNvSpPr>
          <p:nvPr>
            <p:ph type="subTitle" idx="1"/>
          </p:nvPr>
        </p:nvSpPr>
        <p:spPr>
          <a:xfrm>
            <a:off x="320039" y="5404104"/>
            <a:ext cx="11515277" cy="57607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xmlns="" id="{822DDD77-F8A9-7EC7-8615-6A38937CE728}"/>
              </a:ext>
            </a:extLst>
          </p:cNvPr>
          <p:cNvSpPr>
            <a:spLocks noGrp="1"/>
          </p:cNvSpPr>
          <p:nvPr>
            <p:ph type="ftr" sz="quarter" idx="11"/>
          </p:nvPr>
        </p:nvSpPr>
        <p:spPr>
          <a:xfrm>
            <a:off x="317773" y="6254496"/>
            <a:ext cx="2963692" cy="413360"/>
          </a:xfrm>
        </p:spPr>
        <p:txBody>
          <a:bodyPr/>
          <a:lstStyle>
            <a:lvl1pPr>
              <a:defRPr>
                <a:solidFill>
                  <a:schemeClr val="tx2"/>
                </a:solidFill>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098AB215-86A6-6EC5-BC27-7962FA84A1AE}"/>
              </a:ext>
            </a:extLst>
          </p:cNvPr>
          <p:cNvSpPr>
            <a:spLocks noGrp="1"/>
          </p:cNvSpPr>
          <p:nvPr>
            <p:ph type="dt" sz="half" idx="10"/>
          </p:nvPr>
        </p:nvSpPr>
        <p:spPr>
          <a:xfrm>
            <a:off x="7921742" y="6254496"/>
            <a:ext cx="1679642" cy="413360"/>
          </a:xfrm>
        </p:spPr>
        <p:txBody>
          <a:bodyPr/>
          <a:lstStyle>
            <a:lvl1pPr>
              <a:defRPr>
                <a:solidFill>
                  <a:schemeClr val="tx2"/>
                </a:solidFill>
              </a:defRPr>
            </a:lvl1pPr>
          </a:lstStyle>
          <a:p>
            <a:fld id="{E8F94E15-B448-489B-871D-A40527BFA7B7}" type="datetime1">
              <a:rPr lang="en-US" smtClean="0"/>
              <a:t>10/8/2026</a:t>
            </a:fld>
            <a:endParaRPr lang="en-US"/>
          </a:p>
        </p:txBody>
      </p:sp>
      <p:sp>
        <p:nvSpPr>
          <p:cNvPr id="6" name="Slide Number Placeholder 5">
            <a:extLst>
              <a:ext uri="{FF2B5EF4-FFF2-40B4-BE49-F238E27FC236}">
                <a16:creationId xmlns:a16="http://schemas.microsoft.com/office/drawing/2014/main" xmlns="" id="{4360CECF-E526-1422-4780-123B6B1E96C9}"/>
              </a:ext>
            </a:extLst>
          </p:cNvPr>
          <p:cNvSpPr>
            <a:spLocks noGrp="1"/>
          </p:cNvSpPr>
          <p:nvPr>
            <p:ph type="sldNum" sz="quarter" idx="12"/>
          </p:nvPr>
        </p:nvSpPr>
        <p:spPr>
          <a:xfrm>
            <a:off x="11288870" y="6254496"/>
            <a:ext cx="546447" cy="413360"/>
          </a:xfrm>
        </p:spPr>
        <p:txBody>
          <a:bodyPr/>
          <a:lstStyle>
            <a:lvl1pPr>
              <a:defRPr>
                <a:solidFill>
                  <a:schemeClr val="tx2"/>
                </a:solidFill>
              </a:defRPr>
            </a:lvl1pPr>
          </a:lstStyle>
          <a:p>
            <a:fld id="{753D0FD4-819D-4187-8797-C35567B41C78}" type="slidenum">
              <a:rPr lang="en-US" smtClean="0"/>
              <a:t>‹#›</a:t>
            </a:fld>
            <a:endParaRPr lang="en-US"/>
          </a:p>
        </p:txBody>
      </p:sp>
      <p:cxnSp>
        <p:nvCxnSpPr>
          <p:cNvPr id="8" name="Straight Connector 7">
            <a:extLst>
              <a:ext uri="{FF2B5EF4-FFF2-40B4-BE49-F238E27FC236}">
                <a16:creationId xmlns:a16="http://schemas.microsoft.com/office/drawing/2014/main" xmlns="" id="{F05C310B-ED34-BA33-630C-F8D5EB2A41A2}"/>
              </a:ext>
            </a:extLst>
          </p:cNvPr>
          <p:cNvCxnSpPr>
            <a:cxnSpLocks/>
          </p:cNvCxnSpPr>
          <p:nvPr/>
        </p:nvCxnSpPr>
        <p:spPr>
          <a:xfrm>
            <a:off x="0" y="6057900"/>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xmlns="" id="{C6B77E3C-9D50-9277-C646-D9B5AB8122BB}"/>
              </a:ext>
            </a:extLst>
          </p:cNvPr>
          <p:cNvCxnSpPr>
            <a:cxnSpLocks/>
          </p:cNvCxnSpPr>
          <p:nvPr/>
        </p:nvCxnSpPr>
        <p:spPr>
          <a:xfrm>
            <a:off x="0" y="527477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9894979"/>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C8350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877CE2-4402-942B-FD26-6E29BDAB9B47}"/>
              </a:ext>
            </a:extLst>
          </p:cNvPr>
          <p:cNvSpPr>
            <a:spLocks noGrp="1"/>
          </p:cNvSpPr>
          <p:nvPr>
            <p:ph type="title"/>
          </p:nvPr>
        </p:nvSpPr>
        <p:spPr>
          <a:xfrm>
            <a:off x="64008" y="1435608"/>
            <a:ext cx="11594592" cy="5559552"/>
          </a:xfrm>
        </p:spPr>
        <p:txBody>
          <a:bodyPr anchor="b">
            <a:normAutofit/>
          </a:bodyPr>
          <a:lstStyle>
            <a:lvl1pPr>
              <a:lnSpc>
                <a:spcPct val="67000"/>
              </a:lnSpc>
              <a:defRPr sz="148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xmlns="" id="{CEC3F3D2-CADD-A94F-6739-CCCDA6C6FA8C}"/>
              </a:ext>
            </a:extLst>
          </p:cNvPr>
          <p:cNvSpPr>
            <a:spLocks noGrp="1"/>
          </p:cNvSpPr>
          <p:nvPr>
            <p:ph type="ftr" sz="quarter" idx="11"/>
          </p:nvPr>
        </p:nvSpPr>
        <p:spPr/>
        <p:txBody>
          <a:bodyPr/>
          <a:lstStyle>
            <a:lvl1pPr>
              <a:defRPr>
                <a:solidFill>
                  <a:schemeClr val="tx2"/>
                </a:solidFill>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40CC541E-3AF5-9564-CE04-E4B86459DBE0}"/>
              </a:ext>
            </a:extLst>
          </p:cNvPr>
          <p:cNvSpPr>
            <a:spLocks noGrp="1"/>
          </p:cNvSpPr>
          <p:nvPr>
            <p:ph type="dt" sz="half" idx="10"/>
          </p:nvPr>
        </p:nvSpPr>
        <p:spPr/>
        <p:txBody>
          <a:bodyPr/>
          <a:lstStyle>
            <a:lvl1pPr>
              <a:defRPr>
                <a:solidFill>
                  <a:schemeClr val="tx2"/>
                </a:solidFill>
              </a:defRPr>
            </a:lvl1pPr>
          </a:lstStyle>
          <a:p>
            <a:fld id="{CE994A23-0EFF-404D-A2C5-6B54939039AD}" type="datetime1">
              <a:rPr lang="en-US" smtClean="0"/>
              <a:t>10/8/2026</a:t>
            </a:fld>
            <a:endParaRPr lang="en-US"/>
          </a:p>
        </p:txBody>
      </p:sp>
      <p:sp>
        <p:nvSpPr>
          <p:cNvPr id="6" name="Slide Number Placeholder 5">
            <a:extLst>
              <a:ext uri="{FF2B5EF4-FFF2-40B4-BE49-F238E27FC236}">
                <a16:creationId xmlns:a16="http://schemas.microsoft.com/office/drawing/2014/main" xmlns="" id="{C3C772A7-7F28-0EB0-D243-BCC6917DADA2}"/>
              </a:ext>
            </a:extLst>
          </p:cNvPr>
          <p:cNvSpPr>
            <a:spLocks noGrp="1"/>
          </p:cNvSpPr>
          <p:nvPr>
            <p:ph type="sldNum" sz="quarter" idx="12"/>
          </p:nvPr>
        </p:nvSpPr>
        <p:spPr/>
        <p:txBody>
          <a:bodyPr/>
          <a:lstStyle>
            <a:lvl1pPr>
              <a:defRPr>
                <a:solidFill>
                  <a:schemeClr val="tx2"/>
                </a:solidFill>
              </a:defRPr>
            </a:lvl1pPr>
          </a:lstStyle>
          <a:p>
            <a:fld id="{753D0FD4-819D-4187-8797-C35567B41C78}" type="slidenum">
              <a:rPr lang="en-US" smtClean="0"/>
              <a:t>‹#›</a:t>
            </a:fld>
            <a:endParaRPr lang="en-US"/>
          </a:p>
        </p:txBody>
      </p:sp>
      <p:cxnSp>
        <p:nvCxnSpPr>
          <p:cNvPr id="8" name="Straight Connector 7">
            <a:extLst>
              <a:ext uri="{FF2B5EF4-FFF2-40B4-BE49-F238E27FC236}">
                <a16:creationId xmlns:a16="http://schemas.microsoft.com/office/drawing/2014/main" xmlns="" id="{7F716D65-B11C-E9B7-66BF-88E72C5DCEBA}"/>
              </a:ext>
            </a:extLst>
          </p:cNvPr>
          <p:cNvCxnSpPr>
            <a:cxnSpLocks/>
          </p:cNvCxnSpPr>
          <p:nvPr/>
        </p:nvCxnSpPr>
        <p:spPr>
          <a:xfrm>
            <a:off x="0" y="783822"/>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9312982"/>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7" y="886968"/>
            <a:ext cx="11405277" cy="1170432"/>
          </a:xfrm>
        </p:spPr>
        <p:txBody>
          <a:bodyPr>
            <a:normAutofit/>
          </a:bodyPr>
          <a:lstStyle>
            <a:lvl1pPr>
              <a:defRPr sz="8800">
                <a:solidFill>
                  <a:schemeClr val="accent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xmlns="" id="{07599C6D-D164-AA94-72F8-241C187199F2}"/>
              </a:ext>
            </a:extLst>
          </p:cNvPr>
          <p:cNvSpPr>
            <a:spLocks noGrp="1"/>
          </p:cNvSpPr>
          <p:nvPr>
            <p:ph type="ftr" sz="quarter" idx="11"/>
          </p:nvPr>
        </p:nvSpPr>
        <p:spPr/>
        <p:txBody>
          <a:bodyPr/>
          <a:lstStyle/>
          <a:p>
            <a:r>
              <a:rPr lang="en-US"/>
              <a:t>Footer Text</a:t>
            </a:r>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4764881" y="2832652"/>
            <a:ext cx="6893719" cy="3508951"/>
          </a:xfrm>
        </p:spPr>
        <p:txBody>
          <a:bodyPr anchor="t">
            <a:normAutofit/>
          </a:bodyPr>
          <a:lstStyle>
            <a:lvl1pPr marL="457200" indent="-457200">
              <a:buFont typeface="+mj-lt"/>
              <a:buAutoNum type="arabicPeriod"/>
              <a:defRPr sz="20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10B50CAA-07B2-F8CA-1425-4249CE17A802}"/>
              </a:ext>
            </a:extLst>
          </p:cNvPr>
          <p:cNvSpPr>
            <a:spLocks noGrp="1"/>
          </p:cNvSpPr>
          <p:nvPr>
            <p:ph type="dt" sz="half" idx="10"/>
          </p:nvPr>
        </p:nvSpPr>
        <p:spPr/>
        <p:txBody>
          <a:bodyPr/>
          <a:lstStyle/>
          <a:p>
            <a:fld id="{D9D311C3-93DB-42DC-917F-4386F19A1E3B}" type="datetime1">
              <a:rPr lang="en-US" smtClean="0"/>
              <a:t>10/8/2026</a:t>
            </a:fld>
            <a:endParaRPr lang="en-US"/>
          </a:p>
        </p:txBody>
      </p:sp>
      <p:sp>
        <p:nvSpPr>
          <p:cNvPr id="11" name="Slide Number Placeholder 10">
            <a:extLst>
              <a:ext uri="{FF2B5EF4-FFF2-40B4-BE49-F238E27FC236}">
                <a16:creationId xmlns:a16="http://schemas.microsoft.com/office/drawing/2014/main" xmlns="" id="{5DEAD866-E26E-BF23-7B5D-9F689B2FA881}"/>
              </a:ext>
            </a:extLst>
          </p:cNvPr>
          <p:cNvSpPr>
            <a:spLocks noGrp="1"/>
          </p:cNvSpPr>
          <p:nvPr>
            <p:ph type="sldNum" sz="quarter" idx="12"/>
          </p:nvPr>
        </p:nvSpPr>
        <p:spPr/>
        <p:txBody>
          <a:bodyPr/>
          <a:lstStyle/>
          <a:p>
            <a:fld id="{753D0FD4-819D-4187-8797-C35567B41C78}" type="slidenum">
              <a:rPr lang="en-US" smtClean="0"/>
              <a:t>‹#›</a:t>
            </a:fld>
            <a:endParaRPr lang="en-US"/>
          </a:p>
        </p:txBody>
      </p:sp>
      <p:cxnSp>
        <p:nvCxnSpPr>
          <p:cNvPr id="9" name="Straight Connector 8">
            <a:extLst>
              <a:ext uri="{FF2B5EF4-FFF2-40B4-BE49-F238E27FC236}">
                <a16:creationId xmlns:a16="http://schemas.microsoft.com/office/drawing/2014/main" xmlns="" id="{E8AC7CAE-FC19-2728-AA3B-1D2FE7879B25}"/>
              </a:ext>
            </a:extLst>
          </p:cNvPr>
          <p:cNvCxnSpPr>
            <a:cxnSpLocks/>
          </p:cNvCxnSpPr>
          <p:nvPr/>
        </p:nvCxnSpPr>
        <p:spPr>
          <a:xfrm>
            <a:off x="0" y="2118492"/>
            <a:ext cx="12192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F11B3592-91FB-05F4-B422-A40D7CD4DE2D}"/>
              </a:ext>
            </a:extLst>
          </p:cNvPr>
          <p:cNvCxnSpPr>
            <a:cxnSpLocks/>
          </p:cNvCxnSpPr>
          <p:nvPr/>
        </p:nvCxnSpPr>
        <p:spPr>
          <a:xfrm>
            <a:off x="0" y="800100"/>
            <a:ext cx="12192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246241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5266944" y="521208"/>
            <a:ext cx="6647688" cy="1865376"/>
          </a:xfrm>
        </p:spPr>
        <p:txBody>
          <a:bodyPr>
            <a:normAutofit/>
          </a:bodyPr>
          <a:lstStyle>
            <a:lvl1pPr>
              <a:defRPr sz="8000">
                <a:solidFill>
                  <a:schemeClr val="accent1"/>
                </a:solidFill>
              </a:defRPr>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xmlns="" id="{AD3A4126-4E48-DD2C-1468-6A36AE6C1D14}"/>
              </a:ext>
            </a:extLst>
          </p:cNvPr>
          <p:cNvSpPr>
            <a:spLocks noGrp="1"/>
          </p:cNvSpPr>
          <p:nvPr>
            <p:ph type="pic" sz="quarter" idx="13" hasCustomPrompt="1"/>
          </p:nvPr>
        </p:nvSpPr>
        <p:spPr>
          <a:xfrm>
            <a:off x="0" y="0"/>
            <a:ext cx="4917320" cy="6858000"/>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5266943" y="2651760"/>
            <a:ext cx="6327648" cy="3547872"/>
          </a:xfrm>
        </p:spPr>
        <p:txBody>
          <a:bodyPr>
            <a:normAutofit/>
          </a:bodyPr>
          <a:lstStyle>
            <a:lvl1pPr marL="457200" indent="-457200">
              <a:buFont typeface="+mj-lt"/>
              <a:buAutoNum type="arabicPeriod"/>
              <a:defRPr sz="2000"/>
            </a:lvl1pPr>
            <a:lvl2pPr marL="800100" indent="-342900">
              <a:buFont typeface="+mj-lt"/>
              <a:buAutoNum type="arabicPeriod"/>
              <a:defRPr sz="1800"/>
            </a:lvl2pPr>
            <a:lvl3pPr marL="1257300" indent="-342900">
              <a:buFont typeface="+mj-lt"/>
              <a:buAutoNum type="arabicPeriod"/>
              <a:defRPr sz="1600"/>
            </a:lvl3pPr>
            <a:lvl4pPr marL="1714500" indent="-342900">
              <a:buFont typeface="+mj-lt"/>
              <a:buAutoNum type="arabicPeriod"/>
              <a:defRPr sz="1400"/>
            </a:lvl4pPr>
            <a:lvl5pPr marL="21717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5271899" y="210312"/>
            <a:ext cx="2962656" cy="411480"/>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9573511" y="210312"/>
            <a:ext cx="1679642" cy="411480"/>
          </a:xfrm>
        </p:spPr>
        <p:txBody>
          <a:bodyPr/>
          <a:lstStyle/>
          <a:p>
            <a:fld id="{948C47DC-C479-4517-B1B0-94DB01BA76E7}"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p:txBody>
          <a:bodyPr/>
          <a:lstStyle/>
          <a:p>
            <a:fld id="{753D0FD4-819D-4187-8797-C35567B41C78}" type="slidenum">
              <a:rPr lang="en-US" smtClean="0"/>
              <a:t>‹#›</a:t>
            </a:fld>
            <a:endParaRPr lang="en-US"/>
          </a:p>
        </p:txBody>
      </p:sp>
      <p:cxnSp>
        <p:nvCxnSpPr>
          <p:cNvPr id="9" name="Straight Connector 8">
            <a:extLst>
              <a:ext uri="{FF2B5EF4-FFF2-40B4-BE49-F238E27FC236}">
                <a16:creationId xmlns:a16="http://schemas.microsoft.com/office/drawing/2014/main" xmlns="" id="{E7633BE4-C9B9-310C-1EAE-191B5D344B59}"/>
              </a:ext>
            </a:extLst>
          </p:cNvPr>
          <p:cNvCxnSpPr>
            <a:cxnSpLocks/>
          </p:cNvCxnSpPr>
          <p:nvPr/>
        </p:nvCxnSpPr>
        <p:spPr>
          <a:xfrm>
            <a:off x="4923916" y="2452449"/>
            <a:ext cx="7268084"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EA010762-96A4-4E1C-CD5D-EE1C1D1FC6E2}"/>
              </a:ext>
            </a:extLst>
          </p:cNvPr>
          <p:cNvCxnSpPr>
            <a:cxnSpLocks/>
          </p:cNvCxnSpPr>
          <p:nvPr/>
        </p:nvCxnSpPr>
        <p:spPr>
          <a:xfrm flipV="1">
            <a:off x="4923916" y="0"/>
            <a:ext cx="0" cy="685800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726037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93191" y="2077374"/>
            <a:ext cx="4479107" cy="2691413"/>
          </a:xfrm>
        </p:spPr>
        <p:txBody>
          <a:bodyPr vert="horz" lIns="91440" tIns="45720" rIns="91440" bIns="45720" rtlCol="0" anchor="ctr">
            <a:normAutofit/>
          </a:bodyPr>
          <a:lstStyle>
            <a:lvl1pPr>
              <a:defRPr lang="en-US" sz="6600" dirty="0"/>
            </a:lvl1pPr>
          </a:lstStyle>
          <a:p>
            <a:pPr lvl="0"/>
            <a:r>
              <a:rPr lang="en-US"/>
              <a:t>Click to edit Master title style</a:t>
            </a:r>
            <a:endParaRPr lang="en-US" dirty="0"/>
          </a:p>
        </p:txBody>
      </p:sp>
      <p:sp>
        <p:nvSpPr>
          <p:cNvPr id="10" name="Footer Placeholder 9">
            <a:extLst>
              <a:ext uri="{FF2B5EF4-FFF2-40B4-BE49-F238E27FC236}">
                <a16:creationId xmlns:a16="http://schemas.microsoft.com/office/drawing/2014/main" xmlns="" id="{F7DEB5EF-910B-9B2B-CB95-1AD374FECAFB}"/>
              </a:ext>
            </a:extLst>
          </p:cNvPr>
          <p:cNvSpPr>
            <a:spLocks noGrp="1"/>
          </p:cNvSpPr>
          <p:nvPr>
            <p:ph type="ftr" sz="quarter" idx="11"/>
          </p:nvPr>
        </p:nvSpPr>
        <p:spPr/>
        <p:txBody>
          <a:bodyPr/>
          <a:lstStyle/>
          <a:p>
            <a:r>
              <a:rPr lang="en-US"/>
              <a:t>Footer Text</a:t>
            </a:r>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5751577" y="2210542"/>
            <a:ext cx="5869293" cy="243247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xmlns="" id="{5FD4BD0F-0EF0-D5B9-5485-1ECB765DC5D9}"/>
              </a:ext>
            </a:extLst>
          </p:cNvPr>
          <p:cNvSpPr>
            <a:spLocks noGrp="1"/>
          </p:cNvSpPr>
          <p:nvPr>
            <p:ph type="dt" sz="half" idx="10"/>
          </p:nvPr>
        </p:nvSpPr>
        <p:spPr>
          <a:xfrm>
            <a:off x="5751577" y="207982"/>
            <a:ext cx="1921315" cy="413360"/>
          </a:xfrm>
        </p:spPr>
        <p:txBody>
          <a:bodyPr/>
          <a:lstStyle/>
          <a:p>
            <a:fld id="{F92C9D0B-C1A3-434D-9CF9-A666A14DD8A1}" type="datetime1">
              <a:rPr lang="en-US" smtClean="0"/>
              <a:t>10/8/2026</a:t>
            </a:fld>
            <a:endParaRPr lang="en-US"/>
          </a:p>
        </p:txBody>
      </p:sp>
      <p:sp>
        <p:nvSpPr>
          <p:cNvPr id="12" name="Slide Number Placeholder 11">
            <a:extLst>
              <a:ext uri="{FF2B5EF4-FFF2-40B4-BE49-F238E27FC236}">
                <a16:creationId xmlns:a16="http://schemas.microsoft.com/office/drawing/2014/main" xmlns="" id="{8566B317-2D55-4797-E621-551FCA482D78}"/>
              </a:ext>
            </a:extLst>
          </p:cNvPr>
          <p:cNvSpPr>
            <a:spLocks noGrp="1"/>
          </p:cNvSpPr>
          <p:nvPr>
            <p:ph type="sldNum" sz="quarter" idx="12"/>
          </p:nvPr>
        </p:nvSpPr>
        <p:spPr/>
        <p:txBody>
          <a:bodyPr/>
          <a:lstStyle/>
          <a:p>
            <a:fld id="{753D0FD4-819D-4187-8797-C35567B41C78}" type="slidenum">
              <a:rPr lang="en-US" smtClean="0"/>
              <a:t>‹#›</a:t>
            </a:fld>
            <a:endParaRPr lang="en-US"/>
          </a:p>
        </p:txBody>
      </p:sp>
      <p:cxnSp>
        <p:nvCxnSpPr>
          <p:cNvPr id="7" name="Straight Connector 6">
            <a:extLst>
              <a:ext uri="{FF2B5EF4-FFF2-40B4-BE49-F238E27FC236}">
                <a16:creationId xmlns:a16="http://schemas.microsoft.com/office/drawing/2014/main" xmlns="" id="{228C01F2-A815-18C2-F49B-D8E165722653}"/>
              </a:ext>
            </a:extLst>
          </p:cNvPr>
          <p:cNvCxnSpPr>
            <a:cxnSpLocks/>
          </p:cNvCxnSpPr>
          <p:nvPr/>
        </p:nvCxnSpPr>
        <p:spPr>
          <a:xfrm>
            <a:off x="5311938" y="1550633"/>
            <a:ext cx="0" cy="375673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xmlns="" id="{6790D5D6-313A-8ACD-591F-F8BEC510B947}"/>
              </a:ext>
            </a:extLst>
          </p:cNvPr>
          <p:cNvCxnSpPr>
            <a:cxnSpLocks/>
          </p:cNvCxnSpPr>
          <p:nvPr/>
        </p:nvCxnSpPr>
        <p:spPr>
          <a:xfrm>
            <a:off x="0" y="5308844"/>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9F6F1415-3933-6D89-472D-2FA4BBB279E7}"/>
              </a:ext>
            </a:extLst>
          </p:cNvPr>
          <p:cNvCxnSpPr>
            <a:cxnSpLocks/>
          </p:cNvCxnSpPr>
          <p:nvPr/>
        </p:nvCxnSpPr>
        <p:spPr>
          <a:xfrm>
            <a:off x="0" y="155063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501631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93192" y="1249959"/>
            <a:ext cx="4085912" cy="5125673"/>
          </a:xfrm>
        </p:spPr>
        <p:txBody>
          <a:bodyPr vert="horz" lIns="91440" tIns="45720" rIns="91440" bIns="45720" rtlCol="0" anchor="t">
            <a:normAutofit/>
          </a:bodyPr>
          <a:lstStyle>
            <a:lvl1pPr>
              <a:defRPr lang="en-US" sz="66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xmlns="" id="{2A5B8121-E925-2131-A76A-FBDAB0BC9C80}"/>
              </a:ext>
            </a:extLst>
          </p:cNvPr>
          <p:cNvSpPr>
            <a:spLocks noGrp="1"/>
          </p:cNvSpPr>
          <p:nvPr>
            <p:ph type="ftr" sz="quarter" idx="11"/>
          </p:nvPr>
        </p:nvSpPr>
        <p:spPr/>
        <p:txBody>
          <a:bodyPr/>
          <a:lstStyle/>
          <a:p>
            <a:r>
              <a:rPr lang="en-US"/>
              <a:t>Footer Text</a:t>
            </a:r>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5358384" y="1249959"/>
            <a:ext cx="6440424" cy="5238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xmlns="" id="{DBA5BEFD-7245-BB4D-0F86-F1C3A32E0676}"/>
              </a:ext>
            </a:extLst>
          </p:cNvPr>
          <p:cNvSpPr>
            <a:spLocks noGrp="1"/>
          </p:cNvSpPr>
          <p:nvPr>
            <p:ph type="dt" sz="half" idx="10"/>
          </p:nvPr>
        </p:nvSpPr>
        <p:spPr>
          <a:xfrm>
            <a:off x="5363852" y="207982"/>
            <a:ext cx="1921315" cy="413360"/>
          </a:xfrm>
        </p:spPr>
        <p:txBody>
          <a:bodyPr/>
          <a:lstStyle/>
          <a:p>
            <a:fld id="{742A22FE-7CAA-4561-B3B2-F8D8C37BE3D2}" type="datetime1">
              <a:rPr lang="en-US" smtClean="0"/>
              <a:t>10/8/2026</a:t>
            </a:fld>
            <a:endParaRPr lang="en-US"/>
          </a:p>
        </p:txBody>
      </p:sp>
      <p:sp>
        <p:nvSpPr>
          <p:cNvPr id="10" name="Slide Number Placeholder 9">
            <a:extLst>
              <a:ext uri="{FF2B5EF4-FFF2-40B4-BE49-F238E27FC236}">
                <a16:creationId xmlns:a16="http://schemas.microsoft.com/office/drawing/2014/main" xmlns="" id="{85879897-4AF6-4B38-AB30-8DD979DC52CE}"/>
              </a:ext>
            </a:extLst>
          </p:cNvPr>
          <p:cNvSpPr>
            <a:spLocks noGrp="1"/>
          </p:cNvSpPr>
          <p:nvPr>
            <p:ph type="sldNum" sz="quarter" idx="12"/>
          </p:nvPr>
        </p:nvSpPr>
        <p:spPr/>
        <p:txBody>
          <a:bodyPr/>
          <a:lstStyle/>
          <a:p>
            <a:fld id="{753D0FD4-819D-4187-8797-C35567B41C78}" type="slidenum">
              <a:rPr lang="en-US" smtClean="0"/>
              <a:t>‹#›</a:t>
            </a:fld>
            <a:endParaRPr lang="en-US"/>
          </a:p>
        </p:txBody>
      </p:sp>
      <p:cxnSp>
        <p:nvCxnSpPr>
          <p:cNvPr id="7" name="Straight Connector 6">
            <a:extLst>
              <a:ext uri="{FF2B5EF4-FFF2-40B4-BE49-F238E27FC236}">
                <a16:creationId xmlns:a16="http://schemas.microsoft.com/office/drawing/2014/main" xmlns="" id="{228C01F2-A815-18C2-F49B-D8E165722653}"/>
              </a:ext>
            </a:extLst>
          </p:cNvPr>
          <p:cNvCxnSpPr>
            <a:cxnSpLocks/>
          </p:cNvCxnSpPr>
          <p:nvPr/>
        </p:nvCxnSpPr>
        <p:spPr>
          <a:xfrm>
            <a:off x="4918746" y="805343"/>
            <a:ext cx="0" cy="6052657"/>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407414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5330876" y="749808"/>
            <a:ext cx="6442024" cy="2039112"/>
          </a:xfrm>
        </p:spPr>
        <p:txBody>
          <a:bodyPr vert="horz" lIns="91440" tIns="45720" rIns="91440" bIns="45720" rtlCol="0" anchor="t">
            <a:normAutofit/>
          </a:bodyPr>
          <a:lstStyle>
            <a:lvl1pPr>
              <a:defRPr lang="en-US" sz="7200"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0" y="0"/>
            <a:ext cx="4910328" cy="68580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5330875" y="213482"/>
            <a:ext cx="2962656" cy="411480"/>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9609227" y="210312"/>
            <a:ext cx="1679642" cy="411480"/>
          </a:xfrm>
        </p:spPr>
        <p:txBody>
          <a:bodyPr/>
          <a:lstStyle/>
          <a:p>
            <a:fld id="{491FA625-EDE8-4CCD-93F2-36B8EAED6AA1}"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p:txBody>
          <a:bodyPr/>
          <a:lstStyle/>
          <a:p>
            <a:fld id="{753D0FD4-819D-4187-8797-C35567B41C78}" type="slidenum">
              <a:rPr lang="en-US" smtClean="0"/>
              <a:t>‹#›</a:t>
            </a:fld>
            <a:endParaRPr lang="en-US"/>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5330875" y="2944368"/>
            <a:ext cx="6442025" cy="3571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xmlns="" id="{51AA34CC-D007-33B7-4604-084E822313A9}"/>
              </a:ext>
            </a:extLst>
          </p:cNvPr>
          <p:cNvCxnSpPr/>
          <p:nvPr/>
        </p:nvCxnSpPr>
        <p:spPr>
          <a:xfrm>
            <a:off x="4910328"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75875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4750308" y="612648"/>
            <a:ext cx="7022592" cy="103327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0" y="0"/>
            <a:ext cx="4342584" cy="6858000"/>
          </a:xfrm>
          <a:blipFill>
            <a:blip r:embed="rId2">
              <a:alphaModFix amt="80000"/>
            </a:blip>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xmlns="" id="{CD81791C-036D-058C-0055-96793694D657}"/>
              </a:ext>
            </a:extLst>
          </p:cNvPr>
          <p:cNvSpPr>
            <a:spLocks noGrp="1"/>
          </p:cNvSpPr>
          <p:nvPr>
            <p:ph type="ftr" sz="quarter" idx="15"/>
          </p:nvPr>
        </p:nvSpPr>
        <p:spPr>
          <a:xfrm>
            <a:off x="4750307" y="210312"/>
            <a:ext cx="3531437" cy="413360"/>
          </a:xfrm>
        </p:spPr>
        <p:txBody>
          <a:bodyPr/>
          <a:lstStyle/>
          <a:p>
            <a:r>
              <a:rPr lang="en-US"/>
              <a:t>Footer Text</a:t>
            </a:r>
            <a:endParaRPr lang="en-US" dirty="0"/>
          </a:p>
        </p:txBody>
      </p:sp>
      <p:sp>
        <p:nvSpPr>
          <p:cNvPr id="7" name="Date Placeholder 6">
            <a:extLst>
              <a:ext uri="{FF2B5EF4-FFF2-40B4-BE49-F238E27FC236}">
                <a16:creationId xmlns:a16="http://schemas.microsoft.com/office/drawing/2014/main" xmlns="" id="{E2A8DE5B-9C41-DE5B-BF91-98510120DCFE}"/>
              </a:ext>
            </a:extLst>
          </p:cNvPr>
          <p:cNvSpPr>
            <a:spLocks noGrp="1"/>
          </p:cNvSpPr>
          <p:nvPr>
            <p:ph type="dt" sz="half" idx="14"/>
          </p:nvPr>
        </p:nvSpPr>
        <p:spPr>
          <a:xfrm>
            <a:off x="9582299" y="210312"/>
            <a:ext cx="1679642" cy="413360"/>
          </a:xfrm>
        </p:spPr>
        <p:txBody>
          <a:bodyPr/>
          <a:lstStyle/>
          <a:p>
            <a:fld id="{5824A7B9-17B9-4425-9158-739F678A55EB}" type="datetime1">
              <a:rPr lang="en-US" smtClean="0"/>
              <a:t>10/8/2026</a:t>
            </a:fld>
            <a:endParaRPr lang="en-US" dirty="0"/>
          </a:p>
        </p:txBody>
      </p:sp>
      <p:sp>
        <p:nvSpPr>
          <p:cNvPr id="11" name="Slide Number Placeholder 10">
            <a:extLst>
              <a:ext uri="{FF2B5EF4-FFF2-40B4-BE49-F238E27FC236}">
                <a16:creationId xmlns:a16="http://schemas.microsoft.com/office/drawing/2014/main" xmlns="" id="{0E0FD979-F905-C567-8E21-A3EDCE179803}"/>
              </a:ext>
            </a:extLst>
          </p:cNvPr>
          <p:cNvSpPr>
            <a:spLocks noGrp="1"/>
          </p:cNvSpPr>
          <p:nvPr>
            <p:ph type="sldNum" sz="quarter" idx="16"/>
          </p:nvPr>
        </p:nvSpPr>
        <p:spPr/>
        <p:txBody>
          <a:bodyPr/>
          <a:lstStyle/>
          <a:p>
            <a:fld id="{753D0FD4-819D-4187-8797-C35567B41C78}" type="slidenum">
              <a:rPr lang="en-US" smtClean="0"/>
              <a:t>‹#›</a:t>
            </a:fld>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4750307" y="1746503"/>
            <a:ext cx="7022592" cy="48066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xmlns="" id="{51AA34CC-D007-33B7-4604-084E822313A9}"/>
              </a:ext>
            </a:extLst>
          </p:cNvPr>
          <p:cNvCxnSpPr/>
          <p:nvPr/>
        </p:nvCxnSpPr>
        <p:spPr>
          <a:xfrm>
            <a:off x="434576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805073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8" y="612648"/>
            <a:ext cx="7015483" cy="103327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Footer Placeholder 10">
            <a:extLst>
              <a:ext uri="{FF2B5EF4-FFF2-40B4-BE49-F238E27FC236}">
                <a16:creationId xmlns:a16="http://schemas.microsoft.com/office/drawing/2014/main" xmlns="" id="{BB59EF2B-7C7F-BA27-16C2-C56B21D3774C}"/>
              </a:ext>
            </a:extLst>
          </p:cNvPr>
          <p:cNvSpPr>
            <a:spLocks noGrp="1"/>
          </p:cNvSpPr>
          <p:nvPr>
            <p:ph type="ftr" sz="quarter" idx="15"/>
          </p:nvPr>
        </p:nvSpPr>
        <p:spPr/>
        <p:txBody>
          <a:bodyPr/>
          <a:lstStyle/>
          <a:p>
            <a:r>
              <a:rPr lang="en-US"/>
              <a:t>Footer Text</a:t>
            </a:r>
            <a:endParaRPr lang="en-US" dirty="0"/>
          </a:p>
        </p:txBody>
      </p:sp>
      <p:sp>
        <p:nvSpPr>
          <p:cNvPr id="9" name="Date Placeholder 8">
            <a:extLst>
              <a:ext uri="{FF2B5EF4-FFF2-40B4-BE49-F238E27FC236}">
                <a16:creationId xmlns:a16="http://schemas.microsoft.com/office/drawing/2014/main" xmlns="" id="{2A99D216-CE5A-6458-A23E-BE0E554AC3D1}"/>
              </a:ext>
            </a:extLst>
          </p:cNvPr>
          <p:cNvSpPr>
            <a:spLocks noGrp="1"/>
          </p:cNvSpPr>
          <p:nvPr>
            <p:ph type="dt" sz="half" idx="14"/>
          </p:nvPr>
        </p:nvSpPr>
        <p:spPr>
          <a:xfrm>
            <a:off x="5224951" y="207982"/>
            <a:ext cx="1682496" cy="413360"/>
          </a:xfrm>
        </p:spPr>
        <p:txBody>
          <a:bodyPr/>
          <a:lstStyle/>
          <a:p>
            <a:fld id="{28E8FF4C-7F6A-4962-9270-F797B8959287}" type="datetime1">
              <a:rPr lang="en-US" smtClean="0"/>
              <a:t>10/8/2026</a:t>
            </a:fld>
            <a:endParaRPr lang="en-US"/>
          </a:p>
        </p:txBody>
      </p:sp>
      <p:sp>
        <p:nvSpPr>
          <p:cNvPr id="12" name="Slide Number Placeholder 11">
            <a:extLst>
              <a:ext uri="{FF2B5EF4-FFF2-40B4-BE49-F238E27FC236}">
                <a16:creationId xmlns:a16="http://schemas.microsoft.com/office/drawing/2014/main" xmlns="" id="{3220FA64-3C9A-EBCF-5C28-E7DED40C97DC}"/>
              </a:ext>
            </a:extLst>
          </p:cNvPr>
          <p:cNvSpPr>
            <a:spLocks noGrp="1"/>
          </p:cNvSpPr>
          <p:nvPr>
            <p:ph type="sldNum" sz="quarter" idx="16"/>
          </p:nvPr>
        </p:nvSpPr>
        <p:spPr>
          <a:xfrm>
            <a:off x="6789594" y="207982"/>
            <a:ext cx="546447" cy="413360"/>
          </a:xfrm>
        </p:spPr>
        <p:txBody>
          <a:bodyPr/>
          <a:lstStyle/>
          <a:p>
            <a:fld id="{753D0FD4-819D-4187-8797-C35567B41C78}" type="slidenum">
              <a:rPr lang="en-US" smtClean="0"/>
              <a:t>‹#›</a:t>
            </a:fld>
            <a:endParaRPr lang="en-US"/>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17773" y="1746504"/>
            <a:ext cx="7018271" cy="4806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7773592" y="0"/>
            <a:ext cx="441721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xmlns="" id="{51AA34CC-D007-33B7-4604-084E822313A9}"/>
              </a:ext>
            </a:extLst>
          </p:cNvPr>
          <p:cNvCxnSpPr/>
          <p:nvPr/>
        </p:nvCxnSpPr>
        <p:spPr>
          <a:xfrm>
            <a:off x="7768833"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442440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17773" y="749808"/>
            <a:ext cx="5778227" cy="103327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210312"/>
            <a:ext cx="2962656" cy="411480"/>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3969163" y="210312"/>
            <a:ext cx="1679642" cy="411480"/>
          </a:xfrm>
        </p:spPr>
        <p:txBody>
          <a:bodyPr/>
          <a:lstStyle/>
          <a:p>
            <a:fld id="{064F86E1-145A-4683-AD05-97E7E41B4995}" type="datetime1">
              <a:rPr lang="en-US" smtClean="0"/>
              <a:t>10/8/2026</a:t>
            </a:fld>
            <a:endParaRPr lang="en-US" dirty="0"/>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5614093" y="210312"/>
            <a:ext cx="546447" cy="413360"/>
          </a:xfrm>
        </p:spPr>
        <p:txBody>
          <a:bodyPr/>
          <a:lstStyle/>
          <a:p>
            <a:fld id="{753D0FD4-819D-4187-8797-C35567B41C78}" type="slidenum">
              <a:rPr lang="en-US" smtClean="0"/>
              <a:t>‹#›</a:t>
            </a:fld>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17773" y="1993391"/>
            <a:ext cx="5778227" cy="4559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6575416" y="0"/>
            <a:ext cx="5616584"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xmlns="" id="{AF4034EB-F498-D527-195A-D17B85027774}"/>
              </a:ext>
            </a:extLst>
          </p:cNvPr>
          <p:cNvCxnSpPr>
            <a:cxnSpLocks/>
          </p:cNvCxnSpPr>
          <p:nvPr/>
        </p:nvCxnSpPr>
        <p:spPr>
          <a:xfrm>
            <a:off x="6570629"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098825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9" y="749808"/>
            <a:ext cx="4123680" cy="1517904"/>
          </a:xfrm>
        </p:spPr>
        <p:txBody>
          <a:bodyPr vert="horz" lIns="91440" tIns="45720" rIns="91440" bIns="45720" rtlCol="0" anchor="t">
            <a:normAutofit/>
          </a:bodyPr>
          <a:lstStyle>
            <a:lvl1pPr>
              <a:defRPr lang="en-US" sz="4000"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3" y="210312"/>
            <a:ext cx="2260057" cy="411480"/>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3029329" y="210312"/>
            <a:ext cx="1058111" cy="411480"/>
          </a:xfrm>
        </p:spPr>
        <p:txBody>
          <a:bodyPr/>
          <a:lstStyle/>
          <a:p>
            <a:fld id="{96B14CE5-CB23-4F24-AF40-FFA10F25B799}"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4010197" y="210312"/>
            <a:ext cx="440969" cy="413360"/>
          </a:xfrm>
        </p:spPr>
        <p:txBody>
          <a:bodyPr/>
          <a:lstStyle/>
          <a:p>
            <a:fld id="{753D0FD4-819D-4187-8797-C35567B41C78}" type="slidenum">
              <a:rPr lang="en-US" smtClean="0"/>
              <a:t>‹#›</a:t>
            </a:fld>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29704" y="2578609"/>
            <a:ext cx="4130606" cy="3712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4912658" y="0"/>
            <a:ext cx="7279341"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xmlns="" id="{51AA34CC-D007-33B7-4604-084E822313A9}"/>
              </a:ext>
            </a:extLst>
          </p:cNvPr>
          <p:cNvCxnSpPr/>
          <p:nvPr/>
        </p:nvCxnSpPr>
        <p:spPr>
          <a:xfrm>
            <a:off x="4907963"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713951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8" y="749808"/>
            <a:ext cx="11514755" cy="960120"/>
          </a:xfrm>
        </p:spPr>
        <p:txBody>
          <a:bodyPr vert="horz" lIns="91440" tIns="45720" rIns="91440" bIns="45720" rtlCol="0" anchor="t">
            <a:normAutofit/>
          </a:bodyPr>
          <a:lstStyle>
            <a:lvl1pPr>
              <a:defRPr lang="en-US" sz="72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xmlns="" id="{F8890DBE-0DD3-8504-F95F-4225535FB1B9}"/>
              </a:ext>
            </a:extLst>
          </p:cNvPr>
          <p:cNvSpPr>
            <a:spLocks noGrp="1"/>
          </p:cNvSpPr>
          <p:nvPr>
            <p:ph type="ftr" sz="quarter" idx="15"/>
          </p:nvPr>
        </p:nvSpPr>
        <p:spPr/>
        <p:txBody>
          <a:bodyPr/>
          <a:lstStyle/>
          <a:p>
            <a:r>
              <a:rPr lang="en-US"/>
              <a:t>Footer Text</a:t>
            </a:r>
            <a:endParaRPr lang="en-US" dirty="0"/>
          </a:p>
        </p:txBody>
      </p:sp>
      <p:sp>
        <p:nvSpPr>
          <p:cNvPr id="7" name="Date Placeholder 6">
            <a:extLst>
              <a:ext uri="{FF2B5EF4-FFF2-40B4-BE49-F238E27FC236}">
                <a16:creationId xmlns:a16="http://schemas.microsoft.com/office/drawing/2014/main" xmlns="" id="{734BB28A-95D9-4CE6-DA59-520BA3C61CDB}"/>
              </a:ext>
            </a:extLst>
          </p:cNvPr>
          <p:cNvSpPr>
            <a:spLocks noGrp="1"/>
          </p:cNvSpPr>
          <p:nvPr>
            <p:ph type="dt" sz="half" idx="14"/>
          </p:nvPr>
        </p:nvSpPr>
        <p:spPr/>
        <p:txBody>
          <a:bodyPr/>
          <a:lstStyle/>
          <a:p>
            <a:fld id="{C939A3FF-4925-4C53-B6D9-F2B1807D4179}" type="datetime1">
              <a:rPr lang="en-US" smtClean="0"/>
              <a:t>10/8/2026</a:t>
            </a:fld>
            <a:endParaRPr lang="en-US"/>
          </a:p>
        </p:txBody>
      </p:sp>
      <p:sp>
        <p:nvSpPr>
          <p:cNvPr id="12" name="Slide Number Placeholder 11">
            <a:extLst>
              <a:ext uri="{FF2B5EF4-FFF2-40B4-BE49-F238E27FC236}">
                <a16:creationId xmlns:a16="http://schemas.microsoft.com/office/drawing/2014/main" xmlns="" id="{E1FA0A0C-CE55-CB7D-174D-D77937630A9D}"/>
              </a:ext>
            </a:extLst>
          </p:cNvPr>
          <p:cNvSpPr>
            <a:spLocks noGrp="1"/>
          </p:cNvSpPr>
          <p:nvPr>
            <p:ph type="sldNum" sz="quarter" idx="16"/>
          </p:nvPr>
        </p:nvSpPr>
        <p:spPr/>
        <p:txBody>
          <a:bodyPr/>
          <a:lstStyle/>
          <a:p>
            <a:fld id="{753D0FD4-819D-4187-8797-C35567B41C78}" type="slidenum">
              <a:rPr lang="en-US" smtClean="0"/>
              <a:t>‹#›</a:t>
            </a:fld>
            <a:endParaRPr lang="en-US"/>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17773" y="2180556"/>
            <a:ext cx="5012355" cy="428425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5822674" y="1834524"/>
            <a:ext cx="6378722" cy="5023476"/>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xmlns="" id="{6C753443-12E2-4CD3-2C6F-4E20536BA82B}"/>
              </a:ext>
            </a:extLst>
          </p:cNvPr>
          <p:cNvCxnSpPr>
            <a:cxnSpLocks/>
          </p:cNvCxnSpPr>
          <p:nvPr/>
        </p:nvCxnSpPr>
        <p:spPr>
          <a:xfrm>
            <a:off x="5816454" y="1827254"/>
            <a:ext cx="0" cy="504063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89B4AF9B-8CF3-D7A8-CDB9-8E513FFF57EC}"/>
              </a:ext>
            </a:extLst>
          </p:cNvPr>
          <p:cNvCxnSpPr>
            <a:cxnSpLocks/>
          </p:cNvCxnSpPr>
          <p:nvPr/>
        </p:nvCxnSpPr>
        <p:spPr>
          <a:xfrm>
            <a:off x="0" y="1827254"/>
            <a:ext cx="12192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424573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9" y="5166364"/>
            <a:ext cx="3656530" cy="122342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0" y="0"/>
            <a:ext cx="12198096" cy="483717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4699121" y="5166364"/>
            <a:ext cx="7073776" cy="122342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6437376"/>
            <a:ext cx="2962656" cy="365125"/>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4699121" y="6437193"/>
            <a:ext cx="4549413" cy="365125"/>
          </a:xfrm>
        </p:spPr>
        <p:txBody>
          <a:bodyPr/>
          <a:lstStyle/>
          <a:p>
            <a:fld id="{220747AD-BB60-464B-B16B-6CC7DCEAA31E}"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11288870" y="6437376"/>
            <a:ext cx="546447" cy="413360"/>
          </a:xfrm>
        </p:spPr>
        <p:txBody>
          <a:bodyPr/>
          <a:lstStyle/>
          <a:p>
            <a:fld id="{753D0FD4-819D-4187-8797-C35567B41C78}" type="slidenum">
              <a:rPr lang="en-US" smtClean="0"/>
              <a:t>‹#›</a:t>
            </a:fld>
            <a:endParaRPr lang="en-US"/>
          </a:p>
        </p:txBody>
      </p:sp>
      <p:cxnSp>
        <p:nvCxnSpPr>
          <p:cNvPr id="9" name="Straight Connector 8">
            <a:extLst>
              <a:ext uri="{FF2B5EF4-FFF2-40B4-BE49-F238E27FC236}">
                <a16:creationId xmlns:a16="http://schemas.microsoft.com/office/drawing/2014/main" xmlns="" id="{5DF9F6E2-159F-CDF3-F2D3-AB7A7E505C0B}"/>
              </a:ext>
            </a:extLst>
          </p:cNvPr>
          <p:cNvCxnSpPr>
            <a:cxnSpLocks/>
          </p:cNvCxnSpPr>
          <p:nvPr/>
        </p:nvCxnSpPr>
        <p:spPr>
          <a:xfrm>
            <a:off x="4283425" y="4837176"/>
            <a:ext cx="0" cy="202082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FD4F9120-94C1-CA43-BF4E-9411F4866A20}"/>
              </a:ext>
            </a:extLst>
          </p:cNvPr>
          <p:cNvCxnSpPr>
            <a:cxnSpLocks/>
          </p:cNvCxnSpPr>
          <p:nvPr/>
        </p:nvCxnSpPr>
        <p:spPr>
          <a:xfrm>
            <a:off x="-1250" y="4842106"/>
            <a:ext cx="1219325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783469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8" y="762002"/>
            <a:ext cx="6612786" cy="1555895"/>
          </a:xfrm>
        </p:spPr>
        <p:txBody>
          <a:bodyPr vert="horz" lIns="91440" tIns="45720" rIns="91440" bIns="45720" rtlCol="0" anchor="t">
            <a:normAutofit/>
          </a:bodyPr>
          <a:lstStyle>
            <a:lvl1pPr>
              <a:defRPr lang="en-US" sz="6000" dirty="0"/>
            </a:lvl1pPr>
          </a:lstStyle>
          <a:p>
            <a:pPr lvl="0"/>
            <a:r>
              <a:rPr lang="en-US"/>
              <a:t>Click to edit Master title style</a:t>
            </a:r>
            <a:endParaRPr lang="en-US" dirty="0"/>
          </a:p>
        </p:txBody>
      </p:sp>
      <p:sp>
        <p:nvSpPr>
          <p:cNvPr id="9" name="Footer Placeholder 8">
            <a:extLst>
              <a:ext uri="{FF2B5EF4-FFF2-40B4-BE49-F238E27FC236}">
                <a16:creationId xmlns:a16="http://schemas.microsoft.com/office/drawing/2014/main" xmlns="" id="{6A2AC736-2858-40E1-3533-38692573ECE6}"/>
              </a:ext>
            </a:extLst>
          </p:cNvPr>
          <p:cNvSpPr>
            <a:spLocks noGrp="1"/>
          </p:cNvSpPr>
          <p:nvPr>
            <p:ph type="ftr" sz="quarter" idx="15"/>
          </p:nvPr>
        </p:nvSpPr>
        <p:spPr/>
        <p:txBody>
          <a:bodyPr/>
          <a:lstStyle/>
          <a:p>
            <a:r>
              <a:rPr lang="en-US"/>
              <a:t>Footer Text</a:t>
            </a:r>
            <a:endParaRPr lang="en-US" dirty="0"/>
          </a:p>
        </p:txBody>
      </p:sp>
      <p:sp>
        <p:nvSpPr>
          <p:cNvPr id="8" name="Date Placeholder 7">
            <a:extLst>
              <a:ext uri="{FF2B5EF4-FFF2-40B4-BE49-F238E27FC236}">
                <a16:creationId xmlns:a16="http://schemas.microsoft.com/office/drawing/2014/main" xmlns="" id="{6F901C69-26AA-7830-9BFF-EC62E8208AB7}"/>
              </a:ext>
            </a:extLst>
          </p:cNvPr>
          <p:cNvSpPr>
            <a:spLocks noGrp="1"/>
          </p:cNvSpPr>
          <p:nvPr>
            <p:ph type="dt" sz="half" idx="14"/>
          </p:nvPr>
        </p:nvSpPr>
        <p:spPr/>
        <p:txBody>
          <a:bodyPr/>
          <a:lstStyle/>
          <a:p>
            <a:fld id="{B340F08F-40FA-4D3B-96CF-F8FAF483E9A7}" type="datetime1">
              <a:rPr lang="en-US" smtClean="0"/>
              <a:t>10/8/2026</a:t>
            </a:fld>
            <a:endParaRPr lang="en-US"/>
          </a:p>
        </p:txBody>
      </p:sp>
      <p:sp>
        <p:nvSpPr>
          <p:cNvPr id="11" name="Slide Number Placeholder 10">
            <a:extLst>
              <a:ext uri="{FF2B5EF4-FFF2-40B4-BE49-F238E27FC236}">
                <a16:creationId xmlns:a16="http://schemas.microsoft.com/office/drawing/2014/main" xmlns="" id="{A83EC4C7-2AFC-9797-0F80-FCBABD2A8562}"/>
              </a:ext>
            </a:extLst>
          </p:cNvPr>
          <p:cNvSpPr>
            <a:spLocks noGrp="1"/>
          </p:cNvSpPr>
          <p:nvPr>
            <p:ph type="sldNum" sz="quarter" idx="16"/>
          </p:nvPr>
        </p:nvSpPr>
        <p:spPr/>
        <p:txBody>
          <a:bodyPr/>
          <a:lstStyle/>
          <a:p>
            <a:fld id="{753D0FD4-819D-4187-8797-C35567B41C78}" type="slidenum">
              <a:rPr lang="en-US" smtClean="0"/>
              <a:t>‹#›</a:t>
            </a:fld>
            <a:endParaRPr lang="en-US"/>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6627" y="2435966"/>
            <a:ext cx="7283725" cy="4422032"/>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7680068" y="762000"/>
            <a:ext cx="4092813" cy="579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xmlns="" id="{788F70BF-1865-3761-955D-0621AA22B818}"/>
              </a:ext>
            </a:extLst>
          </p:cNvPr>
          <p:cNvCxnSpPr>
            <a:cxnSpLocks/>
          </p:cNvCxnSpPr>
          <p:nvPr/>
        </p:nvCxnSpPr>
        <p:spPr>
          <a:xfrm>
            <a:off x="0" y="2435966"/>
            <a:ext cx="72771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8638DF4A-7DDF-7C24-D39A-EA7EAF7CFE63}"/>
              </a:ext>
            </a:extLst>
          </p:cNvPr>
          <p:cNvCxnSpPr>
            <a:cxnSpLocks/>
          </p:cNvCxnSpPr>
          <p:nvPr/>
        </p:nvCxnSpPr>
        <p:spPr>
          <a:xfrm>
            <a:off x="7277100" y="0"/>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582022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8" y="448056"/>
            <a:ext cx="11514759" cy="1124712"/>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213482"/>
            <a:ext cx="2962656" cy="411480"/>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7568892" y="210312"/>
            <a:ext cx="1679642" cy="411480"/>
          </a:xfrm>
        </p:spPr>
        <p:txBody>
          <a:bodyPr/>
          <a:lstStyle/>
          <a:p>
            <a:fld id="{EB5EDF0F-3515-4895-B663-882304741893}"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11288870" y="207982"/>
            <a:ext cx="546447" cy="411480"/>
          </a:xfrm>
        </p:spPr>
        <p:txBody>
          <a:bodyPr/>
          <a:lstStyle/>
          <a:p>
            <a:fld id="{753D0FD4-819D-4187-8797-C35567B41C78}" type="slidenum">
              <a:rPr lang="en-US" smtClean="0"/>
              <a:t>‹#›</a:t>
            </a:fld>
            <a:endParaRPr lang="en-US"/>
          </a:p>
        </p:txBody>
      </p:sp>
      <p:sp>
        <p:nvSpPr>
          <p:cNvPr id="10" name="Picture Placeholder 9">
            <a:extLst>
              <a:ext uri="{FF2B5EF4-FFF2-40B4-BE49-F238E27FC236}">
                <a16:creationId xmlns:a16="http://schemas.microsoft.com/office/drawing/2014/main" xmlns="" id="{8B20793B-4169-98D6-7E6E-52EB5096D05F}"/>
              </a:ext>
            </a:extLst>
          </p:cNvPr>
          <p:cNvSpPr>
            <a:spLocks noGrp="1"/>
          </p:cNvSpPr>
          <p:nvPr>
            <p:ph type="pic" sz="quarter" idx="13" hasCustomPrompt="1"/>
          </p:nvPr>
        </p:nvSpPr>
        <p:spPr>
          <a:xfrm>
            <a:off x="-3614" y="1700784"/>
            <a:ext cx="3318170" cy="515721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801441" y="2130553"/>
            <a:ext cx="7971459" cy="4422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xmlns="" id="{6C347961-3E7C-FAAC-2283-DA751A80201C}"/>
              </a:ext>
            </a:extLst>
          </p:cNvPr>
          <p:cNvCxnSpPr>
            <a:cxnSpLocks/>
          </p:cNvCxnSpPr>
          <p:nvPr/>
        </p:nvCxnSpPr>
        <p:spPr>
          <a:xfrm>
            <a:off x="0" y="1695518"/>
            <a:ext cx="12192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xmlns="" id="{BE4B3C03-E31F-77F7-02F0-8C25E1C62792}"/>
              </a:ext>
            </a:extLst>
          </p:cNvPr>
          <p:cNvCxnSpPr>
            <a:cxnSpLocks/>
          </p:cNvCxnSpPr>
          <p:nvPr/>
        </p:nvCxnSpPr>
        <p:spPr>
          <a:xfrm>
            <a:off x="3318170" y="1695518"/>
            <a:ext cx="0" cy="516248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688729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umber Larg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7571232" y="1188720"/>
            <a:ext cx="4069080" cy="4480560"/>
          </a:xfrm>
        </p:spPr>
        <p:txBody>
          <a:bodyPr anchor="ctr">
            <a:normAutofit/>
          </a:bodyPr>
          <a:lstStyle>
            <a:lvl1pPr>
              <a:lnSpc>
                <a:spcPct val="110000"/>
              </a:lnSpc>
              <a:defRPr sz="2800" cap="none" baseline="0">
                <a:solidFill>
                  <a:schemeClr val="tx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hasCustomPrompt="1"/>
          </p:nvPr>
        </p:nvSpPr>
        <p:spPr>
          <a:xfrm>
            <a:off x="448056" y="1609344"/>
            <a:ext cx="6775704" cy="4151376"/>
          </a:xfrm>
        </p:spPr>
        <p:txBody>
          <a:bodyPr vert="horz" lIns="91440" tIns="45720" rIns="91440" bIns="45720" rtlCol="0" anchor="ctr">
            <a:normAutofit/>
          </a:bodyPr>
          <a:lstStyle>
            <a:lvl1pPr marL="0" indent="0" algn="r">
              <a:lnSpc>
                <a:spcPct val="70000"/>
              </a:lnSpc>
              <a:buNone/>
              <a:defRPr lang="en-US" sz="33400" dirty="0">
                <a:solidFill>
                  <a:schemeClr val="accent1"/>
                </a:solidFill>
                <a:latin typeface="+mj-lt"/>
              </a:defRPr>
            </a:lvl1pPr>
            <a:lvl2pPr marL="457200" indent="0">
              <a:buNone/>
              <a:defRPr lang="en-US" dirty="0">
                <a:solidFill>
                  <a:schemeClr val="accent3">
                    <a:lumMod val="20000"/>
                    <a:lumOff val="80000"/>
                  </a:schemeClr>
                </a:solidFill>
              </a:defRPr>
            </a:lvl2pPr>
            <a:lvl3pPr>
              <a:defRPr lang="en-US" dirty="0">
                <a:solidFill>
                  <a:schemeClr val="accent3">
                    <a:lumMod val="20000"/>
                    <a:lumOff val="80000"/>
                  </a:schemeClr>
                </a:solidFill>
              </a:defRPr>
            </a:lvl3pPr>
            <a:lvl4pPr>
              <a:defRPr lang="en-US" dirty="0">
                <a:solidFill>
                  <a:schemeClr val="accent3">
                    <a:lumMod val="20000"/>
                    <a:lumOff val="80000"/>
                  </a:schemeClr>
                </a:solidFill>
              </a:defRPr>
            </a:lvl4pPr>
            <a:lvl5pPr>
              <a:defRPr lang="en-US" dirty="0">
                <a:solidFill>
                  <a:schemeClr val="accent3">
                    <a:lumMod val="20000"/>
                    <a:lumOff val="80000"/>
                  </a:schemeClr>
                </a:solidFill>
              </a:defRPr>
            </a:lvl5pPr>
          </a:lstStyle>
          <a:p>
            <a:pPr lvl="0"/>
            <a:r>
              <a:rPr lang="en-US" dirty="0"/>
              <a:t>#%</a:t>
            </a:r>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210312"/>
            <a:ext cx="2962656" cy="411480"/>
          </a:xfrm>
        </p:spPr>
        <p:txBody>
          <a:bodyPr>
            <a:normAutofit/>
          </a:bodyPr>
          <a:lstStyle>
            <a:lvl1pPr>
              <a:defRPr>
                <a:solidFill>
                  <a:schemeClr val="tx2"/>
                </a:solidFill>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7568892" y="210312"/>
            <a:ext cx="1679642" cy="411480"/>
          </a:xfrm>
        </p:spPr>
        <p:txBody>
          <a:bodyPr>
            <a:normAutofit/>
          </a:bodyPr>
          <a:lstStyle>
            <a:lvl1pPr>
              <a:defRPr>
                <a:solidFill>
                  <a:schemeClr val="tx2"/>
                </a:solidFill>
              </a:defRPr>
            </a:lvl1pPr>
          </a:lstStyle>
          <a:p>
            <a:fld id="{05B29ED0-7871-4976-8402-1756C1FAC1EA}"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11288870" y="210312"/>
            <a:ext cx="546447" cy="411480"/>
          </a:xfrm>
        </p:spPr>
        <p:txBody>
          <a:bodyPr>
            <a:normAutofit/>
          </a:bodyPr>
          <a:lstStyle>
            <a:lvl1pPr>
              <a:defRPr>
                <a:solidFill>
                  <a:schemeClr val="tx2"/>
                </a:solidFill>
              </a:defRPr>
            </a:lvl1pPr>
          </a:lstStyle>
          <a:p>
            <a:fld id="{753D0FD4-819D-4187-8797-C35567B41C78}" type="slidenum">
              <a:rPr lang="en-US" smtClean="0"/>
              <a:t>‹#›</a:t>
            </a:fld>
            <a:endParaRPr lang="en-US"/>
          </a:p>
        </p:txBody>
      </p:sp>
      <p:cxnSp>
        <p:nvCxnSpPr>
          <p:cNvPr id="10" name="Straight Connector 9">
            <a:extLst>
              <a:ext uri="{FF2B5EF4-FFF2-40B4-BE49-F238E27FC236}">
                <a16:creationId xmlns:a16="http://schemas.microsoft.com/office/drawing/2014/main" xmlns="" id="{C34144DB-F44E-C5EB-68A1-D39E3F401C4E}"/>
              </a:ext>
            </a:extLst>
          </p:cNvPr>
          <p:cNvCxnSpPr>
            <a:cxnSpLocks/>
          </p:cNvCxnSpPr>
          <p:nvPr/>
        </p:nvCxnSpPr>
        <p:spPr>
          <a:xfrm>
            <a:off x="0" y="6069441"/>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101068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xmlns="" id="{3E4E45FF-53F3-89B1-B969-C440DC819EF4}"/>
              </a:ext>
            </a:extLst>
          </p:cNvPr>
          <p:cNvSpPr>
            <a:spLocks noGrp="1"/>
          </p:cNvSpPr>
          <p:nvPr>
            <p:ph sz="quarter" idx="13" hasCustomPrompt="1"/>
          </p:nvPr>
        </p:nvSpPr>
        <p:spPr>
          <a:xfrm>
            <a:off x="317773" y="914400"/>
            <a:ext cx="10045427" cy="4464554"/>
          </a:xfrm>
        </p:spPr>
        <p:txBody>
          <a:bodyPr anchor="ctr">
            <a:noAutofit/>
          </a:bodyPr>
          <a:lstStyle>
            <a:lvl1pPr marL="0" indent="0">
              <a:lnSpc>
                <a:spcPct val="75000"/>
              </a:lnSpc>
              <a:buNone/>
              <a:defRPr sz="8800" b="0">
                <a:solidFill>
                  <a:schemeClr val="tx2"/>
                </a:solidFill>
                <a:latin typeface="+mj-lt"/>
              </a:defRPr>
            </a:lvl1pPr>
            <a:lvl2pPr marL="228600" indent="0">
              <a:lnSpc>
                <a:spcPct val="100000"/>
              </a:lnSpc>
              <a:buNone/>
              <a:defRPr sz="8000" b="0">
                <a:solidFill>
                  <a:schemeClr val="tx2"/>
                </a:solidFill>
                <a:latin typeface="+mj-lt"/>
              </a:defRPr>
            </a:lvl2pPr>
            <a:lvl3pPr marL="457200" indent="0">
              <a:lnSpc>
                <a:spcPct val="100000"/>
              </a:lnSpc>
              <a:buNone/>
              <a:defRPr sz="7200" b="0">
                <a:solidFill>
                  <a:schemeClr val="tx2"/>
                </a:solidFill>
                <a:latin typeface="+mj-lt"/>
              </a:defRPr>
            </a:lvl3pPr>
            <a:lvl4pPr marL="685800" indent="0">
              <a:lnSpc>
                <a:spcPct val="100000"/>
              </a:lnSpc>
              <a:buNone/>
              <a:defRPr sz="6600" b="0">
                <a:solidFill>
                  <a:schemeClr val="tx2"/>
                </a:solidFill>
                <a:latin typeface="+mj-lt"/>
              </a:defRPr>
            </a:lvl4pPr>
            <a:lvl5pPr marL="914400" indent="0">
              <a:lnSpc>
                <a:spcPct val="100000"/>
              </a:lnSpc>
              <a:buNone/>
              <a:defRPr sz="60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xmlns="" id="{3D56E87B-2252-4382-E6E7-15A81BCC8029}"/>
              </a:ext>
            </a:extLst>
          </p:cNvPr>
          <p:cNvSpPr>
            <a:spLocks noGrp="1"/>
          </p:cNvSpPr>
          <p:nvPr>
            <p:ph type="ftr" sz="quarter" idx="11"/>
          </p:nvPr>
        </p:nvSpPr>
        <p:spPr>
          <a:xfrm>
            <a:off x="317773" y="6263640"/>
            <a:ext cx="2963692" cy="413360"/>
          </a:xfrm>
        </p:spPr>
        <p:txBody>
          <a:bodyPr/>
          <a:lstStyle/>
          <a:p>
            <a:r>
              <a:rPr lang="en-US"/>
              <a:t>Footer Text</a:t>
            </a:r>
            <a:endParaRPr lang="en-US" dirty="0"/>
          </a:p>
        </p:txBody>
      </p:sp>
      <p:sp>
        <p:nvSpPr>
          <p:cNvPr id="3" name="Date Placeholder 2">
            <a:extLst>
              <a:ext uri="{FF2B5EF4-FFF2-40B4-BE49-F238E27FC236}">
                <a16:creationId xmlns:a16="http://schemas.microsoft.com/office/drawing/2014/main" xmlns="" id="{67F688C7-1128-9027-65E4-A17BBE7DDDF0}"/>
              </a:ext>
            </a:extLst>
          </p:cNvPr>
          <p:cNvSpPr>
            <a:spLocks noGrp="1"/>
          </p:cNvSpPr>
          <p:nvPr>
            <p:ph type="dt" sz="half" idx="10"/>
          </p:nvPr>
        </p:nvSpPr>
        <p:spPr>
          <a:xfrm>
            <a:off x="7680069" y="6263640"/>
            <a:ext cx="1921315" cy="413360"/>
          </a:xfrm>
        </p:spPr>
        <p:txBody>
          <a:bodyPr/>
          <a:lstStyle/>
          <a:p>
            <a:fld id="{453B8C54-B76A-4DD8-BD0B-11200408342B}" type="datetime1">
              <a:rPr lang="en-US" smtClean="0"/>
              <a:t>10/8/2026</a:t>
            </a:fld>
            <a:endParaRPr lang="en-US" dirty="0"/>
          </a:p>
        </p:txBody>
      </p:sp>
      <p:sp>
        <p:nvSpPr>
          <p:cNvPr id="5" name="Slide Number Placeholder 4">
            <a:extLst>
              <a:ext uri="{FF2B5EF4-FFF2-40B4-BE49-F238E27FC236}">
                <a16:creationId xmlns:a16="http://schemas.microsoft.com/office/drawing/2014/main" xmlns="" id="{8C1C6A68-1AC4-7B10-CD66-D67327434E62}"/>
              </a:ext>
            </a:extLst>
          </p:cNvPr>
          <p:cNvSpPr>
            <a:spLocks noGrp="1"/>
          </p:cNvSpPr>
          <p:nvPr>
            <p:ph type="sldNum" sz="quarter" idx="12"/>
          </p:nvPr>
        </p:nvSpPr>
        <p:spPr>
          <a:xfrm>
            <a:off x="11288870" y="6263640"/>
            <a:ext cx="546447" cy="413360"/>
          </a:xfrm>
        </p:spPr>
        <p:txBody>
          <a:bodyPr/>
          <a:lstStyle/>
          <a:p>
            <a:fld id="{753D0FD4-819D-4187-8797-C35567B41C78}" type="slidenum">
              <a:rPr lang="en-US" smtClean="0"/>
              <a:t>‹#›</a:t>
            </a:fld>
            <a:endParaRPr lang="en-US" dirty="0"/>
          </a:p>
        </p:txBody>
      </p:sp>
      <p:cxnSp>
        <p:nvCxnSpPr>
          <p:cNvPr id="6" name="Straight Connector 5">
            <a:extLst>
              <a:ext uri="{FF2B5EF4-FFF2-40B4-BE49-F238E27FC236}">
                <a16:creationId xmlns:a16="http://schemas.microsoft.com/office/drawing/2014/main" xmlns="" id="{1A935D4C-A027-60A0-BEB8-B1A89C1C5E3A}"/>
              </a:ext>
            </a:extLst>
          </p:cNvPr>
          <p:cNvCxnSpPr>
            <a:cxnSpLocks/>
          </p:cNvCxnSpPr>
          <p:nvPr/>
        </p:nvCxnSpPr>
        <p:spPr>
          <a:xfrm>
            <a:off x="0" y="6057900"/>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6627368"/>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Quo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hasCustomPrompt="1"/>
          </p:nvPr>
        </p:nvSpPr>
        <p:spPr>
          <a:xfrm>
            <a:off x="713232" y="5440220"/>
            <a:ext cx="9299448" cy="1015996"/>
          </a:xfrm>
        </p:spPr>
        <p:txBody>
          <a:bodyPr anchor="ctr">
            <a:normAutofit/>
          </a:bodyPr>
          <a:lstStyle>
            <a:lvl1pPr>
              <a:defRPr sz="2000" cap="none"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hasCustomPrompt="1"/>
          </p:nvPr>
        </p:nvSpPr>
        <p:spPr>
          <a:xfrm>
            <a:off x="320040" y="1170816"/>
            <a:ext cx="9692640" cy="3872159"/>
          </a:xfrm>
        </p:spPr>
        <p:txBody>
          <a:bodyPr>
            <a:normAutofit/>
          </a:bodyPr>
          <a:lstStyle>
            <a:lvl1pPr marL="274320" indent="-274320">
              <a:lnSpc>
                <a:spcPct val="70000"/>
              </a:lnSpc>
              <a:buNone/>
              <a:defRPr sz="8800" cap="all" baseline="0">
                <a:solidFill>
                  <a:schemeClr val="tx2"/>
                </a:solidFill>
                <a:latin typeface="+mj-lt"/>
              </a:defRPr>
            </a:lvl1pPr>
            <a:lvl2pPr marL="274320" indent="-274320">
              <a:lnSpc>
                <a:spcPct val="70000"/>
              </a:lnSpc>
              <a:buNone/>
              <a:defRPr sz="8000" cap="all" baseline="0">
                <a:solidFill>
                  <a:schemeClr val="accent2">
                    <a:lumMod val="20000"/>
                    <a:lumOff val="80000"/>
                  </a:schemeClr>
                </a:solidFill>
                <a:latin typeface="+mj-lt"/>
              </a:defRPr>
            </a:lvl2pPr>
            <a:lvl3pPr marL="274320" indent="-274320">
              <a:lnSpc>
                <a:spcPct val="70000"/>
              </a:lnSpc>
              <a:buNone/>
              <a:defRPr sz="7200" cap="all" baseline="0">
                <a:solidFill>
                  <a:schemeClr val="accent2">
                    <a:lumMod val="20000"/>
                    <a:lumOff val="80000"/>
                  </a:schemeClr>
                </a:solidFill>
                <a:latin typeface="+mj-lt"/>
              </a:defRPr>
            </a:lvl3pPr>
            <a:lvl4pPr marL="274320" indent="-274320">
              <a:lnSpc>
                <a:spcPct val="70000"/>
              </a:lnSpc>
              <a:buNone/>
              <a:defRPr sz="6600" cap="all" baseline="0">
                <a:solidFill>
                  <a:schemeClr val="accent2">
                    <a:lumMod val="20000"/>
                    <a:lumOff val="80000"/>
                  </a:schemeClr>
                </a:solidFill>
                <a:latin typeface="+mj-lt"/>
              </a:defRPr>
            </a:lvl4pPr>
            <a:lvl5pPr marL="274320" indent="-274320">
              <a:lnSpc>
                <a:spcPct val="70000"/>
              </a:lnSpc>
              <a:buNone/>
              <a:defRPr sz="6600" cap="all" baseline="0">
                <a:solidFill>
                  <a:schemeClr val="accent2">
                    <a:lumMod val="20000"/>
                    <a:lumOff val="80000"/>
                  </a:schemeClr>
                </a:solidFill>
                <a:latin typeface="+mj-lt"/>
              </a:defRPr>
            </a:lvl5pPr>
          </a:lstStyle>
          <a:p>
            <a:pPr lvl="0"/>
            <a:r>
              <a:rPr lang="en-US" dirty="0"/>
              <a:t>Click to edit quote</a:t>
            </a:r>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210312"/>
            <a:ext cx="2962656" cy="411480"/>
          </a:xfrm>
        </p:spPr>
        <p:txBody>
          <a:bodyPr/>
          <a:lstStyle>
            <a:lvl1pPr>
              <a:defRPr>
                <a:solidFill>
                  <a:schemeClr val="tx2"/>
                </a:solidFill>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7568892" y="210312"/>
            <a:ext cx="2443788" cy="411480"/>
          </a:xfrm>
        </p:spPr>
        <p:txBody>
          <a:bodyPr/>
          <a:lstStyle>
            <a:lvl1pPr>
              <a:defRPr>
                <a:solidFill>
                  <a:schemeClr val="tx2"/>
                </a:solidFill>
              </a:defRPr>
            </a:lvl1pPr>
          </a:lstStyle>
          <a:p>
            <a:fld id="{15448BDD-274C-4BED-8350-833672089118}" type="datetime1">
              <a:rPr lang="en-US" smtClean="0"/>
              <a:t>10/8/2026</a:t>
            </a:fld>
            <a:endParaRPr lang="en-US" dirty="0"/>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11288870" y="210312"/>
            <a:ext cx="546447" cy="411480"/>
          </a:xfrm>
        </p:spPr>
        <p:txBody>
          <a:bodyPr/>
          <a:lstStyle>
            <a:lvl1pPr>
              <a:defRPr>
                <a:solidFill>
                  <a:schemeClr val="tx2"/>
                </a:solidFill>
              </a:defRPr>
            </a:lvl1pPr>
          </a:lstStyle>
          <a:p>
            <a:fld id="{753D0FD4-819D-4187-8797-C35567B41C78}" type="slidenum">
              <a:rPr lang="en-US" smtClean="0"/>
              <a:t>‹#›</a:t>
            </a:fld>
            <a:endParaRPr lang="en-US"/>
          </a:p>
        </p:txBody>
      </p:sp>
      <p:cxnSp>
        <p:nvCxnSpPr>
          <p:cNvPr id="9" name="Straight Connector 8">
            <a:extLst>
              <a:ext uri="{FF2B5EF4-FFF2-40B4-BE49-F238E27FC236}">
                <a16:creationId xmlns:a16="http://schemas.microsoft.com/office/drawing/2014/main" xmlns="" id="{1660C7B9-B6D9-6FB6-59EE-D9DB3BC93758}"/>
              </a:ext>
            </a:extLst>
          </p:cNvPr>
          <p:cNvCxnSpPr>
            <a:cxnSpLocks/>
          </p:cNvCxnSpPr>
          <p:nvPr/>
        </p:nvCxnSpPr>
        <p:spPr>
          <a:xfrm flipH="1">
            <a:off x="0" y="787179"/>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xmlns="" id="{C15D9130-12F6-DFB8-70EF-9ACBA9FDECB0}"/>
              </a:ext>
            </a:extLst>
          </p:cNvPr>
          <p:cNvCxnSpPr>
            <a:cxnSpLocks/>
          </p:cNvCxnSpPr>
          <p:nvPr/>
        </p:nvCxnSpPr>
        <p:spPr>
          <a:xfrm>
            <a:off x="0" y="5274530"/>
            <a:ext cx="12192000"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975416"/>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E594AB-EF90-9591-5954-F617B83D139F}"/>
              </a:ext>
            </a:extLst>
          </p:cNvPr>
          <p:cNvSpPr>
            <a:spLocks noGrp="1"/>
          </p:cNvSpPr>
          <p:nvPr>
            <p:ph type="title"/>
          </p:nvPr>
        </p:nvSpPr>
        <p:spPr>
          <a:xfrm>
            <a:off x="320559" y="685800"/>
            <a:ext cx="11253668" cy="66569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0" name="Footer Placeholder 9">
            <a:extLst>
              <a:ext uri="{FF2B5EF4-FFF2-40B4-BE49-F238E27FC236}">
                <a16:creationId xmlns:a16="http://schemas.microsoft.com/office/drawing/2014/main" xmlns="" id="{96A57BED-3AFE-6AA9-E0D5-586748D61F6A}"/>
              </a:ext>
            </a:extLst>
          </p:cNvPr>
          <p:cNvSpPr>
            <a:spLocks noGrp="1"/>
          </p:cNvSpPr>
          <p:nvPr>
            <p:ph type="ftr" sz="quarter" idx="11"/>
          </p:nvPr>
        </p:nvSpPr>
        <p:spPr/>
        <p:txBody>
          <a:bodyPr/>
          <a:lstStyle/>
          <a:p>
            <a:r>
              <a:rPr lang="en-US"/>
              <a:t>Footer Text</a:t>
            </a:r>
            <a:endParaRPr lang="en-US" dirty="0"/>
          </a:p>
        </p:txBody>
      </p:sp>
      <p:sp>
        <p:nvSpPr>
          <p:cNvPr id="9" name="Date Placeholder 8">
            <a:extLst>
              <a:ext uri="{FF2B5EF4-FFF2-40B4-BE49-F238E27FC236}">
                <a16:creationId xmlns:a16="http://schemas.microsoft.com/office/drawing/2014/main" xmlns="" id="{47C21221-DC95-273B-0C4F-43B35ADA1C0E}"/>
              </a:ext>
            </a:extLst>
          </p:cNvPr>
          <p:cNvSpPr>
            <a:spLocks noGrp="1"/>
          </p:cNvSpPr>
          <p:nvPr>
            <p:ph type="dt" sz="half" idx="10"/>
          </p:nvPr>
        </p:nvSpPr>
        <p:spPr/>
        <p:txBody>
          <a:bodyPr/>
          <a:lstStyle/>
          <a:p>
            <a:fld id="{9EAD527F-9C49-4481-A18C-80BA2EA99E79}" type="datetime1">
              <a:rPr lang="en-US" smtClean="0"/>
              <a:t>10/8/2026</a:t>
            </a:fld>
            <a:endParaRPr lang="en-US"/>
          </a:p>
        </p:txBody>
      </p:sp>
      <p:sp>
        <p:nvSpPr>
          <p:cNvPr id="11" name="Slide Number Placeholder 10">
            <a:extLst>
              <a:ext uri="{FF2B5EF4-FFF2-40B4-BE49-F238E27FC236}">
                <a16:creationId xmlns:a16="http://schemas.microsoft.com/office/drawing/2014/main" xmlns="" id="{2E44E859-99AA-D46F-1AD8-4C0F287F3783}"/>
              </a:ext>
            </a:extLst>
          </p:cNvPr>
          <p:cNvSpPr>
            <a:spLocks noGrp="1"/>
          </p:cNvSpPr>
          <p:nvPr>
            <p:ph type="sldNum" sz="quarter" idx="12"/>
          </p:nvPr>
        </p:nvSpPr>
        <p:spPr/>
        <p:txBody>
          <a:bodyPr/>
          <a:lstStyle/>
          <a:p>
            <a:fld id="{753D0FD4-819D-4187-8797-C35567B41C78}" type="slidenum">
              <a:rPr lang="en-US" smtClean="0"/>
              <a:t>‹#›</a:t>
            </a:fld>
            <a:endParaRPr lang="en-US"/>
          </a:p>
        </p:txBody>
      </p:sp>
      <p:sp>
        <p:nvSpPr>
          <p:cNvPr id="3" name="Content Placeholder 2">
            <a:extLst>
              <a:ext uri="{FF2B5EF4-FFF2-40B4-BE49-F238E27FC236}">
                <a16:creationId xmlns:a16="http://schemas.microsoft.com/office/drawing/2014/main" xmlns="" id="{F2C3231F-0FFC-E2BB-36F8-9816E4DECEB6}"/>
              </a:ext>
            </a:extLst>
          </p:cNvPr>
          <p:cNvSpPr>
            <a:spLocks noGrp="1"/>
          </p:cNvSpPr>
          <p:nvPr>
            <p:ph sz="half" idx="1"/>
          </p:nvPr>
        </p:nvSpPr>
        <p:spPr>
          <a:xfrm>
            <a:off x="317773" y="1773857"/>
            <a:ext cx="5349240"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xmlns="" id="{193CC2C1-ED8C-D52E-BEF5-671EDC62385A}"/>
              </a:ext>
            </a:extLst>
          </p:cNvPr>
          <p:cNvSpPr>
            <a:spLocks noGrp="1"/>
          </p:cNvSpPr>
          <p:nvPr>
            <p:ph sz="half" idx="2"/>
          </p:nvPr>
        </p:nvSpPr>
        <p:spPr>
          <a:xfrm>
            <a:off x="6224987" y="1773858"/>
            <a:ext cx="5349240" cy="4453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a:extLst>
              <a:ext uri="{FF2B5EF4-FFF2-40B4-BE49-F238E27FC236}">
                <a16:creationId xmlns:a16="http://schemas.microsoft.com/office/drawing/2014/main" xmlns="" id="{2397169B-5226-712F-36F4-352E56B637D4}"/>
              </a:ext>
            </a:extLst>
          </p:cNvPr>
          <p:cNvCxnSpPr>
            <a:cxnSpLocks/>
          </p:cNvCxnSpPr>
          <p:nvPr/>
        </p:nvCxnSpPr>
        <p:spPr>
          <a:xfrm>
            <a:off x="0" y="144282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97818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4958D-8125-1BDA-53C9-9E2D338832F5}"/>
              </a:ext>
            </a:extLst>
          </p:cNvPr>
          <p:cNvSpPr>
            <a:spLocks noGrp="1"/>
          </p:cNvSpPr>
          <p:nvPr>
            <p:ph type="title"/>
          </p:nvPr>
        </p:nvSpPr>
        <p:spPr>
          <a:xfrm>
            <a:off x="317772" y="685800"/>
            <a:ext cx="11256264" cy="66751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Footer Placeholder 7">
            <a:extLst>
              <a:ext uri="{FF2B5EF4-FFF2-40B4-BE49-F238E27FC236}">
                <a16:creationId xmlns:a16="http://schemas.microsoft.com/office/drawing/2014/main" xmlns="" id="{7D294A4A-89C4-68BF-6701-5C47F940E3D6}"/>
              </a:ext>
            </a:extLst>
          </p:cNvPr>
          <p:cNvSpPr>
            <a:spLocks noGrp="1"/>
          </p:cNvSpPr>
          <p:nvPr>
            <p:ph type="ftr" sz="quarter" idx="11"/>
          </p:nvPr>
        </p:nvSpPr>
        <p:spPr/>
        <p:txBody>
          <a:bodyPr/>
          <a:lstStyle/>
          <a:p>
            <a:r>
              <a:rPr lang="en-US"/>
              <a:t>Footer Text</a:t>
            </a:r>
            <a:endParaRPr lang="en-US" dirty="0"/>
          </a:p>
        </p:txBody>
      </p:sp>
      <p:sp>
        <p:nvSpPr>
          <p:cNvPr id="7" name="Date Placeholder 6">
            <a:extLst>
              <a:ext uri="{FF2B5EF4-FFF2-40B4-BE49-F238E27FC236}">
                <a16:creationId xmlns:a16="http://schemas.microsoft.com/office/drawing/2014/main" xmlns="" id="{977908BC-F48B-81E4-8D93-7DB9E37161B6}"/>
              </a:ext>
            </a:extLst>
          </p:cNvPr>
          <p:cNvSpPr>
            <a:spLocks noGrp="1"/>
          </p:cNvSpPr>
          <p:nvPr>
            <p:ph type="dt" sz="half" idx="10"/>
          </p:nvPr>
        </p:nvSpPr>
        <p:spPr/>
        <p:txBody>
          <a:bodyPr/>
          <a:lstStyle/>
          <a:p>
            <a:fld id="{F38039EB-95FD-42A0-BF06-87A9D15142C9}" type="datetime1">
              <a:rPr lang="en-US" smtClean="0"/>
              <a:t>10/8/2026</a:t>
            </a:fld>
            <a:endParaRPr lang="en-US"/>
          </a:p>
        </p:txBody>
      </p:sp>
      <p:sp>
        <p:nvSpPr>
          <p:cNvPr id="9" name="Slide Number Placeholder 8">
            <a:extLst>
              <a:ext uri="{FF2B5EF4-FFF2-40B4-BE49-F238E27FC236}">
                <a16:creationId xmlns:a16="http://schemas.microsoft.com/office/drawing/2014/main" xmlns="" id="{27F93A54-CB38-BEAF-260B-84EDDF3011D2}"/>
              </a:ext>
            </a:extLst>
          </p:cNvPr>
          <p:cNvSpPr>
            <a:spLocks noGrp="1"/>
          </p:cNvSpPr>
          <p:nvPr>
            <p:ph type="sldNum" sz="quarter" idx="12"/>
          </p:nvPr>
        </p:nvSpPr>
        <p:spPr/>
        <p:txBody>
          <a:bodyPr/>
          <a:lstStyle/>
          <a:p>
            <a:fld id="{753D0FD4-819D-4187-8797-C35567B41C78}" type="slidenum">
              <a:rPr lang="en-US" smtClean="0"/>
              <a:t>‹#›</a:t>
            </a:fld>
            <a:endParaRPr lang="en-US"/>
          </a:p>
        </p:txBody>
      </p:sp>
      <p:sp>
        <p:nvSpPr>
          <p:cNvPr id="3" name="Text Placeholder 2">
            <a:extLst>
              <a:ext uri="{FF2B5EF4-FFF2-40B4-BE49-F238E27FC236}">
                <a16:creationId xmlns:a16="http://schemas.microsoft.com/office/drawing/2014/main" xmlns="" id="{7709FF10-A82A-AAEB-4B8C-921F3BA2028E}"/>
              </a:ext>
            </a:extLst>
          </p:cNvPr>
          <p:cNvSpPr>
            <a:spLocks noGrp="1"/>
          </p:cNvSpPr>
          <p:nvPr>
            <p:ph type="body" idx="1"/>
          </p:nvPr>
        </p:nvSpPr>
        <p:spPr>
          <a:xfrm>
            <a:off x="317773" y="1773857"/>
            <a:ext cx="5349064" cy="590144"/>
          </a:xfrm>
        </p:spPr>
        <p:txBody>
          <a:bodyPr anchor="b">
            <a:normAutofit/>
          </a:bodyPr>
          <a:lstStyle>
            <a:lvl1pPr marL="0" indent="0">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84D3C6A-509A-8CB1-B220-1CE755BE2FE8}"/>
              </a:ext>
            </a:extLst>
          </p:cNvPr>
          <p:cNvSpPr>
            <a:spLocks noGrp="1"/>
          </p:cNvSpPr>
          <p:nvPr>
            <p:ph sz="half" idx="2"/>
          </p:nvPr>
        </p:nvSpPr>
        <p:spPr>
          <a:xfrm>
            <a:off x="317773" y="2368476"/>
            <a:ext cx="5349064" cy="3858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xmlns="" id="{CA627A15-4AB2-F230-22C7-0605AFD7DF22}"/>
              </a:ext>
            </a:extLst>
          </p:cNvPr>
          <p:cNvSpPr>
            <a:spLocks noGrp="1"/>
          </p:cNvSpPr>
          <p:nvPr>
            <p:ph type="body" sz="quarter" idx="3"/>
          </p:nvPr>
        </p:nvSpPr>
        <p:spPr>
          <a:xfrm>
            <a:off x="6224796" y="1773857"/>
            <a:ext cx="5349240" cy="590144"/>
          </a:xfrm>
        </p:spPr>
        <p:txBody>
          <a:bodyPr anchor="b">
            <a:normAutofit/>
          </a:bodyPr>
          <a:lstStyle>
            <a:lvl1pPr marL="0" indent="0">
              <a:buNone/>
              <a:defRPr sz="18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61ECFD5-92D0-1854-D18E-8BC5DF56A70E}"/>
              </a:ext>
            </a:extLst>
          </p:cNvPr>
          <p:cNvSpPr>
            <a:spLocks noGrp="1"/>
          </p:cNvSpPr>
          <p:nvPr>
            <p:ph sz="quarter" idx="4"/>
          </p:nvPr>
        </p:nvSpPr>
        <p:spPr>
          <a:xfrm>
            <a:off x="6224796" y="2368476"/>
            <a:ext cx="5349240" cy="38587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xmlns="" id="{3D1AC07E-A077-E2A6-1718-DDDA542A8A98}"/>
              </a:ext>
            </a:extLst>
          </p:cNvPr>
          <p:cNvCxnSpPr>
            <a:cxnSpLocks/>
          </p:cNvCxnSpPr>
          <p:nvPr/>
        </p:nvCxnSpPr>
        <p:spPr>
          <a:xfrm>
            <a:off x="0" y="1442826"/>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5964912"/>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017042-CDCB-3B2F-8C5B-24B17903E7D2}"/>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xmlns="" id="{3BA4C6AE-702E-258F-EA5E-02906C70DFD8}"/>
              </a:ext>
            </a:extLst>
          </p:cNvPr>
          <p:cNvSpPr>
            <a:spLocks noGrp="1"/>
          </p:cNvSpPr>
          <p:nvPr>
            <p:ph type="ftr" sz="quarter" idx="11"/>
          </p:nvPr>
        </p:nvSpPr>
        <p:spPr/>
        <p:txBody>
          <a:bodyPr/>
          <a:lstStyle/>
          <a:p>
            <a:r>
              <a:rPr lang="en-US"/>
              <a:t>Footer Text</a:t>
            </a:r>
            <a:endParaRPr lang="en-US" dirty="0"/>
          </a:p>
        </p:txBody>
      </p:sp>
      <p:sp>
        <p:nvSpPr>
          <p:cNvPr id="3" name="Date Placeholder 2">
            <a:extLst>
              <a:ext uri="{FF2B5EF4-FFF2-40B4-BE49-F238E27FC236}">
                <a16:creationId xmlns:a16="http://schemas.microsoft.com/office/drawing/2014/main" xmlns="" id="{12339AE3-ADB1-728F-9FBA-2FD43A0AC300}"/>
              </a:ext>
            </a:extLst>
          </p:cNvPr>
          <p:cNvSpPr>
            <a:spLocks noGrp="1"/>
          </p:cNvSpPr>
          <p:nvPr>
            <p:ph type="dt" sz="half" idx="10"/>
          </p:nvPr>
        </p:nvSpPr>
        <p:spPr/>
        <p:txBody>
          <a:bodyPr/>
          <a:lstStyle/>
          <a:p>
            <a:fld id="{6819701D-AA71-4F6F-B74A-236E07E9ABE4}" type="datetime1">
              <a:rPr lang="en-US" smtClean="0"/>
              <a:t>10/8/2026</a:t>
            </a:fld>
            <a:endParaRPr lang="en-US"/>
          </a:p>
        </p:txBody>
      </p:sp>
      <p:sp>
        <p:nvSpPr>
          <p:cNvPr id="5" name="Slide Number Placeholder 4">
            <a:extLst>
              <a:ext uri="{FF2B5EF4-FFF2-40B4-BE49-F238E27FC236}">
                <a16:creationId xmlns:a16="http://schemas.microsoft.com/office/drawing/2014/main" xmlns="" id="{FD965F4B-E6CF-D83A-1F1B-81274FD57428}"/>
              </a:ext>
            </a:extLst>
          </p:cNvPr>
          <p:cNvSpPr>
            <a:spLocks noGrp="1"/>
          </p:cNvSpPr>
          <p:nvPr>
            <p:ph type="sldNum" sz="quarter" idx="12"/>
          </p:nvPr>
        </p:nvSpPr>
        <p:spPr/>
        <p:txBody>
          <a:bodyPr/>
          <a:lstStyle/>
          <a:p>
            <a:fld id="{753D0FD4-819D-4187-8797-C35567B41C78}" type="slidenum">
              <a:rPr lang="en-US" smtClean="0"/>
              <a:t>‹#›</a:t>
            </a:fld>
            <a:endParaRPr lang="en-US"/>
          </a:p>
        </p:txBody>
      </p:sp>
    </p:spTree>
    <p:extLst>
      <p:ext uri="{BB962C8B-B14F-4D97-AF65-F5344CB8AC3E}">
        <p14:creationId xmlns:p14="http://schemas.microsoft.com/office/powerpoint/2010/main" val="229935472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F5E52550-02A6-D7FB-DD57-70C87BAA4FE2}"/>
              </a:ext>
            </a:extLst>
          </p:cNvPr>
          <p:cNvSpPr>
            <a:spLocks noGrp="1"/>
          </p:cNvSpPr>
          <p:nvPr>
            <p:ph type="ftr" sz="quarter" idx="11"/>
          </p:nvPr>
        </p:nvSpPr>
        <p:spPr/>
        <p:txBody>
          <a:bodyPr/>
          <a:lstStyle/>
          <a:p>
            <a:r>
              <a:rPr lang="en-US"/>
              <a:t>Footer Text</a:t>
            </a:r>
            <a:endParaRPr lang="en-US" dirty="0"/>
          </a:p>
        </p:txBody>
      </p:sp>
      <p:sp>
        <p:nvSpPr>
          <p:cNvPr id="2" name="Date Placeholder 1">
            <a:extLst>
              <a:ext uri="{FF2B5EF4-FFF2-40B4-BE49-F238E27FC236}">
                <a16:creationId xmlns:a16="http://schemas.microsoft.com/office/drawing/2014/main" xmlns="" id="{B402D272-B561-7F82-06FB-C5DE719AAE9A}"/>
              </a:ext>
            </a:extLst>
          </p:cNvPr>
          <p:cNvSpPr>
            <a:spLocks noGrp="1"/>
          </p:cNvSpPr>
          <p:nvPr>
            <p:ph type="dt" sz="half" idx="10"/>
          </p:nvPr>
        </p:nvSpPr>
        <p:spPr/>
        <p:txBody>
          <a:bodyPr/>
          <a:lstStyle/>
          <a:p>
            <a:fld id="{A886D589-8B08-4190-9F3B-BA01ED2999CB}" type="datetime1">
              <a:rPr lang="en-US" smtClean="0"/>
              <a:t>10/8/2026</a:t>
            </a:fld>
            <a:endParaRPr lang="en-US"/>
          </a:p>
        </p:txBody>
      </p:sp>
      <p:sp>
        <p:nvSpPr>
          <p:cNvPr id="4" name="Slide Number Placeholder 3">
            <a:extLst>
              <a:ext uri="{FF2B5EF4-FFF2-40B4-BE49-F238E27FC236}">
                <a16:creationId xmlns:a16="http://schemas.microsoft.com/office/drawing/2014/main" xmlns="" id="{A7EF0FF0-3A36-A128-D75E-71A4B54CB6CD}"/>
              </a:ext>
            </a:extLst>
          </p:cNvPr>
          <p:cNvSpPr>
            <a:spLocks noGrp="1"/>
          </p:cNvSpPr>
          <p:nvPr>
            <p:ph type="sldNum" sz="quarter" idx="12"/>
          </p:nvPr>
        </p:nvSpPr>
        <p:spPr/>
        <p:txBody>
          <a:bodyPr/>
          <a:lstStyle/>
          <a:p>
            <a:fld id="{753D0FD4-819D-4187-8797-C35567B41C78}" type="slidenum">
              <a:rPr lang="en-US" smtClean="0"/>
              <a:t>‹#›</a:t>
            </a:fld>
            <a:endParaRPr lang="en-US"/>
          </a:p>
        </p:txBody>
      </p:sp>
    </p:spTree>
    <p:extLst>
      <p:ext uri="{BB962C8B-B14F-4D97-AF65-F5344CB8AC3E}">
        <p14:creationId xmlns:p14="http://schemas.microsoft.com/office/powerpoint/2010/main" val="244692406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Ref idx="1001">
        <a:schemeClr val="bg2"/>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xmlns="" id="{18A45ECA-9413-0F81-085A-48CF6F23E1DC}"/>
              </a:ext>
            </a:extLst>
          </p:cNvPr>
          <p:cNvCxnSpPr>
            <a:cxnSpLocks/>
          </p:cNvCxnSpPr>
          <p:nvPr/>
        </p:nvCxnSpPr>
        <p:spPr>
          <a:xfrm>
            <a:off x="0" y="2118492"/>
            <a:ext cx="12192000" cy="0"/>
          </a:xfrm>
          <a:prstGeom prst="line">
            <a:avLst/>
          </a:prstGeom>
          <a:ln w="9525">
            <a:solidFill>
              <a:schemeClr val="tx1">
                <a:lumMod val="8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59" y="832104"/>
            <a:ext cx="11253668" cy="1225296"/>
          </a:xfrm>
        </p:spPr>
        <p:txBody>
          <a:bodyPr>
            <a:normAutofit/>
          </a:bodyPr>
          <a:lstStyle>
            <a:lvl1pPr>
              <a:defRPr sz="88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6263640"/>
            <a:ext cx="2962656" cy="411480"/>
          </a:xfrm>
        </p:spPr>
        <p:txBody>
          <a:bodyPr/>
          <a:lstStyle>
            <a:lvl1pPr>
              <a:defRPr>
                <a:solidFill>
                  <a:schemeClr val="tx2"/>
                </a:solidFill>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7568891" y="6263640"/>
            <a:ext cx="1933553" cy="411480"/>
          </a:xfrm>
        </p:spPr>
        <p:txBody>
          <a:bodyPr/>
          <a:lstStyle>
            <a:lvl1pPr>
              <a:defRPr>
                <a:solidFill>
                  <a:schemeClr val="tx2"/>
                </a:solidFill>
              </a:defRPr>
            </a:lvl1pPr>
          </a:lstStyle>
          <a:p>
            <a:fld id="{12A08923-D58E-4822-B554-6A1173FCE25D}" type="datetime1">
              <a:rPr lang="en-US" smtClean="0"/>
              <a:t>10/8/2026</a:t>
            </a:fld>
            <a:endParaRPr lang="en-US" dirty="0"/>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a:xfrm>
            <a:off x="11288870" y="6263640"/>
            <a:ext cx="546447" cy="413360"/>
          </a:xfrm>
        </p:spPr>
        <p:txBody>
          <a:bodyPr/>
          <a:lstStyle>
            <a:lvl1pPr>
              <a:defRPr>
                <a:solidFill>
                  <a:schemeClr val="tx2"/>
                </a:solidFill>
              </a:defRPr>
            </a:lvl1pPr>
          </a:lstStyle>
          <a:p>
            <a:fld id="{753D0FD4-819D-4187-8797-C35567B41C78}" type="slidenum">
              <a:rPr lang="en-US" smtClean="0"/>
              <a:t>‹#›</a:t>
            </a:fld>
            <a:endParaRPr lang="en-US"/>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20557" y="3429001"/>
            <a:ext cx="11253669" cy="27735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6490501"/>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7A09BB-8293-7DED-F5BF-8F3DA4B5760B}"/>
              </a:ext>
            </a:extLst>
          </p:cNvPr>
          <p:cNvSpPr>
            <a:spLocks noGrp="1"/>
          </p:cNvSpPr>
          <p:nvPr>
            <p:ph type="title"/>
          </p:nvPr>
        </p:nvSpPr>
        <p:spPr>
          <a:xfrm>
            <a:off x="320560" y="1270390"/>
            <a:ext cx="7929980" cy="2060888"/>
          </a:xfrm>
        </p:spPr>
        <p:txBody>
          <a:bodyPr>
            <a:normAutofit/>
          </a:bodyPr>
          <a:lstStyle>
            <a:lvl1pPr>
              <a:defRPr sz="88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1D0AB536-3625-6C4C-BCE1-4533963FDEC5}"/>
              </a:ext>
            </a:extLst>
          </p:cNvPr>
          <p:cNvSpPr>
            <a:spLocks noGrp="1"/>
          </p:cNvSpPr>
          <p:nvPr>
            <p:ph idx="1"/>
          </p:nvPr>
        </p:nvSpPr>
        <p:spPr>
          <a:xfrm>
            <a:off x="317775" y="3794761"/>
            <a:ext cx="7932765" cy="1531091"/>
          </a:xfrm>
        </p:spPr>
        <p:txBody>
          <a:bodyPr>
            <a:normAutofit/>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B97D1377-BC65-5D42-5EC9-BECE6F765322}"/>
              </a:ext>
            </a:extLst>
          </p:cNvPr>
          <p:cNvSpPr>
            <a:spLocks noGrp="1"/>
          </p:cNvSpPr>
          <p:nvPr>
            <p:ph type="ftr" sz="quarter" idx="11"/>
          </p:nvPr>
        </p:nvSpPr>
        <p:spPr>
          <a:xfrm>
            <a:off x="317772" y="213482"/>
            <a:ext cx="2962656" cy="411480"/>
          </a:xfrm>
        </p:spPr>
        <p:txBody>
          <a:bodyPr/>
          <a:lstStyle/>
          <a:p>
            <a:r>
              <a:rPr lang="en-US"/>
              <a:t>Footer Text</a:t>
            </a:r>
            <a:endParaRPr lang="en-US" dirty="0"/>
          </a:p>
        </p:txBody>
      </p:sp>
      <p:sp>
        <p:nvSpPr>
          <p:cNvPr id="4" name="Date Placeholder 3">
            <a:extLst>
              <a:ext uri="{FF2B5EF4-FFF2-40B4-BE49-F238E27FC236}">
                <a16:creationId xmlns:a16="http://schemas.microsoft.com/office/drawing/2014/main" xmlns="" id="{0EEF9179-12AA-40A3-63A0-84A6ED06611F}"/>
              </a:ext>
            </a:extLst>
          </p:cNvPr>
          <p:cNvSpPr>
            <a:spLocks noGrp="1"/>
          </p:cNvSpPr>
          <p:nvPr>
            <p:ph type="dt" sz="half" idx="10"/>
          </p:nvPr>
        </p:nvSpPr>
        <p:spPr>
          <a:xfrm>
            <a:off x="7568892" y="210312"/>
            <a:ext cx="1679642" cy="411480"/>
          </a:xfrm>
        </p:spPr>
        <p:txBody>
          <a:bodyPr/>
          <a:lstStyle/>
          <a:p>
            <a:fld id="{F50BF9E0-60DA-4D6D-8F14-825F152220D6}" type="datetime1">
              <a:rPr lang="en-US" smtClean="0"/>
              <a:t>10/8/2026</a:t>
            </a:fld>
            <a:endParaRPr lang="en-US"/>
          </a:p>
        </p:txBody>
      </p:sp>
      <p:sp>
        <p:nvSpPr>
          <p:cNvPr id="6" name="Slide Number Placeholder 5">
            <a:extLst>
              <a:ext uri="{FF2B5EF4-FFF2-40B4-BE49-F238E27FC236}">
                <a16:creationId xmlns:a16="http://schemas.microsoft.com/office/drawing/2014/main" xmlns="" id="{0CCE0E3B-6350-CAAC-2CAB-78999D19CADB}"/>
              </a:ext>
            </a:extLst>
          </p:cNvPr>
          <p:cNvSpPr>
            <a:spLocks noGrp="1"/>
          </p:cNvSpPr>
          <p:nvPr>
            <p:ph type="sldNum" sz="quarter" idx="12"/>
          </p:nvPr>
        </p:nvSpPr>
        <p:spPr/>
        <p:txBody>
          <a:bodyPr/>
          <a:lstStyle/>
          <a:p>
            <a:fld id="{753D0FD4-819D-4187-8797-C35567B41C78}" type="slidenum">
              <a:rPr lang="en-US" smtClean="0"/>
              <a:t>‹#›</a:t>
            </a:fld>
            <a:endParaRPr lang="en-US"/>
          </a:p>
        </p:txBody>
      </p:sp>
      <p:cxnSp>
        <p:nvCxnSpPr>
          <p:cNvPr id="7" name="Straight Connector 6">
            <a:extLst>
              <a:ext uri="{FF2B5EF4-FFF2-40B4-BE49-F238E27FC236}">
                <a16:creationId xmlns:a16="http://schemas.microsoft.com/office/drawing/2014/main" xmlns="" id="{F4D168F9-DE00-B9C1-AD77-139DA8AF3364}"/>
              </a:ext>
            </a:extLst>
          </p:cNvPr>
          <p:cNvCxnSpPr>
            <a:cxnSpLocks/>
          </p:cNvCxnSpPr>
          <p:nvPr/>
        </p:nvCxnSpPr>
        <p:spPr>
          <a:xfrm>
            <a:off x="0" y="3434907"/>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5932209"/>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body">
    <p:bg>
      <p:bgPr>
        <a:solidFill>
          <a:srgbClr val="F2EE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56000" y="996950"/>
            <a:ext cx="7823200" cy="444500"/>
          </a:xfrm>
          <a:prstGeom prst="rect">
            <a:avLst/>
          </a:prstGeom>
          <a:noFill/>
          <a:ln/>
        </p:spPr>
        <p:txBody>
          <a:bodyPr wrap="square" lIns="0" tIns="0" rIns="0" bIns="0" rtlCol="0" anchor="t"/>
          <a:lstStyle>
            <a:lvl1pPr marL="0" indent="0" algn="l">
              <a:lnSpc>
                <a:spcPct val="115000"/>
              </a:lnSpc>
              <a:buNone/>
              <a:defRPr lang="en-US" sz="3200" dirty="0">
                <a:solidFill>
                  <a:srgbClr val="1C1B18"/>
                </a:solidFill>
                <a:latin typeface="Spectral" pitchFamily="34" charset="0"/>
                <a:ea typeface="Spectral" pitchFamily="34" charset="-122"/>
                <a:cs typeface="Spectr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3556000" y="1746250"/>
            <a:ext cx="7823200" cy="4298950"/>
          </a:xfrm>
          <a:prstGeom prst="rect">
            <a:avLst/>
          </a:prstGeom>
          <a:noFill/>
          <a:ln/>
        </p:spPr>
        <p:txBody>
          <a:bodyPr wrap="square" lIns="0" tIns="0" rIns="0" bIns="0" rtlCol="0" anchor="t"/>
          <a:lstStyle>
            <a:lvl1pPr marL="0" indent="0" algn="l">
              <a:lnSpc>
                <a:spcPct val="140000"/>
              </a:lnSpc>
              <a:buNone/>
              <a:defRPr lang="en-US" sz="1600" dirty="0">
                <a:solidFill>
                  <a:srgbClr val="1C1B18"/>
                </a:solidFill>
                <a:latin typeface="IBM Plex Mono" pitchFamily="34" charset="0"/>
                <a:ea typeface="IBM Plex Mono" pitchFamily="34" charset="-122"/>
                <a:cs typeface="IBM Plex Mono"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922516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C4398EFF-E3C5-E79D-1BD3-016E84949F9C}"/>
              </a:ext>
            </a:extLst>
          </p:cNvPr>
          <p:cNvCxnSpPr>
            <a:cxnSpLocks/>
          </p:cNvCxnSpPr>
          <p:nvPr/>
        </p:nvCxnSpPr>
        <p:spPr>
          <a:xfrm>
            <a:off x="0" y="789563"/>
            <a:ext cx="12192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xmlns="" id="{66478947-1D67-18A4-7E48-5B4B2F97FBE9}"/>
              </a:ext>
            </a:extLst>
          </p:cNvPr>
          <p:cNvSpPr>
            <a:spLocks noGrp="1"/>
          </p:cNvSpPr>
          <p:nvPr>
            <p:ph type="title"/>
          </p:nvPr>
        </p:nvSpPr>
        <p:spPr>
          <a:xfrm>
            <a:off x="320559" y="935798"/>
            <a:ext cx="11253668" cy="66569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7DFE08CA-9517-ABC1-E915-31EA6D7B73C7}"/>
              </a:ext>
            </a:extLst>
          </p:cNvPr>
          <p:cNvSpPr>
            <a:spLocks noGrp="1"/>
          </p:cNvSpPr>
          <p:nvPr>
            <p:ph type="body" idx="1"/>
          </p:nvPr>
        </p:nvSpPr>
        <p:spPr>
          <a:xfrm>
            <a:off x="320559" y="1707581"/>
            <a:ext cx="11253668" cy="48483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xmlns="" id="{00E3983D-E783-AAEC-26DB-4B3F6511C702}"/>
              </a:ext>
            </a:extLst>
          </p:cNvPr>
          <p:cNvSpPr>
            <a:spLocks noGrp="1"/>
          </p:cNvSpPr>
          <p:nvPr>
            <p:ph type="ftr" sz="quarter" idx="3"/>
          </p:nvPr>
        </p:nvSpPr>
        <p:spPr>
          <a:xfrm>
            <a:off x="317773" y="207982"/>
            <a:ext cx="2963692" cy="413360"/>
          </a:xfrm>
          <a:prstGeom prst="rect">
            <a:avLst/>
          </a:prstGeom>
        </p:spPr>
        <p:txBody>
          <a:bodyPr vert="horz" lIns="91440" tIns="45720" rIns="91440" bIns="45720" rtlCol="0" anchor="ctr">
            <a:normAutofit/>
          </a:bodyPr>
          <a:lstStyle>
            <a:lvl1pPr algn="l">
              <a:defRPr sz="850" b="1" cap="all" spc="100" baseline="0">
                <a:solidFill>
                  <a:schemeClr val="tx2"/>
                </a:solidFill>
              </a:defRPr>
            </a:lvl1pPr>
          </a:lstStyle>
          <a:p>
            <a:r>
              <a:rPr lang="en-US"/>
              <a:t>Footer Text</a:t>
            </a:r>
            <a:endParaRPr lang="en-US" dirty="0"/>
          </a:p>
        </p:txBody>
      </p:sp>
      <p:sp>
        <p:nvSpPr>
          <p:cNvPr id="4" name="Date Placeholder 3">
            <a:extLst>
              <a:ext uri="{FF2B5EF4-FFF2-40B4-BE49-F238E27FC236}">
                <a16:creationId xmlns:a16="http://schemas.microsoft.com/office/drawing/2014/main" xmlns="" id="{70454426-0A97-D20B-FD06-9648AED7773C}"/>
              </a:ext>
            </a:extLst>
          </p:cNvPr>
          <p:cNvSpPr>
            <a:spLocks noGrp="1"/>
          </p:cNvSpPr>
          <p:nvPr>
            <p:ph type="dt" sz="half" idx="2"/>
          </p:nvPr>
        </p:nvSpPr>
        <p:spPr>
          <a:xfrm>
            <a:off x="7680069" y="207982"/>
            <a:ext cx="1921315" cy="413360"/>
          </a:xfrm>
          <a:prstGeom prst="rect">
            <a:avLst/>
          </a:prstGeom>
        </p:spPr>
        <p:txBody>
          <a:bodyPr vert="horz" lIns="91440" tIns="45720" rIns="91440" bIns="45720" rtlCol="0" anchor="ctr">
            <a:normAutofit/>
          </a:bodyPr>
          <a:lstStyle>
            <a:lvl1pPr algn="l">
              <a:defRPr sz="850" b="1" cap="all" spc="100" baseline="0">
                <a:solidFill>
                  <a:schemeClr val="tx2"/>
                </a:solidFill>
              </a:defRPr>
            </a:lvl1pPr>
          </a:lstStyle>
          <a:p>
            <a:fld id="{18A4B20A-718A-4149-B5D2-676E857EB828}" type="datetime1">
              <a:rPr lang="en-US" smtClean="0"/>
              <a:t>10/8/2026</a:t>
            </a:fld>
            <a:endParaRPr lang="en-US"/>
          </a:p>
        </p:txBody>
      </p:sp>
      <p:sp>
        <p:nvSpPr>
          <p:cNvPr id="6" name="Slide Number Placeholder 5">
            <a:extLst>
              <a:ext uri="{FF2B5EF4-FFF2-40B4-BE49-F238E27FC236}">
                <a16:creationId xmlns:a16="http://schemas.microsoft.com/office/drawing/2014/main" xmlns="" id="{7DA13386-8E2A-2962-4804-81558038BA54}"/>
              </a:ext>
            </a:extLst>
          </p:cNvPr>
          <p:cNvSpPr>
            <a:spLocks noGrp="1"/>
          </p:cNvSpPr>
          <p:nvPr>
            <p:ph type="sldNum" sz="quarter" idx="4"/>
          </p:nvPr>
        </p:nvSpPr>
        <p:spPr>
          <a:xfrm>
            <a:off x="11288870" y="207982"/>
            <a:ext cx="546447" cy="413360"/>
          </a:xfrm>
          <a:prstGeom prst="rect">
            <a:avLst/>
          </a:prstGeom>
        </p:spPr>
        <p:txBody>
          <a:bodyPr vert="horz" lIns="91440" tIns="45720" rIns="91440" bIns="45720" rtlCol="0" anchor="ctr">
            <a:normAutofit/>
          </a:bodyPr>
          <a:lstStyle>
            <a:lvl1pPr algn="r">
              <a:defRPr sz="850" b="1" cap="all" baseline="0">
                <a:solidFill>
                  <a:schemeClr val="tx2"/>
                </a:solidFill>
              </a:defRPr>
            </a:lvl1pPr>
          </a:lstStyle>
          <a:p>
            <a:fld id="{753D0FD4-819D-4187-8797-C35567B41C78}" type="slidenum">
              <a:rPr lang="en-US" smtClean="0"/>
              <a:t>‹#›</a:t>
            </a:fld>
            <a:endParaRPr lang="en-US"/>
          </a:p>
        </p:txBody>
      </p:sp>
    </p:spTree>
    <p:extLst>
      <p:ext uri="{BB962C8B-B14F-4D97-AF65-F5344CB8AC3E}">
        <p14:creationId xmlns:p14="http://schemas.microsoft.com/office/powerpoint/2010/main" val="23463154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Lst>
  <p:hf sldNum="0" hdr="0" ftr="0" dt="0"/>
  <p:txStyles>
    <p:titleStyle>
      <a:lvl1pPr algn="l" defTabSz="914400" rtl="0" eaLnBrk="1" latinLnBrk="0" hangingPunct="1">
        <a:lnSpc>
          <a:spcPct val="70000"/>
        </a:lnSpc>
        <a:spcBef>
          <a:spcPct val="0"/>
        </a:spcBef>
        <a:buNone/>
        <a:defRPr sz="4000" kern="1200" cap="all"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264">
          <p15:clr>
            <a:srgbClr val="F26B43"/>
          </p15:clr>
        </p15:guide>
        <p15:guide id="3" pos="7416">
          <p15:clr>
            <a:srgbClr val="F26B43"/>
          </p15:clr>
        </p15:guide>
        <p15:guide id="4" orient="horz" pos="3816">
          <p15:clr>
            <a:srgbClr val="F26B43"/>
          </p15:clr>
        </p15:guide>
        <p15:guide id="5" pos="7200">
          <p15:clr>
            <a:srgbClr val="F26B43"/>
          </p15:clr>
        </p15:guide>
        <p15:guide id="6" pos="504">
          <p15:clr>
            <a:srgbClr val="F26B43"/>
          </p15:clr>
        </p15:guide>
        <p15:guide id="7" orient="horz" pos="4128">
          <p15:clr>
            <a:srgbClr val="F26B43"/>
          </p15:clr>
        </p15:guide>
        <p15:guide id="8" orient="horz" pos="1056">
          <p15:clr>
            <a:srgbClr val="F26B43"/>
          </p15:clr>
        </p15:guide>
        <p15:guide id="9"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1B18"/>
        </a:solidFill>
        <a:effectLst/>
      </p:bgPr>
    </p:bg>
    <p:spTree>
      <p:nvGrpSpPr>
        <p:cNvPr id="1" name=""/>
        <p:cNvGrpSpPr/>
        <p:nvPr/>
      </p:nvGrpSpPr>
      <p:grpSpPr>
        <a:xfrm>
          <a:off x="0" y="0"/>
          <a:ext cx="0" cy="0"/>
          <a:chOff x="0" y="0"/>
          <a:chExt cx="0" cy="0"/>
        </a:xfrm>
      </p:grpSpPr>
      <p:sp>
        <p:nvSpPr>
          <p:cNvPr id="3" name="Shape 1"/>
          <p:cNvSpPr/>
          <p:nvPr/>
        </p:nvSpPr>
        <p:spPr>
          <a:xfrm>
            <a:off x="812800" y="1530350"/>
            <a:ext cx="762000" cy="38100"/>
          </a:xfrm>
          <a:prstGeom prst="rect">
            <a:avLst/>
          </a:prstGeom>
          <a:solidFill>
            <a:srgbClr val="E07A5F"/>
          </a:solidFill>
          <a:ln/>
        </p:spPr>
        <p:txBody>
          <a:bodyPr/>
          <a:lstStyle/>
          <a:p>
            <a:endParaRPr lang="x-none"/>
          </a:p>
        </p:txBody>
      </p:sp>
      <p:sp>
        <p:nvSpPr>
          <p:cNvPr id="4" name="Text 2"/>
          <p:cNvSpPr>
            <a:spLocks noGrp="1"/>
          </p:cNvSpPr>
          <p:nvPr>
            <p:ph type="title"/>
          </p:nvPr>
        </p:nvSpPr>
        <p:spPr>
          <a:xfrm>
            <a:off x="812800" y="1822450"/>
            <a:ext cx="9810750" cy="2120900"/>
          </a:xfrm>
          <a:prstGeom prst="rect">
            <a:avLst/>
          </a:prstGeom>
          <a:noFill/>
          <a:ln/>
        </p:spPr>
        <p:txBody>
          <a:bodyPr wrap="square" lIns="0" tIns="0" rIns="0" bIns="0" rtlCol="0" anchor="t">
            <a:normAutofit/>
          </a:bodyPr>
          <a:lstStyle/>
          <a:p>
            <a:pPr marL="0" indent="0" algn="l">
              <a:lnSpc>
                <a:spcPts val="5512"/>
              </a:lnSpc>
              <a:buNone/>
            </a:pPr>
            <a:r>
              <a:rPr lang="en-US" sz="5200" b="0" i="0" dirty="0">
                <a:solidFill>
                  <a:srgbClr val="EDE8DD"/>
                </a:solidFill>
                <a:latin typeface="Spectral" pitchFamily="18" charset="0"/>
                <a:ea typeface="Spectral" pitchFamily="18" charset="-122"/>
                <a:cs typeface="Spectral" pitchFamily="18" charset="-120"/>
              </a:rPr>
              <a:t>Kewenangan diskresi dan akuntabilitas keputusan pejabat TUN</a:t>
            </a:r>
            <a:endParaRPr lang="en-US" sz="5200" dirty="0"/>
          </a:p>
        </p:txBody>
      </p:sp>
      <p:sp>
        <p:nvSpPr>
          <p:cNvPr id="6" name="Shape 4"/>
          <p:cNvSpPr/>
          <p:nvPr/>
        </p:nvSpPr>
        <p:spPr>
          <a:xfrm>
            <a:off x="812800" y="4072129"/>
            <a:ext cx="10566400" cy="36576"/>
          </a:xfrm>
          <a:prstGeom prst="line">
            <a:avLst/>
          </a:prstGeom>
          <a:noFill/>
          <a:ln w="6350">
            <a:solidFill>
              <a:srgbClr val="4A463E"/>
            </a:solidFill>
            <a:prstDash val="solid"/>
          </a:ln>
        </p:spPr>
        <p:txBody>
          <a:bodyPr/>
          <a:lstStyle/>
          <a:p>
            <a:endParaRPr lang="x-none"/>
          </a:p>
        </p:txBody>
      </p:sp>
      <p:sp>
        <p:nvSpPr>
          <p:cNvPr id="7" name="Text 5"/>
          <p:cNvSpPr/>
          <p:nvPr/>
        </p:nvSpPr>
        <p:spPr>
          <a:xfrm>
            <a:off x="934720" y="4237484"/>
            <a:ext cx="4672704" cy="517396"/>
          </a:xfrm>
          <a:prstGeom prst="rect">
            <a:avLst/>
          </a:prstGeom>
          <a:noFill/>
          <a:ln/>
        </p:spPr>
        <p:txBody>
          <a:bodyPr wrap="square" lIns="0" tIns="0" rIns="0" bIns="0" rtlCol="0" anchor="t">
            <a:normAutofit fontScale="92500"/>
          </a:bodyPr>
          <a:lstStyle/>
          <a:p>
            <a:pPr marL="0" indent="0" algn="l">
              <a:lnSpc>
                <a:spcPts val="2380"/>
              </a:lnSpc>
              <a:buNone/>
            </a:pPr>
            <a:r>
              <a:rPr lang="en-US" sz="2800" dirty="0">
                <a:solidFill>
                  <a:srgbClr val="EDE8DD"/>
                </a:solidFill>
                <a:latin typeface="Spectral" pitchFamily="18" charset="0"/>
                <a:ea typeface="Spectral" pitchFamily="18" charset="-122"/>
                <a:cs typeface="Spectral" pitchFamily="18" charset="-120"/>
              </a:rPr>
              <a:t>Dr. Dewi Cahyandari, S.H., M.H</a:t>
            </a:r>
            <a:r>
              <a:rPr lang="en-US" sz="1700" dirty="0">
                <a:solidFill>
                  <a:srgbClr val="EDE8DD"/>
                </a:solidFill>
                <a:latin typeface="Spectral" pitchFamily="18" charset="0"/>
                <a:ea typeface="Spectral" pitchFamily="18" charset="-122"/>
                <a:cs typeface="Spectral" pitchFamily="18" charset="-120"/>
              </a:rPr>
              <a:t>.</a:t>
            </a:r>
            <a:endParaRPr lang="en-US" sz="1700" dirty="0"/>
          </a:p>
        </p:txBody>
      </p:sp>
      <p:sp>
        <p:nvSpPr>
          <p:cNvPr id="8" name="Text 6"/>
          <p:cNvSpPr/>
          <p:nvPr/>
        </p:nvSpPr>
        <p:spPr>
          <a:xfrm>
            <a:off x="934720" y="4684520"/>
            <a:ext cx="3637280" cy="411735"/>
          </a:xfrm>
          <a:prstGeom prst="rect">
            <a:avLst/>
          </a:prstGeom>
          <a:noFill/>
          <a:ln/>
        </p:spPr>
        <p:txBody>
          <a:bodyPr wrap="square" lIns="0" tIns="0" rIns="0" bIns="0" rtlCol="0" anchor="t">
            <a:normAutofit/>
          </a:bodyPr>
          <a:lstStyle/>
          <a:p>
            <a:pPr marL="0" indent="0" algn="l">
              <a:lnSpc>
                <a:spcPts val="1680"/>
              </a:lnSpc>
              <a:buNone/>
            </a:pPr>
            <a:r>
              <a:rPr lang="en-US" dirty="0">
                <a:solidFill>
                  <a:srgbClr val="A39C8E"/>
                </a:solidFill>
                <a:latin typeface="IBM Plex Mono" pitchFamily="49" charset="0"/>
                <a:ea typeface="IBM Plex Mono" pitchFamily="49" charset="-122"/>
                <a:cs typeface="IBM Plex Mono" pitchFamily="49" charset="-120"/>
              </a:rPr>
              <a:t>Universitas Brawijaya</a:t>
            </a:r>
            <a:endParaRPr lang="en-US" dirty="0"/>
          </a:p>
        </p:txBody>
      </p:sp>
      <p:sp>
        <p:nvSpPr>
          <p:cNvPr id="9" name="Text 7"/>
          <p:cNvSpPr/>
          <p:nvPr/>
        </p:nvSpPr>
        <p:spPr>
          <a:xfrm>
            <a:off x="7894340" y="5588000"/>
            <a:ext cx="348486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A39C8E"/>
                </a:solidFill>
                <a:latin typeface="IBM Plex Mono" pitchFamily="49" charset="0"/>
                <a:ea typeface="IBM Plex Mono" pitchFamily="49" charset="-122"/>
                <a:cs typeface="IBM Plex Mono" pitchFamily="49" charset="-120"/>
              </a:rPr>
              <a:t>Selasa, 6 Oktober 2026</a:t>
            </a:r>
            <a:endParaRPr lang="en-US" sz="1200" dirty="0"/>
          </a:p>
        </p:txBody>
      </p:sp>
      <p:sp>
        <p:nvSpPr>
          <p:cNvPr id="10" name="Text 8"/>
          <p:cNvSpPr/>
          <p:nvPr/>
        </p:nvSpPr>
        <p:spPr>
          <a:xfrm>
            <a:off x="7319169" y="5835650"/>
            <a:ext cx="4060031"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A39C8E"/>
                </a:solidFill>
                <a:latin typeface="IBM Plex Mono" pitchFamily="49" charset="0"/>
                <a:ea typeface="IBM Plex Mono" pitchFamily="49" charset="-122"/>
                <a:cs typeface="IBM Plex Mono" pitchFamily="49" charset="-120"/>
              </a:rPr>
              <a:t>Le Meridien Jakarta</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Konteks</a:t>
            </a:r>
            <a:endParaRPr lang="en-US" sz="1200" dirty="0"/>
          </a:p>
        </p:txBody>
      </p:sp>
      <p:sp>
        <p:nvSpPr>
          <p:cNvPr id="4" name="Text 2"/>
          <p:cNvSpPr/>
          <p:nvPr/>
        </p:nvSpPr>
        <p:spPr>
          <a:xfrm>
            <a:off x="812800" y="1289050"/>
            <a:ext cx="2354580" cy="527050"/>
          </a:xfrm>
          <a:prstGeom prst="rect">
            <a:avLst/>
          </a:prstGeom>
          <a:noFill/>
          <a:ln/>
        </p:spPr>
        <p:txBody>
          <a:bodyPr wrap="square" lIns="0" tIns="0" rIns="0" bIns="0" rtlCol="0" anchor="t">
            <a:normAutofit/>
          </a:bodyPr>
          <a:lstStyle/>
          <a:p>
            <a:pPr marL="0" indent="0" algn="l">
              <a:lnSpc>
                <a:spcPts val="3960"/>
              </a:lnSpc>
              <a:buNone/>
            </a:pPr>
            <a:r>
              <a:rPr lang="en-US" sz="3600" i="1" dirty="0">
                <a:solidFill>
                  <a:srgbClr val="1C1B18"/>
                </a:solidFill>
                <a:latin typeface="Spectral" pitchFamily="18" charset="0"/>
                <a:ea typeface="Spectral" pitchFamily="18" charset="-122"/>
                <a:cs typeface="Spectral" pitchFamily="18" charset="-120"/>
              </a:rPr>
              <a:t>2025–2026</a:t>
            </a:r>
            <a:endParaRPr lang="en-US" sz="3600" dirty="0"/>
          </a:p>
        </p:txBody>
      </p:sp>
      <p:sp>
        <p:nvSpPr>
          <p:cNvPr id="5" name="Text 3"/>
          <p:cNvSpPr/>
          <p:nvPr/>
        </p:nvSpPr>
        <p:spPr>
          <a:xfrm>
            <a:off x="812800" y="186690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Cipta Kerja dan tiga vonis Tipikor</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DILEMA PEJABAT TATA USAHA NEGARA</a:t>
            </a:r>
            <a:endParaRPr lang="en-US" sz="3200" dirty="0"/>
          </a:p>
        </p:txBody>
      </p:sp>
      <p:sp>
        <p:nvSpPr>
          <p:cNvPr id="8" name="Text 6"/>
          <p:cNvSpPr/>
          <p:nvPr/>
        </p:nvSpPr>
        <p:spPr>
          <a:xfrm>
            <a:off x="3556000" y="1720850"/>
            <a:ext cx="3711734"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C1B18"/>
                </a:solidFill>
                <a:latin typeface="Spectral" pitchFamily="18" charset="0"/>
                <a:ea typeface="Spectral" pitchFamily="18" charset="-122"/>
                <a:cs typeface="Spectral" pitchFamily="18" charset="-120"/>
              </a:rPr>
              <a:t>Ruang diskresi diperluas</a:t>
            </a:r>
            <a:endParaRPr lang="en-US" sz="1800" dirty="0"/>
          </a:p>
        </p:txBody>
      </p:sp>
      <p:sp>
        <p:nvSpPr>
          <p:cNvPr id="9" name="Text 7"/>
          <p:cNvSpPr/>
          <p:nvPr/>
        </p:nvSpPr>
        <p:spPr>
          <a:xfrm>
            <a:off x="3556000" y="2082800"/>
            <a:ext cx="3711734" cy="1041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B3832"/>
                </a:solidFill>
                <a:latin typeface="Spectral" pitchFamily="18" charset="0"/>
                <a:ea typeface="Spectral" pitchFamily="18" charset="-122"/>
                <a:cs typeface="Spectral" pitchFamily="18" charset="-120"/>
              </a:rPr>
              <a:t>Pasal 175 angka 2 UU Cipta Kerja menghapus syarat “tidak bertentangan dengan ketentuan peraturan perundang-undangan” dari Pasal 24 UU AP.</a:t>
            </a:r>
            <a:endParaRPr lang="en-US" sz="1400" dirty="0"/>
          </a:p>
        </p:txBody>
      </p:sp>
      <p:sp>
        <p:nvSpPr>
          <p:cNvPr id="10" name="Shape 8"/>
          <p:cNvSpPr/>
          <p:nvPr/>
        </p:nvSpPr>
        <p:spPr>
          <a:xfrm>
            <a:off x="7467600" y="1720850"/>
            <a:ext cx="0" cy="1377950"/>
          </a:xfrm>
          <a:prstGeom prst="line">
            <a:avLst/>
          </a:prstGeom>
          <a:noFill/>
          <a:ln w="6350">
            <a:solidFill>
              <a:srgbClr val="C9C1B1"/>
            </a:solidFill>
            <a:prstDash val="solid"/>
          </a:ln>
        </p:spPr>
        <p:txBody>
          <a:bodyPr/>
          <a:lstStyle/>
          <a:p>
            <a:endParaRPr lang="x-none"/>
          </a:p>
        </p:txBody>
      </p:sp>
      <p:sp>
        <p:nvSpPr>
          <p:cNvPr id="11" name="Text 9"/>
          <p:cNvSpPr/>
          <p:nvPr/>
        </p:nvSpPr>
        <p:spPr>
          <a:xfrm>
            <a:off x="7775575" y="1720850"/>
            <a:ext cx="3711734"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C1B18"/>
                </a:solidFill>
                <a:latin typeface="Spectral" pitchFamily="18" charset="0"/>
                <a:ea typeface="Spectral" pitchFamily="18" charset="-122"/>
                <a:cs typeface="Spectral" pitchFamily="18" charset="-120"/>
              </a:rPr>
              <a:t>Risiko pidana meningkat</a:t>
            </a:r>
            <a:endParaRPr lang="en-US" sz="1800" dirty="0"/>
          </a:p>
        </p:txBody>
      </p:sp>
      <p:sp>
        <p:nvSpPr>
          <p:cNvPr id="12" name="Text 10"/>
          <p:cNvSpPr/>
          <p:nvPr/>
        </p:nvSpPr>
        <p:spPr>
          <a:xfrm>
            <a:off x="7775575" y="2082800"/>
            <a:ext cx="3711734" cy="1041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B3832"/>
                </a:solidFill>
                <a:latin typeface="Spectral" pitchFamily="18" charset="0"/>
                <a:ea typeface="Spectral" pitchFamily="18" charset="-122"/>
                <a:cs typeface="Spectral" pitchFamily="18" charset="-120"/>
              </a:rPr>
              <a:t>Tiga keputusan kebijakan tingkat tinggi berujung vonis Tipikor; dua di antaranya baru selesai lewat abolisi dan rehabilitasi Presiden.</a:t>
            </a:r>
            <a:endParaRPr lang="en-US" sz="1400" dirty="0"/>
          </a:p>
        </p:txBody>
      </p:sp>
      <p:sp>
        <p:nvSpPr>
          <p:cNvPr id="13" name="Shape 11"/>
          <p:cNvSpPr/>
          <p:nvPr/>
        </p:nvSpPr>
        <p:spPr>
          <a:xfrm>
            <a:off x="3556000" y="3381375"/>
            <a:ext cx="7823200" cy="0"/>
          </a:xfrm>
          <a:prstGeom prst="line">
            <a:avLst/>
          </a:prstGeom>
          <a:noFill/>
          <a:ln w="6350">
            <a:solidFill>
              <a:srgbClr val="C9C1B1"/>
            </a:solidFill>
            <a:prstDash val="solid"/>
          </a:ln>
        </p:spPr>
        <p:txBody>
          <a:bodyPr/>
          <a:lstStyle/>
          <a:p>
            <a:endParaRPr lang="x-none"/>
          </a:p>
        </p:txBody>
      </p:sp>
      <p:sp>
        <p:nvSpPr>
          <p:cNvPr id="14" name="Text 12"/>
          <p:cNvSpPr/>
          <p:nvPr/>
        </p:nvSpPr>
        <p:spPr>
          <a:xfrm>
            <a:off x="3556000" y="3562350"/>
            <a:ext cx="8057896" cy="622300"/>
          </a:xfrm>
          <a:prstGeom prst="rect">
            <a:avLst/>
          </a:prstGeom>
          <a:noFill/>
          <a:ln/>
        </p:spPr>
        <p:txBody>
          <a:bodyPr wrap="square" lIns="0" tIns="0" rIns="0" bIns="0" rtlCol="0" anchor="t">
            <a:normAutofit/>
          </a:bodyPr>
          <a:lstStyle/>
          <a:p>
            <a:pPr marL="0" indent="0" algn="l">
              <a:lnSpc>
                <a:spcPts val="2380"/>
              </a:lnSpc>
              <a:buNone/>
            </a:pPr>
            <a:r>
              <a:rPr lang="en-US" sz="1700" i="1" dirty="0">
                <a:solidFill>
                  <a:srgbClr val="1C1B18"/>
                </a:solidFill>
                <a:latin typeface="Spectral" pitchFamily="18" charset="0"/>
                <a:ea typeface="Spectral" pitchFamily="18" charset="-122"/>
                <a:cs typeface="Spectral" pitchFamily="18" charset="-120"/>
              </a:rPr>
              <a:t>Akibatnya banyak pejabat memilih tidak memutuskan. Padahal stagnasi pemerintahan justru keadaan yang hendak diatasi diskresi menurut Pasal 22 ayat (2) huruf d.</a:t>
            </a:r>
            <a:endParaRPr lang="en-US" sz="1700" dirty="0"/>
          </a:p>
        </p:txBody>
      </p:sp>
      <p:sp>
        <p:nvSpPr>
          <p:cNvPr id="15" name="Text 13"/>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16" name="Text 14"/>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02 / 20</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fontScale="25000" lnSpcReduction="20000"/>
          </a:bodyPr>
          <a:lstStyle/>
          <a:p>
            <a:pPr marL="0" indent="0" algn="l">
              <a:lnSpc>
                <a:spcPts val="8000"/>
              </a:lnSpc>
              <a:buNone/>
            </a:pPr>
            <a:r>
              <a:rPr lang="en-US" sz="8000" dirty="0">
                <a:solidFill>
                  <a:srgbClr val="1C1B18"/>
                </a:solidFill>
                <a:latin typeface="Spectral" pitchFamily="18" charset="0"/>
                <a:ea typeface="Spectral" pitchFamily="18" charset="-122"/>
              </a:rPr>
              <a:t>1 (9) UU 30/2014</a:t>
            </a:r>
            <a:endParaRPr lang="en-US" sz="80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err="1">
                <a:solidFill>
                  <a:srgbClr val="1C1B18"/>
                </a:solidFill>
                <a:latin typeface="Spectral" pitchFamily="18" charset="0"/>
                <a:ea typeface="Spectral" pitchFamily="18" charset="-122"/>
                <a:cs typeface="Spectral" pitchFamily="18" charset="-120"/>
              </a:rPr>
              <a:t>Pengertian</a:t>
            </a:r>
            <a:r>
              <a:rPr lang="en-US" sz="3200" b="0" i="0" dirty="0">
                <a:solidFill>
                  <a:srgbClr val="1C1B18"/>
                </a:solidFill>
                <a:latin typeface="Spectral" pitchFamily="18" charset="0"/>
                <a:ea typeface="Spectral" pitchFamily="18" charset="-122"/>
                <a:cs typeface="Spectral" pitchFamily="18" charset="-120"/>
              </a:rPr>
              <a:t> </a:t>
            </a:r>
            <a:r>
              <a:rPr lang="en-US" sz="3200" b="0" i="0" dirty="0" err="1">
                <a:solidFill>
                  <a:srgbClr val="1C1B18"/>
                </a:solidFill>
                <a:latin typeface="Spectral" pitchFamily="18" charset="0"/>
                <a:ea typeface="Spectral" pitchFamily="18" charset="-122"/>
                <a:cs typeface="Spectral" pitchFamily="18" charset="-120"/>
              </a:rPr>
              <a:t>Diskresi</a:t>
            </a:r>
            <a:r>
              <a:rPr lang="en-US" sz="3200" b="0" i="0" dirty="0">
                <a:solidFill>
                  <a:srgbClr val="1C1B18"/>
                </a:solidFill>
                <a:latin typeface="Spectral" pitchFamily="18" charset="0"/>
                <a:ea typeface="Spectral" pitchFamily="18" charset="-122"/>
                <a:cs typeface="Spectral" pitchFamily="18" charset="-120"/>
              </a:rPr>
              <a:t> </a:t>
            </a:r>
            <a:endParaRPr lang="en-US" sz="3200" dirty="0"/>
          </a:p>
        </p:txBody>
      </p:sp>
      <p:sp>
        <p:nvSpPr>
          <p:cNvPr id="8" name="Text 6"/>
          <p:cNvSpPr/>
          <p:nvPr/>
        </p:nvSpPr>
        <p:spPr>
          <a:xfrm>
            <a:off x="3556000" y="1670050"/>
            <a:ext cx="8057896" cy="3219450"/>
          </a:xfrm>
          <a:prstGeom prst="rect">
            <a:avLst/>
          </a:prstGeom>
          <a:noFill/>
          <a:ln/>
        </p:spPr>
        <p:txBody>
          <a:bodyPr wrap="square" lIns="0" tIns="0" rIns="0" bIns="0" rtlCol="0" anchor="t">
            <a:normAutofit/>
          </a:bodyPr>
          <a:lstStyle/>
          <a:p>
            <a:pPr algn="just"/>
            <a:endParaRPr lang="x-none" dirty="0"/>
          </a:p>
        </p:txBody>
      </p:sp>
      <p:sp>
        <p:nvSpPr>
          <p:cNvPr id="18" name="Text 16"/>
          <p:cNvSpPr/>
          <p:nvPr/>
        </p:nvSpPr>
        <p:spPr>
          <a:xfrm>
            <a:off x="3556000" y="3340100"/>
            <a:ext cx="355600" cy="273050"/>
          </a:xfrm>
          <a:prstGeom prst="rect">
            <a:avLst/>
          </a:prstGeom>
          <a:noFill/>
          <a:ln/>
        </p:spPr>
        <p:txBody>
          <a:bodyPr wrap="square" lIns="0" tIns="0" rIns="0" bIns="0" rtlCol="0" anchor="t">
            <a:normAutofit/>
          </a:bodyPr>
          <a:lstStyle/>
          <a:p>
            <a:pPr marL="0" indent="0" algn="l">
              <a:lnSpc>
                <a:spcPts val="1960"/>
              </a:lnSpc>
              <a:buNone/>
            </a:pPr>
            <a:endParaRPr lang="en-US" sz="1400" dirty="0"/>
          </a:p>
        </p:txBody>
      </p:sp>
      <p:sp>
        <p:nvSpPr>
          <p:cNvPr id="26" name="Text 24"/>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7" name="Text 25"/>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03 / 20</a:t>
            </a:r>
            <a:endParaRPr lang="en-US" sz="1200" dirty="0"/>
          </a:p>
        </p:txBody>
      </p:sp>
      <p:sp>
        <p:nvSpPr>
          <p:cNvPr id="29" name="TextBox 28">
            <a:extLst>
              <a:ext uri="{FF2B5EF4-FFF2-40B4-BE49-F238E27FC236}">
                <a16:creationId xmlns:a16="http://schemas.microsoft.com/office/drawing/2014/main" xmlns="" id="{F0B55103-17A2-B10D-4169-7D5FE2F52CD5}"/>
              </a:ext>
            </a:extLst>
          </p:cNvPr>
          <p:cNvSpPr txBox="1"/>
          <p:nvPr/>
        </p:nvSpPr>
        <p:spPr>
          <a:xfrm>
            <a:off x="3183128" y="2090172"/>
            <a:ext cx="8196072" cy="2677656"/>
          </a:xfrm>
          <a:prstGeom prst="rect">
            <a:avLst/>
          </a:prstGeom>
          <a:noFill/>
        </p:spPr>
        <p:txBody>
          <a:bodyPr wrap="square">
            <a:spAutoFit/>
          </a:bodyPr>
          <a:lstStyle/>
          <a:p>
            <a:pPr marL="0" marR="0" algn="just">
              <a:buNone/>
            </a:pPr>
            <a:r>
              <a:rPr lang="x-none" sz="2400" dirty="0">
                <a:solidFill>
                  <a:schemeClr val="tx1"/>
                </a:solidFill>
                <a:effectLst/>
              </a:rPr>
              <a:t>adalah </a:t>
            </a:r>
            <a:r>
              <a:rPr lang="x-none" sz="2400" b="1" dirty="0">
                <a:solidFill>
                  <a:srgbClr val="FF0000"/>
                </a:solidFill>
                <a:effectLst/>
              </a:rPr>
              <a:t>Keputusan</a:t>
            </a:r>
            <a:r>
              <a:rPr lang="x-none" sz="2400" dirty="0">
                <a:solidFill>
                  <a:schemeClr val="tx1"/>
                </a:solidFill>
                <a:effectLst/>
              </a:rPr>
              <a:t> dan/atau </a:t>
            </a:r>
            <a:r>
              <a:rPr lang="x-none" sz="2400" b="1" dirty="0">
                <a:solidFill>
                  <a:srgbClr val="FF0000"/>
                </a:solidFill>
                <a:effectLst/>
              </a:rPr>
              <a:t>Tindakan</a:t>
            </a:r>
            <a:r>
              <a:rPr lang="x-none" sz="2400" dirty="0">
                <a:solidFill>
                  <a:schemeClr val="tx1"/>
                </a:solidFill>
                <a:effectLst/>
              </a:rPr>
              <a:t> yang ditetapkan dan/atau dilakukan oleh Pejabat Pemerintahan untuk </a:t>
            </a:r>
            <a:r>
              <a:rPr lang="x-none" sz="2400" b="1" dirty="0">
                <a:solidFill>
                  <a:srgbClr val="FF0000"/>
                </a:solidFill>
                <a:effectLst/>
              </a:rPr>
              <a:t>mengatasi persoalan konkret </a:t>
            </a:r>
            <a:r>
              <a:rPr lang="x-none" sz="2400" dirty="0">
                <a:solidFill>
                  <a:schemeClr val="tx1"/>
                </a:solidFill>
                <a:effectLst/>
              </a:rPr>
              <a:t>yang dihadapi dalam penyelenggaraan pemerintahan dalam </a:t>
            </a:r>
            <a:r>
              <a:rPr lang="x-none" sz="2400" b="1" dirty="0">
                <a:solidFill>
                  <a:srgbClr val="FF0000"/>
                </a:solidFill>
                <a:effectLst/>
              </a:rPr>
              <a:t>hal peraturan perundang-undangan yang memberikan pilihan, tidak mengatur, tidak lengkap atau tidak jelas, dan/atau adanya stagnasi pemerintahan.</a:t>
            </a:r>
            <a:endParaRPr lang="x-none" sz="1050" b="1" dirty="0">
              <a:solidFill>
                <a:srgbClr val="FF0000"/>
              </a:solidFill>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EEE5"/>
        </a:solidFill>
        <a:effectLst/>
      </p:bgPr>
    </p:bg>
    <p:spTree>
      <p:nvGrpSpPr>
        <p:cNvPr id="1" name="">
          <a:extLst>
            <a:ext uri="{FF2B5EF4-FFF2-40B4-BE49-F238E27FC236}">
              <a16:creationId xmlns:a16="http://schemas.microsoft.com/office/drawing/2014/main" xmlns="" id="{757830E7-A1D9-B78F-17AD-5B175B2AC2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6D652BAA-BA45-FF8C-5B60-2D58ECC723A1}"/>
              </a:ext>
            </a:extLst>
          </p:cNvPr>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6" name="Shape 4">
            <a:extLst>
              <a:ext uri="{FF2B5EF4-FFF2-40B4-BE49-F238E27FC236}">
                <a16:creationId xmlns:a16="http://schemas.microsoft.com/office/drawing/2014/main" xmlns="" id="{7CACD259-C41E-6841-CFC3-02910F20EAF8}"/>
              </a:ext>
            </a:extLst>
          </p:cNvPr>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a:extLst>
              <a:ext uri="{FF2B5EF4-FFF2-40B4-BE49-F238E27FC236}">
                <a16:creationId xmlns:a16="http://schemas.microsoft.com/office/drawing/2014/main" xmlns="" id="{FF458E03-5FB6-74A4-10C6-850901308067}"/>
              </a:ext>
            </a:extLst>
          </p:cNvPr>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KONSEP DASAR DISKRESI</a:t>
            </a:r>
            <a:endParaRPr lang="en-US" sz="3200" dirty="0"/>
          </a:p>
        </p:txBody>
      </p:sp>
      <p:sp>
        <p:nvSpPr>
          <p:cNvPr id="8" name="Text 6">
            <a:extLst>
              <a:ext uri="{FF2B5EF4-FFF2-40B4-BE49-F238E27FC236}">
                <a16:creationId xmlns:a16="http://schemas.microsoft.com/office/drawing/2014/main" xmlns="" id="{C889C629-CB8C-27CC-1065-05A3B533D0BD}"/>
              </a:ext>
            </a:extLst>
          </p:cNvPr>
          <p:cNvSpPr/>
          <p:nvPr/>
        </p:nvSpPr>
        <p:spPr>
          <a:xfrm>
            <a:off x="3556000" y="1670050"/>
            <a:ext cx="8057896" cy="3219450"/>
          </a:xfrm>
          <a:prstGeom prst="rect">
            <a:avLst/>
          </a:prstGeom>
          <a:noFill/>
          <a:ln/>
        </p:spPr>
        <p:txBody>
          <a:bodyPr wrap="square" lIns="0" tIns="0" rIns="0" bIns="0" rtlCol="0" anchor="t">
            <a:normAutofit/>
          </a:bodyPr>
          <a:lstStyle/>
          <a:p>
            <a:pPr algn="just"/>
            <a:endParaRPr lang="x-none" dirty="0"/>
          </a:p>
        </p:txBody>
      </p:sp>
      <p:sp>
        <p:nvSpPr>
          <p:cNvPr id="18" name="Text 16">
            <a:extLst>
              <a:ext uri="{FF2B5EF4-FFF2-40B4-BE49-F238E27FC236}">
                <a16:creationId xmlns:a16="http://schemas.microsoft.com/office/drawing/2014/main" xmlns="" id="{D915854C-57EA-C4E1-06FB-D63EBAA93C3A}"/>
              </a:ext>
            </a:extLst>
          </p:cNvPr>
          <p:cNvSpPr/>
          <p:nvPr/>
        </p:nvSpPr>
        <p:spPr>
          <a:xfrm>
            <a:off x="3556000" y="3340100"/>
            <a:ext cx="355600" cy="273050"/>
          </a:xfrm>
          <a:prstGeom prst="rect">
            <a:avLst/>
          </a:prstGeom>
          <a:noFill/>
          <a:ln/>
        </p:spPr>
        <p:txBody>
          <a:bodyPr wrap="square" lIns="0" tIns="0" rIns="0" bIns="0" rtlCol="0" anchor="t">
            <a:normAutofit/>
          </a:bodyPr>
          <a:lstStyle/>
          <a:p>
            <a:pPr marL="0" indent="0" algn="l">
              <a:lnSpc>
                <a:spcPts val="1960"/>
              </a:lnSpc>
              <a:buNone/>
            </a:pPr>
            <a:endParaRPr lang="en-US" sz="1400" dirty="0"/>
          </a:p>
        </p:txBody>
      </p:sp>
      <p:sp>
        <p:nvSpPr>
          <p:cNvPr id="26" name="Text 24">
            <a:extLst>
              <a:ext uri="{FF2B5EF4-FFF2-40B4-BE49-F238E27FC236}">
                <a16:creationId xmlns:a16="http://schemas.microsoft.com/office/drawing/2014/main" xmlns="" id="{6901D769-EA80-67F4-5072-FB5C2548928C}"/>
              </a:ext>
            </a:extLst>
          </p:cNvPr>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7" name="Text 25">
            <a:extLst>
              <a:ext uri="{FF2B5EF4-FFF2-40B4-BE49-F238E27FC236}">
                <a16:creationId xmlns:a16="http://schemas.microsoft.com/office/drawing/2014/main" xmlns="" id="{EAEC6D08-757E-D24F-BDEE-D9437C1C91E8}"/>
              </a:ext>
            </a:extLst>
          </p:cNvPr>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04 / 20</a:t>
            </a:r>
            <a:endParaRPr lang="en-US" sz="1200" dirty="0"/>
          </a:p>
        </p:txBody>
      </p:sp>
      <p:sp>
        <p:nvSpPr>
          <p:cNvPr id="5" name="Oval 4">
            <a:extLst>
              <a:ext uri="{FF2B5EF4-FFF2-40B4-BE49-F238E27FC236}">
                <a16:creationId xmlns:a16="http://schemas.microsoft.com/office/drawing/2014/main" xmlns="" id="{D1AC0906-80B9-47CD-751A-60F469C30C41}"/>
              </a:ext>
            </a:extLst>
          </p:cNvPr>
          <p:cNvSpPr/>
          <p:nvPr/>
        </p:nvSpPr>
        <p:spPr>
          <a:xfrm>
            <a:off x="2692400" y="2565399"/>
            <a:ext cx="2794000" cy="243331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b="1" dirty="0"/>
              <a:t>HAK</a:t>
            </a:r>
            <a:r>
              <a:rPr lang="x-none" dirty="0"/>
              <a:t> </a:t>
            </a:r>
          </a:p>
          <a:p>
            <a:pPr algn="ctr"/>
            <a:r>
              <a:rPr lang="x-none" dirty="0"/>
              <a:t>(Pasal 6 ayat (2) huruf (e) UU 30/2014</a:t>
            </a:r>
          </a:p>
        </p:txBody>
      </p:sp>
      <p:sp>
        <p:nvSpPr>
          <p:cNvPr id="10" name="Oval 9">
            <a:extLst>
              <a:ext uri="{FF2B5EF4-FFF2-40B4-BE49-F238E27FC236}">
                <a16:creationId xmlns:a16="http://schemas.microsoft.com/office/drawing/2014/main" xmlns="" id="{43A75522-49F6-E0E2-1EBC-C3C9DBDA0490}"/>
              </a:ext>
            </a:extLst>
          </p:cNvPr>
          <p:cNvSpPr/>
          <p:nvPr/>
        </p:nvSpPr>
        <p:spPr>
          <a:xfrm>
            <a:off x="7112000" y="2663826"/>
            <a:ext cx="2794000" cy="242887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000" dirty="0"/>
              <a:t>KEWENANGAN</a:t>
            </a:r>
          </a:p>
        </p:txBody>
      </p:sp>
    </p:spTree>
    <p:extLst>
      <p:ext uri="{BB962C8B-B14F-4D97-AF65-F5344CB8AC3E}">
        <p14:creationId xmlns:p14="http://schemas.microsoft.com/office/powerpoint/2010/main" val="2642010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22</a:t>
            </a:r>
            <a:endParaRPr lang="en-US" sz="8000" dirty="0"/>
          </a:p>
        </p:txBody>
      </p:sp>
      <p:sp>
        <p:nvSpPr>
          <p:cNvPr id="5" name="Text 3"/>
          <p:cNvSpPr/>
          <p:nvPr/>
        </p:nvSpPr>
        <p:spPr>
          <a:xfrm>
            <a:off x="812800" y="238125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Siapa berwenang, untuk tujuan apa</a:t>
            </a:r>
            <a:endParaRPr lang="en-US" sz="3200" dirty="0"/>
          </a:p>
        </p:txBody>
      </p:sp>
      <p:sp>
        <p:nvSpPr>
          <p:cNvPr id="8" name="Text 6"/>
          <p:cNvSpPr/>
          <p:nvPr/>
        </p:nvSpPr>
        <p:spPr>
          <a:xfrm>
            <a:off x="3556000" y="1695450"/>
            <a:ext cx="8057896"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Ayat (1)</a:t>
            </a:r>
            <a:endParaRPr lang="en-US" sz="1200" dirty="0"/>
          </a:p>
        </p:txBody>
      </p:sp>
      <p:sp>
        <p:nvSpPr>
          <p:cNvPr id="9" name="Text 7"/>
          <p:cNvSpPr/>
          <p:nvPr/>
        </p:nvSpPr>
        <p:spPr>
          <a:xfrm>
            <a:off x="3556000" y="1981200"/>
            <a:ext cx="8057896" cy="711200"/>
          </a:xfrm>
          <a:prstGeom prst="rect">
            <a:avLst/>
          </a:prstGeom>
          <a:noFill/>
          <a:ln/>
        </p:spPr>
        <p:txBody>
          <a:bodyPr wrap="square" lIns="0" tIns="0" rIns="0" bIns="0" rtlCol="0" anchor="t">
            <a:normAutofit/>
          </a:bodyPr>
          <a:lstStyle/>
          <a:p>
            <a:pPr marL="0" indent="0" algn="l">
              <a:lnSpc>
                <a:spcPts val="2730"/>
              </a:lnSpc>
              <a:buNone/>
            </a:pPr>
            <a:r>
              <a:rPr lang="en-US" sz="2100" i="1" dirty="0">
                <a:solidFill>
                  <a:srgbClr val="1C1B18"/>
                </a:solidFill>
                <a:latin typeface="Spectral" pitchFamily="18" charset="0"/>
                <a:ea typeface="Spectral" pitchFamily="18" charset="-122"/>
                <a:cs typeface="Spectral" pitchFamily="18" charset="-120"/>
              </a:rPr>
              <a:t>“Diskresi hanya dapat dilakukan oleh Pejabat Pemerintahan yang berwenang.”</a:t>
            </a:r>
            <a:endParaRPr lang="en-US" sz="2100" dirty="0"/>
          </a:p>
        </p:txBody>
      </p:sp>
      <p:sp>
        <p:nvSpPr>
          <p:cNvPr id="10" name="Text 8"/>
          <p:cNvSpPr/>
          <p:nvPr/>
        </p:nvSpPr>
        <p:spPr>
          <a:xfrm>
            <a:off x="3556000" y="2921000"/>
            <a:ext cx="8057896"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Ayat (2): tujuan diskresi</a:t>
            </a:r>
            <a:endParaRPr lang="en-US" sz="1200" dirty="0"/>
          </a:p>
        </p:txBody>
      </p:sp>
      <p:sp>
        <p:nvSpPr>
          <p:cNvPr id="11" name="Shape 9"/>
          <p:cNvSpPr/>
          <p:nvPr/>
        </p:nvSpPr>
        <p:spPr>
          <a:xfrm>
            <a:off x="3556000" y="3209925"/>
            <a:ext cx="3911600" cy="0"/>
          </a:xfrm>
          <a:prstGeom prst="line">
            <a:avLst/>
          </a:prstGeom>
          <a:noFill/>
          <a:ln w="6350">
            <a:solidFill>
              <a:srgbClr val="C9C1B1"/>
            </a:solidFill>
            <a:prstDash val="solid"/>
          </a:ln>
        </p:spPr>
        <p:txBody>
          <a:bodyPr/>
          <a:lstStyle/>
          <a:p>
            <a:endParaRPr lang="x-none"/>
          </a:p>
        </p:txBody>
      </p:sp>
      <p:sp>
        <p:nvSpPr>
          <p:cNvPr id="12" name="Text 10"/>
          <p:cNvSpPr/>
          <p:nvPr/>
        </p:nvSpPr>
        <p:spPr>
          <a:xfrm>
            <a:off x="3556000" y="3314700"/>
            <a:ext cx="4028948"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1. Melancarkan penyelenggaraan pemerintahan</a:t>
            </a:r>
            <a:endParaRPr lang="en-US" sz="1400" dirty="0"/>
          </a:p>
        </p:txBody>
      </p:sp>
      <p:sp>
        <p:nvSpPr>
          <p:cNvPr id="13" name="Shape 11"/>
          <p:cNvSpPr/>
          <p:nvPr/>
        </p:nvSpPr>
        <p:spPr>
          <a:xfrm>
            <a:off x="7467600" y="3209925"/>
            <a:ext cx="3911600" cy="0"/>
          </a:xfrm>
          <a:prstGeom prst="line">
            <a:avLst/>
          </a:prstGeom>
          <a:noFill/>
          <a:ln w="6350">
            <a:solidFill>
              <a:srgbClr val="C9C1B1"/>
            </a:solidFill>
            <a:prstDash val="solid"/>
          </a:ln>
        </p:spPr>
        <p:txBody>
          <a:bodyPr/>
          <a:lstStyle/>
          <a:p>
            <a:endParaRPr lang="x-none"/>
          </a:p>
        </p:txBody>
      </p:sp>
      <p:sp>
        <p:nvSpPr>
          <p:cNvPr id="14" name="Text 12"/>
          <p:cNvSpPr/>
          <p:nvPr/>
        </p:nvSpPr>
        <p:spPr>
          <a:xfrm>
            <a:off x="7467600" y="3314700"/>
            <a:ext cx="4028948"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2. Mengisi kekosongan hukum</a:t>
            </a:r>
            <a:endParaRPr lang="en-US" sz="1400" dirty="0"/>
          </a:p>
        </p:txBody>
      </p:sp>
      <p:sp>
        <p:nvSpPr>
          <p:cNvPr id="15" name="Shape 13"/>
          <p:cNvSpPr/>
          <p:nvPr/>
        </p:nvSpPr>
        <p:spPr>
          <a:xfrm>
            <a:off x="3556000" y="3667125"/>
            <a:ext cx="3911600" cy="0"/>
          </a:xfrm>
          <a:prstGeom prst="line">
            <a:avLst/>
          </a:prstGeom>
          <a:noFill/>
          <a:ln w="6350">
            <a:solidFill>
              <a:srgbClr val="C9C1B1"/>
            </a:solidFill>
            <a:prstDash val="solid"/>
          </a:ln>
        </p:spPr>
        <p:txBody>
          <a:bodyPr/>
          <a:lstStyle/>
          <a:p>
            <a:endParaRPr lang="x-none"/>
          </a:p>
        </p:txBody>
      </p:sp>
      <p:sp>
        <p:nvSpPr>
          <p:cNvPr id="16" name="Text 14"/>
          <p:cNvSpPr/>
          <p:nvPr/>
        </p:nvSpPr>
        <p:spPr>
          <a:xfrm>
            <a:off x="3556000" y="3771900"/>
            <a:ext cx="4028948"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3. Memberikan kepastian hukum</a:t>
            </a:r>
            <a:endParaRPr lang="en-US" sz="1400" dirty="0"/>
          </a:p>
        </p:txBody>
      </p:sp>
      <p:sp>
        <p:nvSpPr>
          <p:cNvPr id="17" name="Shape 15"/>
          <p:cNvSpPr/>
          <p:nvPr/>
        </p:nvSpPr>
        <p:spPr>
          <a:xfrm>
            <a:off x="7467600" y="3667125"/>
            <a:ext cx="3911600" cy="0"/>
          </a:xfrm>
          <a:prstGeom prst="line">
            <a:avLst/>
          </a:prstGeom>
          <a:noFill/>
          <a:ln w="6350">
            <a:solidFill>
              <a:srgbClr val="C9C1B1"/>
            </a:solidFill>
            <a:prstDash val="solid"/>
          </a:ln>
        </p:spPr>
        <p:txBody>
          <a:bodyPr/>
          <a:lstStyle/>
          <a:p>
            <a:endParaRPr lang="x-none"/>
          </a:p>
        </p:txBody>
      </p:sp>
      <p:sp>
        <p:nvSpPr>
          <p:cNvPr id="18" name="Text 16"/>
          <p:cNvSpPr/>
          <p:nvPr/>
        </p:nvSpPr>
        <p:spPr>
          <a:xfrm>
            <a:off x="7467600" y="3771900"/>
            <a:ext cx="4028948" cy="5207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4. Mengatasi stagnasi pemerintahan demi kepentingan umum</a:t>
            </a:r>
            <a:endParaRPr lang="en-US" sz="1400" dirty="0"/>
          </a:p>
        </p:txBody>
      </p:sp>
      <p:sp>
        <p:nvSpPr>
          <p:cNvPr id="20" name="Text 18"/>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1" name="Text 19"/>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05 / 20</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DD19110-CE9F-11D0-2CE0-C3920DCBDAF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F15511AD-C9FE-57D9-1AEB-8CA231148E18}"/>
              </a:ext>
            </a:extLst>
          </p:cNvPr>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a:extLst>
              <a:ext uri="{FF2B5EF4-FFF2-40B4-BE49-F238E27FC236}">
                <a16:creationId xmlns:a16="http://schemas.microsoft.com/office/drawing/2014/main" xmlns="" id="{143FABDC-9A6F-6341-6CE6-D7532D755B57}"/>
              </a:ext>
            </a:extLst>
          </p:cNvPr>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a:extLst>
              <a:ext uri="{FF2B5EF4-FFF2-40B4-BE49-F238E27FC236}">
                <a16:creationId xmlns:a16="http://schemas.microsoft.com/office/drawing/2014/main" xmlns="" id="{AB3B6BD2-140B-49FA-40E2-8F505DC7BEBE}"/>
              </a:ext>
            </a:extLst>
          </p:cNvPr>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23</a:t>
            </a:r>
            <a:endParaRPr lang="en-US" sz="8000" dirty="0"/>
          </a:p>
        </p:txBody>
      </p:sp>
      <p:sp>
        <p:nvSpPr>
          <p:cNvPr id="5" name="Text 3">
            <a:extLst>
              <a:ext uri="{FF2B5EF4-FFF2-40B4-BE49-F238E27FC236}">
                <a16:creationId xmlns:a16="http://schemas.microsoft.com/office/drawing/2014/main" xmlns="" id="{87578EBB-B9C1-4308-F5E3-A84154280B9D}"/>
              </a:ext>
            </a:extLst>
          </p:cNvPr>
          <p:cNvSpPr/>
          <p:nvPr/>
        </p:nvSpPr>
        <p:spPr>
          <a:xfrm>
            <a:off x="812800" y="238125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jo. Pasal 1 angka 9 UU 30/2014</a:t>
            </a:r>
            <a:endParaRPr lang="en-US" sz="1200" dirty="0"/>
          </a:p>
        </p:txBody>
      </p:sp>
      <p:sp>
        <p:nvSpPr>
          <p:cNvPr id="6" name="Shape 4">
            <a:extLst>
              <a:ext uri="{FF2B5EF4-FFF2-40B4-BE49-F238E27FC236}">
                <a16:creationId xmlns:a16="http://schemas.microsoft.com/office/drawing/2014/main" xmlns="" id="{23EEA5FF-1288-F16E-30D6-C53431AA2985}"/>
              </a:ext>
            </a:extLst>
          </p:cNvPr>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a:extLst>
              <a:ext uri="{FF2B5EF4-FFF2-40B4-BE49-F238E27FC236}">
                <a16:creationId xmlns:a16="http://schemas.microsoft.com/office/drawing/2014/main" xmlns="" id="{22324830-63CD-DA6C-74D5-1EB6517CA078}"/>
              </a:ext>
            </a:extLst>
          </p:cNvPr>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Diskresi lahir dari empat kondisi</a:t>
            </a:r>
            <a:endParaRPr lang="en-US" sz="3200" dirty="0"/>
          </a:p>
        </p:txBody>
      </p:sp>
      <p:sp>
        <p:nvSpPr>
          <p:cNvPr id="8" name="Text 6">
            <a:extLst>
              <a:ext uri="{FF2B5EF4-FFF2-40B4-BE49-F238E27FC236}">
                <a16:creationId xmlns:a16="http://schemas.microsoft.com/office/drawing/2014/main" xmlns="" id="{43E4FE05-211D-41F7-9E67-1ED76BB9140C}"/>
              </a:ext>
            </a:extLst>
          </p:cNvPr>
          <p:cNvSpPr/>
          <p:nvPr/>
        </p:nvSpPr>
        <p:spPr>
          <a:xfrm>
            <a:off x="3556000" y="1670050"/>
            <a:ext cx="805789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B3832"/>
                </a:solidFill>
                <a:latin typeface="Spectral" pitchFamily="18" charset="0"/>
                <a:ea typeface="Spectral" pitchFamily="18" charset="-122"/>
                <a:cs typeface="Spectral" pitchFamily="18" charset="-120"/>
              </a:rPr>
              <a:t>Pejabat boleh menetapkan diskresi untuk persoalan konkret bila:</a:t>
            </a:r>
            <a:endParaRPr lang="en-US" sz="1500" dirty="0"/>
          </a:p>
        </p:txBody>
      </p:sp>
      <p:sp>
        <p:nvSpPr>
          <p:cNvPr id="9" name="Shape 7">
            <a:extLst>
              <a:ext uri="{FF2B5EF4-FFF2-40B4-BE49-F238E27FC236}">
                <a16:creationId xmlns:a16="http://schemas.microsoft.com/office/drawing/2014/main" xmlns="" id="{1C7E788F-F5CE-F85B-51BC-8FC487F8FE1A}"/>
              </a:ext>
            </a:extLst>
          </p:cNvPr>
          <p:cNvSpPr/>
          <p:nvPr/>
        </p:nvSpPr>
        <p:spPr>
          <a:xfrm>
            <a:off x="3556000" y="2168525"/>
            <a:ext cx="7823200" cy="0"/>
          </a:xfrm>
          <a:prstGeom prst="line">
            <a:avLst/>
          </a:prstGeom>
          <a:noFill/>
          <a:ln w="6350">
            <a:solidFill>
              <a:srgbClr val="C9C1B1"/>
            </a:solidFill>
            <a:prstDash val="solid"/>
          </a:ln>
        </p:spPr>
        <p:txBody>
          <a:bodyPr/>
          <a:lstStyle/>
          <a:p>
            <a:endParaRPr lang="x-none"/>
          </a:p>
        </p:txBody>
      </p:sp>
      <p:sp>
        <p:nvSpPr>
          <p:cNvPr id="10" name="Text 8">
            <a:extLst>
              <a:ext uri="{FF2B5EF4-FFF2-40B4-BE49-F238E27FC236}">
                <a16:creationId xmlns:a16="http://schemas.microsoft.com/office/drawing/2014/main" xmlns="" id="{7827F1BF-92EF-82DA-29B9-D910B708B104}"/>
              </a:ext>
            </a:extLst>
          </p:cNvPr>
          <p:cNvSpPr/>
          <p:nvPr/>
        </p:nvSpPr>
        <p:spPr>
          <a:xfrm>
            <a:off x="3556000" y="22987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a</a:t>
            </a:r>
            <a:endParaRPr lang="en-US" sz="1400" dirty="0"/>
          </a:p>
        </p:txBody>
      </p:sp>
      <p:sp>
        <p:nvSpPr>
          <p:cNvPr id="11" name="Text 9">
            <a:extLst>
              <a:ext uri="{FF2B5EF4-FFF2-40B4-BE49-F238E27FC236}">
                <a16:creationId xmlns:a16="http://schemas.microsoft.com/office/drawing/2014/main" xmlns="" id="{C572DB2A-9373-5AD4-9E3C-45DE0B4AA103}"/>
              </a:ext>
            </a:extLst>
          </p:cNvPr>
          <p:cNvSpPr/>
          <p:nvPr/>
        </p:nvSpPr>
        <p:spPr>
          <a:xfrm>
            <a:off x="4038600" y="2298700"/>
            <a:ext cx="3008630" cy="28575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C1B18"/>
                </a:solidFill>
                <a:latin typeface="Spectral" pitchFamily="18" charset="0"/>
                <a:ea typeface="Spectral" pitchFamily="18" charset="-122"/>
                <a:cs typeface="Spectral" pitchFamily="18" charset="-120"/>
              </a:rPr>
              <a:t>Peraturan memberi pilihan</a:t>
            </a:r>
            <a:endParaRPr lang="en-US" sz="1600" dirty="0"/>
          </a:p>
        </p:txBody>
      </p:sp>
      <p:sp>
        <p:nvSpPr>
          <p:cNvPr id="12" name="Text 10">
            <a:extLst>
              <a:ext uri="{FF2B5EF4-FFF2-40B4-BE49-F238E27FC236}">
                <a16:creationId xmlns:a16="http://schemas.microsoft.com/office/drawing/2014/main" xmlns="" id="{4EE2B1FE-496F-116B-2AE6-E3B3635E2BD6}"/>
              </a:ext>
            </a:extLst>
          </p:cNvPr>
          <p:cNvSpPr/>
          <p:nvPr/>
        </p:nvSpPr>
        <p:spPr>
          <a:xfrm>
            <a:off x="7137400" y="2324100"/>
            <a:ext cx="4369054" cy="254000"/>
          </a:xfrm>
          <a:prstGeom prst="rect">
            <a:avLst/>
          </a:prstGeom>
          <a:noFill/>
          <a:ln/>
        </p:spPr>
        <p:txBody>
          <a:bodyPr wrap="square" lIns="0" tIns="0" rIns="0" bIns="0" rtlCol="0" anchor="t">
            <a:normAutofit/>
          </a:bodyPr>
          <a:lstStyle/>
          <a:p>
            <a:pPr marL="0" indent="0" algn="l">
              <a:lnSpc>
                <a:spcPts val="1820"/>
              </a:lnSpc>
              <a:buNone/>
            </a:pPr>
            <a:r>
              <a:rPr lang="en-US" sz="1300" i="1" dirty="0">
                <a:solidFill>
                  <a:srgbClr val="6E685D"/>
                </a:solidFill>
                <a:latin typeface="Spectral" pitchFamily="18" charset="0"/>
                <a:ea typeface="Spectral" pitchFamily="18" charset="-122"/>
                <a:cs typeface="Spectral" pitchFamily="18" charset="-120"/>
              </a:rPr>
              <a:t>memilih litigasi atau mediasi untuk sengketa kontrak</a:t>
            </a:r>
            <a:endParaRPr lang="en-US" sz="1300" dirty="0"/>
          </a:p>
        </p:txBody>
      </p:sp>
      <p:sp>
        <p:nvSpPr>
          <p:cNvPr id="13" name="Shape 11">
            <a:extLst>
              <a:ext uri="{FF2B5EF4-FFF2-40B4-BE49-F238E27FC236}">
                <a16:creationId xmlns:a16="http://schemas.microsoft.com/office/drawing/2014/main" xmlns="" id="{779DC1AC-4F9A-EFAD-5C6F-1A725918AA66}"/>
              </a:ext>
            </a:extLst>
          </p:cNvPr>
          <p:cNvSpPr/>
          <p:nvPr/>
        </p:nvSpPr>
        <p:spPr>
          <a:xfrm>
            <a:off x="3556000" y="2689225"/>
            <a:ext cx="7823200" cy="0"/>
          </a:xfrm>
          <a:prstGeom prst="line">
            <a:avLst/>
          </a:prstGeom>
          <a:noFill/>
          <a:ln w="6350">
            <a:solidFill>
              <a:srgbClr val="C9C1B1"/>
            </a:solidFill>
            <a:prstDash val="solid"/>
          </a:ln>
        </p:spPr>
        <p:txBody>
          <a:bodyPr/>
          <a:lstStyle/>
          <a:p>
            <a:endParaRPr lang="x-none"/>
          </a:p>
        </p:txBody>
      </p:sp>
      <p:sp>
        <p:nvSpPr>
          <p:cNvPr id="14" name="Text 12">
            <a:extLst>
              <a:ext uri="{FF2B5EF4-FFF2-40B4-BE49-F238E27FC236}">
                <a16:creationId xmlns:a16="http://schemas.microsoft.com/office/drawing/2014/main" xmlns="" id="{E0D06923-5836-90E2-B998-1BE5E9534B48}"/>
              </a:ext>
            </a:extLst>
          </p:cNvPr>
          <p:cNvSpPr/>
          <p:nvPr/>
        </p:nvSpPr>
        <p:spPr>
          <a:xfrm>
            <a:off x="3556000" y="28194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b</a:t>
            </a:r>
            <a:endParaRPr lang="en-US" sz="1400" dirty="0"/>
          </a:p>
        </p:txBody>
      </p:sp>
      <p:sp>
        <p:nvSpPr>
          <p:cNvPr id="15" name="Text 13">
            <a:extLst>
              <a:ext uri="{FF2B5EF4-FFF2-40B4-BE49-F238E27FC236}">
                <a16:creationId xmlns:a16="http://schemas.microsoft.com/office/drawing/2014/main" xmlns="" id="{6F4C2CC6-DD56-5707-B4BE-97169324906B}"/>
              </a:ext>
            </a:extLst>
          </p:cNvPr>
          <p:cNvSpPr/>
          <p:nvPr/>
        </p:nvSpPr>
        <p:spPr>
          <a:xfrm>
            <a:off x="4038600" y="2819400"/>
            <a:ext cx="3008630" cy="28575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C1B18"/>
                </a:solidFill>
                <a:latin typeface="Spectral" pitchFamily="18" charset="0"/>
                <a:ea typeface="Spectral" pitchFamily="18" charset="-122"/>
                <a:cs typeface="Spectral" pitchFamily="18" charset="-120"/>
              </a:rPr>
              <a:t>Peraturan tidak mengatur</a:t>
            </a:r>
            <a:endParaRPr lang="en-US" sz="1600" dirty="0"/>
          </a:p>
        </p:txBody>
      </p:sp>
      <p:sp>
        <p:nvSpPr>
          <p:cNvPr id="16" name="Text 14">
            <a:extLst>
              <a:ext uri="{FF2B5EF4-FFF2-40B4-BE49-F238E27FC236}">
                <a16:creationId xmlns:a16="http://schemas.microsoft.com/office/drawing/2014/main" xmlns="" id="{CE3F3BE7-2152-1E8B-69BD-AB4C7F9D1697}"/>
              </a:ext>
            </a:extLst>
          </p:cNvPr>
          <p:cNvSpPr/>
          <p:nvPr/>
        </p:nvSpPr>
        <p:spPr>
          <a:xfrm>
            <a:off x="7137400" y="2844800"/>
            <a:ext cx="4369054" cy="254000"/>
          </a:xfrm>
          <a:prstGeom prst="rect">
            <a:avLst/>
          </a:prstGeom>
          <a:noFill/>
          <a:ln/>
        </p:spPr>
        <p:txBody>
          <a:bodyPr wrap="square" lIns="0" tIns="0" rIns="0" bIns="0" rtlCol="0" anchor="t">
            <a:normAutofit/>
          </a:bodyPr>
          <a:lstStyle/>
          <a:p>
            <a:pPr marL="0" indent="0" algn="l">
              <a:lnSpc>
                <a:spcPts val="1820"/>
              </a:lnSpc>
              <a:buNone/>
            </a:pPr>
            <a:r>
              <a:rPr lang="en-US" sz="1300" i="1" dirty="0">
                <a:solidFill>
                  <a:srgbClr val="6E685D"/>
                </a:solidFill>
                <a:latin typeface="Spectral" pitchFamily="18" charset="0"/>
                <a:ea typeface="Spectral" pitchFamily="18" charset="-122"/>
                <a:cs typeface="Spectral" pitchFamily="18" charset="-120"/>
              </a:rPr>
              <a:t>belum ada aturan teknis untuk layanan publik yang baru</a:t>
            </a:r>
            <a:endParaRPr lang="en-US" sz="1300" dirty="0"/>
          </a:p>
        </p:txBody>
      </p:sp>
      <p:sp>
        <p:nvSpPr>
          <p:cNvPr id="17" name="Shape 15">
            <a:extLst>
              <a:ext uri="{FF2B5EF4-FFF2-40B4-BE49-F238E27FC236}">
                <a16:creationId xmlns:a16="http://schemas.microsoft.com/office/drawing/2014/main" xmlns="" id="{DD5245AA-2BB6-4AD6-A9B8-4B4B6D23EBEC}"/>
              </a:ext>
            </a:extLst>
          </p:cNvPr>
          <p:cNvSpPr/>
          <p:nvPr/>
        </p:nvSpPr>
        <p:spPr>
          <a:xfrm>
            <a:off x="3556000" y="3209925"/>
            <a:ext cx="7823200" cy="0"/>
          </a:xfrm>
          <a:prstGeom prst="line">
            <a:avLst/>
          </a:prstGeom>
          <a:noFill/>
          <a:ln w="6350">
            <a:solidFill>
              <a:srgbClr val="C9C1B1"/>
            </a:solidFill>
            <a:prstDash val="solid"/>
          </a:ln>
        </p:spPr>
        <p:txBody>
          <a:bodyPr/>
          <a:lstStyle/>
          <a:p>
            <a:endParaRPr lang="x-none"/>
          </a:p>
        </p:txBody>
      </p:sp>
      <p:sp>
        <p:nvSpPr>
          <p:cNvPr id="18" name="Text 16">
            <a:extLst>
              <a:ext uri="{FF2B5EF4-FFF2-40B4-BE49-F238E27FC236}">
                <a16:creationId xmlns:a16="http://schemas.microsoft.com/office/drawing/2014/main" xmlns="" id="{5DF7B5B3-956B-BD2C-F311-93C1C0B73077}"/>
              </a:ext>
            </a:extLst>
          </p:cNvPr>
          <p:cNvSpPr/>
          <p:nvPr/>
        </p:nvSpPr>
        <p:spPr>
          <a:xfrm>
            <a:off x="3556000" y="33401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c</a:t>
            </a:r>
            <a:endParaRPr lang="en-US" sz="1400" dirty="0"/>
          </a:p>
        </p:txBody>
      </p:sp>
      <p:sp>
        <p:nvSpPr>
          <p:cNvPr id="19" name="Text 17">
            <a:extLst>
              <a:ext uri="{FF2B5EF4-FFF2-40B4-BE49-F238E27FC236}">
                <a16:creationId xmlns:a16="http://schemas.microsoft.com/office/drawing/2014/main" xmlns="" id="{9C0156C5-0FF8-6021-E0DF-FA717269FD02}"/>
              </a:ext>
            </a:extLst>
          </p:cNvPr>
          <p:cNvSpPr/>
          <p:nvPr/>
        </p:nvSpPr>
        <p:spPr>
          <a:xfrm>
            <a:off x="4038600" y="3340100"/>
            <a:ext cx="3008630" cy="54610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C1B18"/>
                </a:solidFill>
                <a:latin typeface="Spectral" pitchFamily="18" charset="0"/>
                <a:ea typeface="Spectral" pitchFamily="18" charset="-122"/>
                <a:cs typeface="Spectral" pitchFamily="18" charset="-120"/>
              </a:rPr>
              <a:t>Peraturan tidak lengkap atau tidak jelas</a:t>
            </a:r>
            <a:endParaRPr lang="en-US" sz="1600" dirty="0"/>
          </a:p>
        </p:txBody>
      </p:sp>
      <p:sp>
        <p:nvSpPr>
          <p:cNvPr id="20" name="Text 18">
            <a:extLst>
              <a:ext uri="{FF2B5EF4-FFF2-40B4-BE49-F238E27FC236}">
                <a16:creationId xmlns:a16="http://schemas.microsoft.com/office/drawing/2014/main" xmlns="" id="{48D04860-25E1-68BC-0E89-F4799E9529B7}"/>
              </a:ext>
            </a:extLst>
          </p:cNvPr>
          <p:cNvSpPr/>
          <p:nvPr/>
        </p:nvSpPr>
        <p:spPr>
          <a:xfrm>
            <a:off x="7137400" y="3365500"/>
            <a:ext cx="4369054" cy="254000"/>
          </a:xfrm>
          <a:prstGeom prst="rect">
            <a:avLst/>
          </a:prstGeom>
          <a:noFill/>
          <a:ln/>
        </p:spPr>
        <p:txBody>
          <a:bodyPr wrap="square" lIns="0" tIns="0" rIns="0" bIns="0" rtlCol="0" anchor="t">
            <a:normAutofit/>
          </a:bodyPr>
          <a:lstStyle/>
          <a:p>
            <a:pPr marL="0" indent="0" algn="l">
              <a:lnSpc>
                <a:spcPts val="1820"/>
              </a:lnSpc>
              <a:buNone/>
            </a:pPr>
            <a:r>
              <a:rPr lang="en-US" sz="1300" i="1" dirty="0">
                <a:solidFill>
                  <a:srgbClr val="6E685D"/>
                </a:solidFill>
                <a:latin typeface="Spectral" pitchFamily="18" charset="0"/>
                <a:ea typeface="Spectral" pitchFamily="18" charset="-122"/>
                <a:cs typeface="Spectral" pitchFamily="18" charset="-120"/>
              </a:rPr>
              <a:t>Perda dan Permen saling tumpang tindih</a:t>
            </a:r>
            <a:endParaRPr lang="en-US" sz="1300" dirty="0"/>
          </a:p>
        </p:txBody>
      </p:sp>
      <p:sp>
        <p:nvSpPr>
          <p:cNvPr id="21" name="Shape 19">
            <a:extLst>
              <a:ext uri="{FF2B5EF4-FFF2-40B4-BE49-F238E27FC236}">
                <a16:creationId xmlns:a16="http://schemas.microsoft.com/office/drawing/2014/main" xmlns="" id="{A4097481-67D3-9C92-6661-51ABBCA4D056}"/>
              </a:ext>
            </a:extLst>
          </p:cNvPr>
          <p:cNvSpPr/>
          <p:nvPr/>
        </p:nvSpPr>
        <p:spPr>
          <a:xfrm>
            <a:off x="3556000" y="3990975"/>
            <a:ext cx="7823200" cy="0"/>
          </a:xfrm>
          <a:prstGeom prst="line">
            <a:avLst/>
          </a:prstGeom>
          <a:noFill/>
          <a:ln w="6350">
            <a:solidFill>
              <a:srgbClr val="C9C1B1"/>
            </a:solidFill>
            <a:prstDash val="solid"/>
          </a:ln>
        </p:spPr>
        <p:txBody>
          <a:bodyPr/>
          <a:lstStyle/>
          <a:p>
            <a:endParaRPr lang="x-none"/>
          </a:p>
        </p:txBody>
      </p:sp>
      <p:sp>
        <p:nvSpPr>
          <p:cNvPr id="22" name="Shape 20">
            <a:extLst>
              <a:ext uri="{FF2B5EF4-FFF2-40B4-BE49-F238E27FC236}">
                <a16:creationId xmlns:a16="http://schemas.microsoft.com/office/drawing/2014/main" xmlns="" id="{AF41F1A9-3794-4C74-929D-58C642ACFAC2}"/>
              </a:ext>
            </a:extLst>
          </p:cNvPr>
          <p:cNvSpPr/>
          <p:nvPr/>
        </p:nvSpPr>
        <p:spPr>
          <a:xfrm>
            <a:off x="3556000" y="4511675"/>
            <a:ext cx="7823200" cy="0"/>
          </a:xfrm>
          <a:prstGeom prst="line">
            <a:avLst/>
          </a:prstGeom>
          <a:noFill/>
          <a:ln w="6350">
            <a:solidFill>
              <a:srgbClr val="C9C1B1"/>
            </a:solidFill>
            <a:prstDash val="solid"/>
          </a:ln>
        </p:spPr>
        <p:txBody>
          <a:bodyPr/>
          <a:lstStyle/>
          <a:p>
            <a:endParaRPr lang="x-none"/>
          </a:p>
        </p:txBody>
      </p:sp>
      <p:sp>
        <p:nvSpPr>
          <p:cNvPr id="23" name="Text 21">
            <a:extLst>
              <a:ext uri="{FF2B5EF4-FFF2-40B4-BE49-F238E27FC236}">
                <a16:creationId xmlns:a16="http://schemas.microsoft.com/office/drawing/2014/main" xmlns="" id="{C1E11E1B-54F8-20BE-27FA-963C910BFFA3}"/>
              </a:ext>
            </a:extLst>
          </p:cNvPr>
          <p:cNvSpPr/>
          <p:nvPr/>
        </p:nvSpPr>
        <p:spPr>
          <a:xfrm>
            <a:off x="3556000" y="412115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d</a:t>
            </a:r>
            <a:endParaRPr lang="en-US" sz="1400" dirty="0"/>
          </a:p>
        </p:txBody>
      </p:sp>
      <p:sp>
        <p:nvSpPr>
          <p:cNvPr id="24" name="Text 22">
            <a:extLst>
              <a:ext uri="{FF2B5EF4-FFF2-40B4-BE49-F238E27FC236}">
                <a16:creationId xmlns:a16="http://schemas.microsoft.com/office/drawing/2014/main" xmlns="" id="{AFE017FA-E48E-B7EF-154B-45276D46441E}"/>
              </a:ext>
            </a:extLst>
          </p:cNvPr>
          <p:cNvSpPr/>
          <p:nvPr/>
        </p:nvSpPr>
        <p:spPr>
          <a:xfrm>
            <a:off x="4038600" y="4121150"/>
            <a:ext cx="3008630" cy="285750"/>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C1B18"/>
                </a:solidFill>
                <a:latin typeface="Spectral" pitchFamily="18" charset="0"/>
                <a:ea typeface="Spectral" pitchFamily="18" charset="-122"/>
                <a:cs typeface="Spectral" pitchFamily="18" charset="-120"/>
              </a:rPr>
              <a:t>Stagnasi pemerintahan</a:t>
            </a:r>
            <a:endParaRPr lang="en-US" sz="1600" dirty="0"/>
          </a:p>
        </p:txBody>
      </p:sp>
      <p:sp>
        <p:nvSpPr>
          <p:cNvPr id="25" name="Text 23">
            <a:extLst>
              <a:ext uri="{FF2B5EF4-FFF2-40B4-BE49-F238E27FC236}">
                <a16:creationId xmlns:a16="http://schemas.microsoft.com/office/drawing/2014/main" xmlns="" id="{A1BC844F-36E2-AB76-CAE7-46BCEB90D063}"/>
              </a:ext>
            </a:extLst>
          </p:cNvPr>
          <p:cNvSpPr/>
          <p:nvPr/>
        </p:nvSpPr>
        <p:spPr>
          <a:xfrm>
            <a:off x="7137400" y="4146550"/>
            <a:ext cx="4369054" cy="254000"/>
          </a:xfrm>
          <a:prstGeom prst="rect">
            <a:avLst/>
          </a:prstGeom>
          <a:noFill/>
          <a:ln/>
        </p:spPr>
        <p:txBody>
          <a:bodyPr wrap="square" lIns="0" tIns="0" rIns="0" bIns="0" rtlCol="0" anchor="t">
            <a:normAutofit/>
          </a:bodyPr>
          <a:lstStyle/>
          <a:p>
            <a:pPr marL="0" indent="0" algn="l">
              <a:lnSpc>
                <a:spcPts val="1820"/>
              </a:lnSpc>
              <a:buNone/>
            </a:pPr>
            <a:r>
              <a:rPr lang="en-US" sz="1300" i="1" dirty="0">
                <a:solidFill>
                  <a:srgbClr val="6E685D"/>
                </a:solidFill>
                <a:latin typeface="Spectral" pitchFamily="18" charset="0"/>
                <a:ea typeface="Spectral" pitchFamily="18" charset="-122"/>
                <a:cs typeface="Spectral" pitchFamily="18" charset="-120"/>
              </a:rPr>
              <a:t>layanan terhenti saat bencana atau keadaan darurat</a:t>
            </a:r>
            <a:endParaRPr lang="en-US" sz="1300" dirty="0"/>
          </a:p>
        </p:txBody>
      </p:sp>
      <p:sp>
        <p:nvSpPr>
          <p:cNvPr id="26" name="Text 24">
            <a:extLst>
              <a:ext uri="{FF2B5EF4-FFF2-40B4-BE49-F238E27FC236}">
                <a16:creationId xmlns:a16="http://schemas.microsoft.com/office/drawing/2014/main" xmlns="" id="{1EECB45F-2049-5C1C-63BE-8DBF7BD191FE}"/>
              </a:ext>
            </a:extLst>
          </p:cNvPr>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7" name="Text 25">
            <a:extLst>
              <a:ext uri="{FF2B5EF4-FFF2-40B4-BE49-F238E27FC236}">
                <a16:creationId xmlns:a16="http://schemas.microsoft.com/office/drawing/2014/main" xmlns="" id="{66C2E4B9-1F5F-069C-2378-362EC14D1820}"/>
              </a:ext>
            </a:extLst>
          </p:cNvPr>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06 / 20</a:t>
            </a:r>
            <a:endParaRPr lang="en-US" sz="1200" dirty="0"/>
          </a:p>
        </p:txBody>
      </p:sp>
    </p:spTree>
    <p:extLst>
      <p:ext uri="{BB962C8B-B14F-4D97-AF65-F5344CB8AC3E}">
        <p14:creationId xmlns:p14="http://schemas.microsoft.com/office/powerpoint/2010/main" val="359058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24</a:t>
            </a:r>
            <a:endParaRPr lang="en-US" sz="8000" dirty="0"/>
          </a:p>
        </p:txBody>
      </p:sp>
      <p:sp>
        <p:nvSpPr>
          <p:cNvPr id="5" name="Text 3"/>
          <p:cNvSpPr/>
          <p:nvPr/>
        </p:nvSpPr>
        <p:spPr>
          <a:xfrm>
            <a:off x="812800" y="238125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 sebagaimana diubah UU 6/2023</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err="1">
                <a:solidFill>
                  <a:srgbClr val="1C1B18"/>
                </a:solidFill>
                <a:latin typeface="Spectral" pitchFamily="18" charset="0"/>
                <a:ea typeface="Spectral" pitchFamily="18" charset="-122"/>
                <a:cs typeface="Spectral" pitchFamily="18" charset="-120"/>
              </a:rPr>
              <a:t>Syarat</a:t>
            </a:r>
            <a:r>
              <a:rPr lang="en-US" sz="3200" b="0" i="0" dirty="0">
                <a:solidFill>
                  <a:srgbClr val="1C1B18"/>
                </a:solidFill>
                <a:latin typeface="Spectral" pitchFamily="18" charset="0"/>
                <a:ea typeface="Spectral" pitchFamily="18" charset="-122"/>
                <a:cs typeface="Spectral" pitchFamily="18" charset="-120"/>
              </a:rPr>
              <a:t> </a:t>
            </a:r>
            <a:r>
              <a:rPr lang="en-US" sz="3200" b="0" i="0" dirty="0" err="1">
                <a:solidFill>
                  <a:srgbClr val="1C1B18"/>
                </a:solidFill>
                <a:latin typeface="Spectral" pitchFamily="18" charset="0"/>
                <a:ea typeface="Spectral" pitchFamily="18" charset="-122"/>
                <a:cs typeface="Spectral" pitchFamily="18" charset="-120"/>
              </a:rPr>
              <a:t>diskresi</a:t>
            </a:r>
            <a:r>
              <a:rPr lang="en-US" dirty="0">
                <a:latin typeface="Spectral" pitchFamily="18" charset="0"/>
                <a:ea typeface="Spectral" pitchFamily="18" charset="-122"/>
                <a:cs typeface="Spectral" pitchFamily="18" charset="-120"/>
              </a:rPr>
              <a:t> </a:t>
            </a:r>
            <a:endParaRPr lang="en-US" sz="3200" dirty="0"/>
          </a:p>
        </p:txBody>
      </p:sp>
      <p:sp>
        <p:nvSpPr>
          <p:cNvPr id="8" name="Shape 6"/>
          <p:cNvSpPr/>
          <p:nvPr/>
        </p:nvSpPr>
        <p:spPr>
          <a:xfrm>
            <a:off x="3556000" y="1673225"/>
            <a:ext cx="7823200" cy="0"/>
          </a:xfrm>
          <a:prstGeom prst="line">
            <a:avLst/>
          </a:prstGeom>
          <a:noFill/>
          <a:ln w="6350">
            <a:solidFill>
              <a:srgbClr val="C9C1B1"/>
            </a:solidFill>
            <a:prstDash val="solid"/>
          </a:ln>
        </p:spPr>
        <p:txBody>
          <a:bodyPr/>
          <a:lstStyle/>
          <a:p>
            <a:endParaRPr lang="x-none"/>
          </a:p>
        </p:txBody>
      </p:sp>
      <p:sp>
        <p:nvSpPr>
          <p:cNvPr id="9" name="Text 7"/>
          <p:cNvSpPr/>
          <p:nvPr/>
        </p:nvSpPr>
        <p:spPr>
          <a:xfrm>
            <a:off x="3556000" y="17780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a</a:t>
            </a:r>
            <a:endParaRPr lang="en-US" sz="1400" dirty="0"/>
          </a:p>
        </p:txBody>
      </p:sp>
      <p:sp>
        <p:nvSpPr>
          <p:cNvPr id="10" name="Text 8"/>
          <p:cNvSpPr/>
          <p:nvPr/>
        </p:nvSpPr>
        <p:spPr>
          <a:xfrm>
            <a:off x="4038600" y="1784350"/>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Sesuai dengan tujuan diskresi dalam Pasal 22 ayat (2)</a:t>
            </a:r>
            <a:endParaRPr lang="en-US" sz="1500" dirty="0"/>
          </a:p>
        </p:txBody>
      </p:sp>
      <p:sp>
        <p:nvSpPr>
          <p:cNvPr id="11" name="Shape 9"/>
          <p:cNvSpPr/>
          <p:nvPr/>
        </p:nvSpPr>
        <p:spPr>
          <a:xfrm>
            <a:off x="3556000" y="2143125"/>
            <a:ext cx="7823200" cy="0"/>
          </a:xfrm>
          <a:prstGeom prst="line">
            <a:avLst/>
          </a:prstGeom>
          <a:noFill/>
          <a:ln w="6350">
            <a:solidFill>
              <a:srgbClr val="C9C1B1"/>
            </a:solidFill>
            <a:prstDash val="solid"/>
          </a:ln>
        </p:spPr>
        <p:txBody>
          <a:bodyPr/>
          <a:lstStyle/>
          <a:p>
            <a:endParaRPr lang="x-none"/>
          </a:p>
        </p:txBody>
      </p:sp>
      <p:sp>
        <p:nvSpPr>
          <p:cNvPr id="12" name="Text 10"/>
          <p:cNvSpPr/>
          <p:nvPr/>
        </p:nvSpPr>
        <p:spPr>
          <a:xfrm>
            <a:off x="3556000" y="22479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6E685D"/>
                </a:solidFill>
                <a:latin typeface="IBM Plex Mono" pitchFamily="49" charset="0"/>
                <a:ea typeface="IBM Plex Mono" pitchFamily="49" charset="-122"/>
                <a:cs typeface="IBM Plex Mono" pitchFamily="49" charset="-120"/>
              </a:rPr>
              <a:t>b</a:t>
            </a:r>
            <a:endParaRPr lang="en-US" sz="1400" dirty="0"/>
          </a:p>
        </p:txBody>
      </p:sp>
      <p:sp>
        <p:nvSpPr>
          <p:cNvPr id="13" name="Text 11"/>
          <p:cNvSpPr/>
          <p:nvPr/>
        </p:nvSpPr>
        <p:spPr>
          <a:xfrm>
            <a:off x="4038600" y="2254250"/>
            <a:ext cx="5677154" cy="533400"/>
          </a:xfrm>
          <a:prstGeom prst="rect">
            <a:avLst/>
          </a:prstGeom>
          <a:noFill/>
          <a:ln/>
        </p:spPr>
        <p:txBody>
          <a:bodyPr wrap="square" lIns="0" tIns="0" rIns="0" bIns="0" rtlCol="0" anchor="t">
            <a:normAutofit/>
          </a:bodyPr>
          <a:lstStyle/>
          <a:p>
            <a:pPr marL="0" indent="0" algn="l">
              <a:lnSpc>
                <a:spcPts val="2025"/>
              </a:lnSpc>
              <a:buNone/>
            </a:pPr>
            <a:r>
              <a:rPr lang="en-US" sz="1500" strike="sngStrike" dirty="0">
                <a:solidFill>
                  <a:srgbClr val="6E685D"/>
                </a:solidFill>
                <a:latin typeface="Spectral" pitchFamily="18" charset="0"/>
                <a:ea typeface="Spectral" pitchFamily="18" charset="-122"/>
                <a:cs typeface="Spectral" pitchFamily="18" charset="-120"/>
              </a:rPr>
              <a:t>Tidak bertentangan dengan ketentuan peraturan perundang-undangan</a:t>
            </a:r>
            <a:endParaRPr lang="en-US" sz="1500" dirty="0"/>
          </a:p>
        </p:txBody>
      </p:sp>
      <p:sp>
        <p:nvSpPr>
          <p:cNvPr id="14" name="Text 12"/>
          <p:cNvSpPr/>
          <p:nvPr/>
        </p:nvSpPr>
        <p:spPr>
          <a:xfrm>
            <a:off x="9677400" y="2279650"/>
            <a:ext cx="1701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9E2A1F"/>
                </a:solidFill>
                <a:latin typeface="IBM Plex Mono" pitchFamily="49" charset="0"/>
                <a:ea typeface="IBM Plex Mono" pitchFamily="49" charset="-122"/>
                <a:cs typeface="IBM Plex Mono" pitchFamily="49" charset="-120"/>
              </a:rPr>
              <a:t>dihapus UU 6/2023</a:t>
            </a:r>
            <a:endParaRPr lang="en-US" sz="1200" dirty="0"/>
          </a:p>
        </p:txBody>
      </p:sp>
      <p:sp>
        <p:nvSpPr>
          <p:cNvPr id="15" name="Shape 13"/>
          <p:cNvSpPr/>
          <p:nvPr/>
        </p:nvSpPr>
        <p:spPr>
          <a:xfrm>
            <a:off x="3556000" y="2867025"/>
            <a:ext cx="7823200" cy="0"/>
          </a:xfrm>
          <a:prstGeom prst="line">
            <a:avLst/>
          </a:prstGeom>
          <a:noFill/>
          <a:ln w="6350">
            <a:solidFill>
              <a:srgbClr val="C9C1B1"/>
            </a:solidFill>
            <a:prstDash val="solid"/>
          </a:ln>
        </p:spPr>
        <p:txBody>
          <a:bodyPr/>
          <a:lstStyle/>
          <a:p>
            <a:endParaRPr lang="x-none"/>
          </a:p>
        </p:txBody>
      </p:sp>
      <p:sp>
        <p:nvSpPr>
          <p:cNvPr id="16" name="Text 14"/>
          <p:cNvSpPr/>
          <p:nvPr/>
        </p:nvSpPr>
        <p:spPr>
          <a:xfrm>
            <a:off x="3556000" y="29718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c</a:t>
            </a:r>
            <a:endParaRPr lang="en-US" sz="1400" dirty="0"/>
          </a:p>
        </p:txBody>
      </p:sp>
      <p:sp>
        <p:nvSpPr>
          <p:cNvPr id="17" name="Text 15"/>
          <p:cNvSpPr/>
          <p:nvPr/>
        </p:nvSpPr>
        <p:spPr>
          <a:xfrm>
            <a:off x="4038600" y="2978150"/>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Sesuai dengan AUPB</a:t>
            </a:r>
            <a:endParaRPr lang="en-US" sz="1500" dirty="0"/>
          </a:p>
        </p:txBody>
      </p:sp>
      <p:sp>
        <p:nvSpPr>
          <p:cNvPr id="18" name="Shape 16"/>
          <p:cNvSpPr/>
          <p:nvPr/>
        </p:nvSpPr>
        <p:spPr>
          <a:xfrm>
            <a:off x="3556000" y="3336925"/>
            <a:ext cx="7823200" cy="0"/>
          </a:xfrm>
          <a:prstGeom prst="line">
            <a:avLst/>
          </a:prstGeom>
          <a:noFill/>
          <a:ln w="6350">
            <a:solidFill>
              <a:srgbClr val="C9C1B1"/>
            </a:solidFill>
            <a:prstDash val="solid"/>
          </a:ln>
        </p:spPr>
        <p:txBody>
          <a:bodyPr/>
          <a:lstStyle/>
          <a:p>
            <a:endParaRPr lang="x-none"/>
          </a:p>
        </p:txBody>
      </p:sp>
      <p:sp>
        <p:nvSpPr>
          <p:cNvPr id="19" name="Text 17"/>
          <p:cNvSpPr/>
          <p:nvPr/>
        </p:nvSpPr>
        <p:spPr>
          <a:xfrm>
            <a:off x="3556000" y="34417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d</a:t>
            </a:r>
            <a:endParaRPr lang="en-US" sz="1400" dirty="0"/>
          </a:p>
        </p:txBody>
      </p:sp>
      <p:sp>
        <p:nvSpPr>
          <p:cNvPr id="20" name="Text 18"/>
          <p:cNvSpPr/>
          <p:nvPr/>
        </p:nvSpPr>
        <p:spPr>
          <a:xfrm>
            <a:off x="4038600" y="3448050"/>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Berdasarkan alasan-alasan yang objektif</a:t>
            </a:r>
            <a:endParaRPr lang="en-US" sz="1500" dirty="0"/>
          </a:p>
        </p:txBody>
      </p:sp>
      <p:sp>
        <p:nvSpPr>
          <p:cNvPr id="21" name="Shape 19"/>
          <p:cNvSpPr/>
          <p:nvPr/>
        </p:nvSpPr>
        <p:spPr>
          <a:xfrm>
            <a:off x="3556000" y="3806825"/>
            <a:ext cx="7823200" cy="0"/>
          </a:xfrm>
          <a:prstGeom prst="line">
            <a:avLst/>
          </a:prstGeom>
          <a:noFill/>
          <a:ln w="6350">
            <a:solidFill>
              <a:srgbClr val="C9C1B1"/>
            </a:solidFill>
            <a:prstDash val="solid"/>
          </a:ln>
        </p:spPr>
        <p:txBody>
          <a:bodyPr/>
          <a:lstStyle/>
          <a:p>
            <a:endParaRPr lang="x-none"/>
          </a:p>
        </p:txBody>
      </p:sp>
      <p:sp>
        <p:nvSpPr>
          <p:cNvPr id="22" name="Text 20"/>
          <p:cNvSpPr/>
          <p:nvPr/>
        </p:nvSpPr>
        <p:spPr>
          <a:xfrm>
            <a:off x="3556000" y="39116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e</a:t>
            </a:r>
            <a:endParaRPr lang="en-US" sz="1400" dirty="0"/>
          </a:p>
        </p:txBody>
      </p:sp>
      <p:sp>
        <p:nvSpPr>
          <p:cNvPr id="23" name="Text 21"/>
          <p:cNvSpPr/>
          <p:nvPr/>
        </p:nvSpPr>
        <p:spPr>
          <a:xfrm>
            <a:off x="4038600" y="3917950"/>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Tidak menimbulkan konflik kepentingan</a:t>
            </a:r>
            <a:endParaRPr lang="en-US" sz="1500" dirty="0"/>
          </a:p>
        </p:txBody>
      </p:sp>
      <p:sp>
        <p:nvSpPr>
          <p:cNvPr id="24" name="Shape 22"/>
          <p:cNvSpPr/>
          <p:nvPr/>
        </p:nvSpPr>
        <p:spPr>
          <a:xfrm>
            <a:off x="3556000" y="4276725"/>
            <a:ext cx="7823200" cy="0"/>
          </a:xfrm>
          <a:prstGeom prst="line">
            <a:avLst/>
          </a:prstGeom>
          <a:noFill/>
          <a:ln w="6350">
            <a:solidFill>
              <a:srgbClr val="C9C1B1"/>
            </a:solidFill>
            <a:prstDash val="solid"/>
          </a:ln>
        </p:spPr>
        <p:txBody>
          <a:bodyPr/>
          <a:lstStyle/>
          <a:p>
            <a:endParaRPr lang="x-none"/>
          </a:p>
        </p:txBody>
      </p:sp>
      <p:sp>
        <p:nvSpPr>
          <p:cNvPr id="25" name="Shape 23"/>
          <p:cNvSpPr/>
          <p:nvPr/>
        </p:nvSpPr>
        <p:spPr>
          <a:xfrm>
            <a:off x="3556000" y="4746625"/>
            <a:ext cx="7823200" cy="0"/>
          </a:xfrm>
          <a:prstGeom prst="line">
            <a:avLst/>
          </a:prstGeom>
          <a:noFill/>
          <a:ln w="6350">
            <a:solidFill>
              <a:srgbClr val="C9C1B1"/>
            </a:solidFill>
            <a:prstDash val="solid"/>
          </a:ln>
        </p:spPr>
        <p:txBody>
          <a:bodyPr/>
          <a:lstStyle/>
          <a:p>
            <a:endParaRPr lang="x-none"/>
          </a:p>
        </p:txBody>
      </p:sp>
      <p:sp>
        <p:nvSpPr>
          <p:cNvPr id="26" name="Text 24"/>
          <p:cNvSpPr/>
          <p:nvPr/>
        </p:nvSpPr>
        <p:spPr>
          <a:xfrm>
            <a:off x="3556000" y="4381500"/>
            <a:ext cx="355600" cy="27305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f</a:t>
            </a:r>
            <a:endParaRPr lang="en-US" sz="1400" dirty="0"/>
          </a:p>
        </p:txBody>
      </p:sp>
      <p:sp>
        <p:nvSpPr>
          <p:cNvPr id="27" name="Text 25"/>
          <p:cNvSpPr/>
          <p:nvPr/>
        </p:nvSpPr>
        <p:spPr>
          <a:xfrm>
            <a:off x="4038600" y="4387850"/>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Dilakukan dengan iktikad baik</a:t>
            </a:r>
            <a:endParaRPr lang="en-US" sz="1500" dirty="0"/>
          </a:p>
        </p:txBody>
      </p:sp>
      <p:sp>
        <p:nvSpPr>
          <p:cNvPr id="28" name="Text 26"/>
          <p:cNvSpPr/>
          <p:nvPr/>
        </p:nvSpPr>
        <p:spPr>
          <a:xfrm>
            <a:off x="3556000" y="4978400"/>
            <a:ext cx="8057896" cy="571500"/>
          </a:xfrm>
          <a:prstGeom prst="rect">
            <a:avLst/>
          </a:prstGeom>
          <a:noFill/>
          <a:ln/>
        </p:spPr>
        <p:txBody>
          <a:bodyPr wrap="square" lIns="0" tIns="0" rIns="0" bIns="0" rtlCol="0" anchor="t">
            <a:normAutofit/>
          </a:bodyPr>
          <a:lstStyle/>
          <a:p>
            <a:pPr marL="0" indent="0" algn="l">
              <a:lnSpc>
                <a:spcPts val="2175"/>
              </a:lnSpc>
              <a:buNone/>
            </a:pPr>
            <a:r>
              <a:rPr lang="en-US" sz="1500" i="1" dirty="0">
                <a:solidFill>
                  <a:srgbClr val="1C1B18"/>
                </a:solidFill>
                <a:latin typeface="Spectral" pitchFamily="18" charset="0"/>
                <a:ea typeface="Spectral" pitchFamily="18" charset="-122"/>
                <a:cs typeface="Spectral" pitchFamily="18" charset="-120"/>
              </a:rPr>
              <a:t>Penghapusan huruf b tidak membuka cek kosong. AUPB menjadi penguji utama, dan diskresi yang menyimpang tetap tidak sah atau dapat dibatalkan.</a:t>
            </a:r>
            <a:endParaRPr lang="en-US" sz="1500" dirty="0"/>
          </a:p>
        </p:txBody>
      </p:sp>
      <p:sp>
        <p:nvSpPr>
          <p:cNvPr id="29" name="Text 27"/>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30" name="Text 2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07 / 20</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EEE5"/>
        </a:solidFill>
        <a:effectLst/>
      </p:bgPr>
    </p:bg>
    <p:spTree>
      <p:nvGrpSpPr>
        <p:cNvPr id="1" name="">
          <a:extLst>
            <a:ext uri="{FF2B5EF4-FFF2-40B4-BE49-F238E27FC236}">
              <a16:creationId xmlns:a16="http://schemas.microsoft.com/office/drawing/2014/main" xmlns="" id="{4C03DF85-765B-0326-0097-A929BD67690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xmlns="" id="{8D6E2DD3-04EC-0882-52CE-60702683A49D}"/>
              </a:ext>
            </a:extLst>
          </p:cNvPr>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a:extLst>
              <a:ext uri="{FF2B5EF4-FFF2-40B4-BE49-F238E27FC236}">
                <a16:creationId xmlns:a16="http://schemas.microsoft.com/office/drawing/2014/main" xmlns="" id="{35494BF8-AC0A-7595-DF2B-D138253CF88A}"/>
              </a:ext>
            </a:extLst>
          </p:cNvPr>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a:extLst>
              <a:ext uri="{FF2B5EF4-FFF2-40B4-BE49-F238E27FC236}">
                <a16:creationId xmlns:a16="http://schemas.microsoft.com/office/drawing/2014/main" xmlns="" id="{D8BF32F6-BF7A-E483-F3E4-B87CE387A476}"/>
              </a:ext>
            </a:extLst>
          </p:cNvPr>
          <p:cNvSpPr/>
          <p:nvPr/>
        </p:nvSpPr>
        <p:spPr>
          <a:xfrm>
            <a:off x="812800" y="1289050"/>
            <a:ext cx="2354580" cy="1041400"/>
          </a:xfrm>
          <a:prstGeom prst="rect">
            <a:avLst/>
          </a:prstGeom>
          <a:noFill/>
          <a:ln/>
        </p:spPr>
        <p:txBody>
          <a:bodyPr wrap="square" lIns="0" tIns="0" rIns="0" bIns="0" rtlCol="0" anchor="t">
            <a:normAutofit fontScale="25000" lnSpcReduction="20000"/>
          </a:bodyPr>
          <a:lstStyle/>
          <a:p>
            <a:pPr marL="0" indent="0" algn="l">
              <a:lnSpc>
                <a:spcPts val="8000"/>
              </a:lnSpc>
              <a:buNone/>
            </a:pPr>
            <a:r>
              <a:rPr lang="en-US" sz="8000" dirty="0">
                <a:solidFill>
                  <a:srgbClr val="1C1B18"/>
                </a:solidFill>
                <a:latin typeface="Spectral" pitchFamily="18" charset="0"/>
                <a:ea typeface="Spectral" pitchFamily="18" charset="-122"/>
              </a:rPr>
              <a:t>10 </a:t>
            </a:r>
            <a:r>
              <a:rPr lang="en-US" sz="8000" dirty="0" err="1">
                <a:solidFill>
                  <a:srgbClr val="1C1B18"/>
                </a:solidFill>
                <a:latin typeface="Spectral" pitchFamily="18" charset="0"/>
                <a:ea typeface="Spectral" pitchFamily="18" charset="-122"/>
              </a:rPr>
              <a:t>ayat</a:t>
            </a:r>
            <a:r>
              <a:rPr lang="en-US" sz="8000" dirty="0">
                <a:solidFill>
                  <a:srgbClr val="1C1B18"/>
                </a:solidFill>
                <a:latin typeface="Spectral" pitchFamily="18" charset="0"/>
                <a:ea typeface="Spectral" pitchFamily="18" charset="-122"/>
              </a:rPr>
              <a:t> (1) dan (2)</a:t>
            </a:r>
            <a:endParaRPr lang="en-US" sz="8000" dirty="0"/>
          </a:p>
        </p:txBody>
      </p:sp>
      <p:sp>
        <p:nvSpPr>
          <p:cNvPr id="5" name="Text 3">
            <a:extLst>
              <a:ext uri="{FF2B5EF4-FFF2-40B4-BE49-F238E27FC236}">
                <a16:creationId xmlns:a16="http://schemas.microsoft.com/office/drawing/2014/main" xmlns="" id="{FB4FE4BA-3CBA-B740-988A-9387477F0AED}"/>
              </a:ext>
            </a:extLst>
          </p:cNvPr>
          <p:cNvSpPr/>
          <p:nvPr/>
        </p:nvSpPr>
        <p:spPr>
          <a:xfrm>
            <a:off x="812800" y="238125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a:t>
            </a:r>
            <a:endParaRPr lang="en-US" sz="1200" dirty="0"/>
          </a:p>
        </p:txBody>
      </p:sp>
      <p:sp>
        <p:nvSpPr>
          <p:cNvPr id="6" name="Shape 4">
            <a:extLst>
              <a:ext uri="{FF2B5EF4-FFF2-40B4-BE49-F238E27FC236}">
                <a16:creationId xmlns:a16="http://schemas.microsoft.com/office/drawing/2014/main" xmlns="" id="{7EEEF4B2-DC80-DD25-F7BA-D6392614A57A}"/>
              </a:ext>
            </a:extLst>
          </p:cNvPr>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a:extLst>
              <a:ext uri="{FF2B5EF4-FFF2-40B4-BE49-F238E27FC236}">
                <a16:creationId xmlns:a16="http://schemas.microsoft.com/office/drawing/2014/main" xmlns="" id="{290CB93F-5465-9814-FF75-9CE447EC2DB0}"/>
              </a:ext>
            </a:extLst>
          </p:cNvPr>
          <p:cNvSpPr>
            <a:spLocks noGrp="1"/>
          </p:cNvSpPr>
          <p:nvPr>
            <p:ph type="title"/>
          </p:nvPr>
        </p:nvSpPr>
        <p:spPr>
          <a:xfrm>
            <a:off x="3556000" y="996950"/>
            <a:ext cx="8057896" cy="469900"/>
          </a:xfrm>
          <a:prstGeom prst="rect">
            <a:avLst/>
          </a:prstGeom>
          <a:noFill/>
          <a:ln/>
        </p:spPr>
        <p:txBody>
          <a:bodyPr wrap="square" lIns="0" tIns="0" rIns="0" bIns="0" rtlCol="0" anchor="t">
            <a:normAutofit fontScale="90000"/>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ASAS-ASAS UMUM PEMERINTAHAN YANG BAIK</a:t>
            </a:r>
            <a:endParaRPr lang="en-US" sz="3200" dirty="0"/>
          </a:p>
        </p:txBody>
      </p:sp>
      <p:sp>
        <p:nvSpPr>
          <p:cNvPr id="8" name="Shape 6">
            <a:extLst>
              <a:ext uri="{FF2B5EF4-FFF2-40B4-BE49-F238E27FC236}">
                <a16:creationId xmlns:a16="http://schemas.microsoft.com/office/drawing/2014/main" xmlns="" id="{0A42E300-9188-9E02-5171-C8E77458118D}"/>
              </a:ext>
            </a:extLst>
          </p:cNvPr>
          <p:cNvSpPr/>
          <p:nvPr/>
        </p:nvSpPr>
        <p:spPr>
          <a:xfrm>
            <a:off x="3556000" y="1481963"/>
            <a:ext cx="7823200" cy="0"/>
          </a:xfrm>
          <a:prstGeom prst="line">
            <a:avLst/>
          </a:prstGeom>
          <a:noFill/>
          <a:ln w="6350">
            <a:solidFill>
              <a:srgbClr val="C9C1B1"/>
            </a:solidFill>
            <a:prstDash val="solid"/>
          </a:ln>
        </p:spPr>
        <p:txBody>
          <a:bodyPr/>
          <a:lstStyle/>
          <a:p>
            <a:endParaRPr lang="x-none"/>
          </a:p>
        </p:txBody>
      </p:sp>
      <p:sp>
        <p:nvSpPr>
          <p:cNvPr id="9" name="Text 7">
            <a:extLst>
              <a:ext uri="{FF2B5EF4-FFF2-40B4-BE49-F238E27FC236}">
                <a16:creationId xmlns:a16="http://schemas.microsoft.com/office/drawing/2014/main" xmlns="" id="{B46CEAA2-00D8-6181-8440-9E2C9C7DEEE4}"/>
              </a:ext>
            </a:extLst>
          </p:cNvPr>
          <p:cNvSpPr/>
          <p:nvPr/>
        </p:nvSpPr>
        <p:spPr>
          <a:xfrm>
            <a:off x="3556000" y="1550481"/>
            <a:ext cx="355600" cy="27940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a</a:t>
            </a:r>
            <a:endParaRPr lang="en-US" sz="1400" dirty="0"/>
          </a:p>
        </p:txBody>
      </p:sp>
      <p:sp>
        <p:nvSpPr>
          <p:cNvPr id="10" name="Text 8">
            <a:extLst>
              <a:ext uri="{FF2B5EF4-FFF2-40B4-BE49-F238E27FC236}">
                <a16:creationId xmlns:a16="http://schemas.microsoft.com/office/drawing/2014/main" xmlns="" id="{55D614DB-8651-BF9D-BD01-E591FE3F3C96}"/>
              </a:ext>
            </a:extLst>
          </p:cNvPr>
          <p:cNvSpPr/>
          <p:nvPr/>
        </p:nvSpPr>
        <p:spPr>
          <a:xfrm>
            <a:off x="4038600" y="1551813"/>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Asas </a:t>
            </a:r>
            <a:r>
              <a:rPr lang="en-US" sz="1500" dirty="0" err="1">
                <a:solidFill>
                  <a:srgbClr val="1C1B18"/>
                </a:solidFill>
                <a:latin typeface="Spectral" pitchFamily="18" charset="0"/>
                <a:ea typeface="Spectral" pitchFamily="18" charset="-122"/>
                <a:cs typeface="Spectral" pitchFamily="18" charset="-120"/>
              </a:rPr>
              <a:t>Kepastian</a:t>
            </a:r>
            <a:r>
              <a:rPr lang="en-US" sz="1500" dirty="0">
                <a:solidFill>
                  <a:srgbClr val="1C1B18"/>
                </a:solidFill>
                <a:latin typeface="Spectral" pitchFamily="18" charset="0"/>
                <a:ea typeface="Spectral" pitchFamily="18" charset="-122"/>
                <a:cs typeface="Spectral" pitchFamily="18" charset="-120"/>
              </a:rPr>
              <a:t> Hukum;</a:t>
            </a:r>
            <a:endParaRPr lang="en-US" sz="1500" dirty="0"/>
          </a:p>
        </p:txBody>
      </p:sp>
      <p:sp>
        <p:nvSpPr>
          <p:cNvPr id="11" name="Shape 9">
            <a:extLst>
              <a:ext uri="{FF2B5EF4-FFF2-40B4-BE49-F238E27FC236}">
                <a16:creationId xmlns:a16="http://schemas.microsoft.com/office/drawing/2014/main" xmlns="" id="{688786A5-0F8F-8636-7FA0-8A39DF0A71BC}"/>
              </a:ext>
            </a:extLst>
          </p:cNvPr>
          <p:cNvSpPr/>
          <p:nvPr/>
        </p:nvSpPr>
        <p:spPr>
          <a:xfrm>
            <a:off x="3556000" y="1948053"/>
            <a:ext cx="7823200" cy="0"/>
          </a:xfrm>
          <a:prstGeom prst="line">
            <a:avLst/>
          </a:prstGeom>
          <a:noFill/>
          <a:ln w="6350">
            <a:solidFill>
              <a:srgbClr val="C9C1B1"/>
            </a:solidFill>
            <a:prstDash val="solid"/>
          </a:ln>
        </p:spPr>
        <p:txBody>
          <a:bodyPr/>
          <a:lstStyle/>
          <a:p>
            <a:endParaRPr lang="x-none"/>
          </a:p>
        </p:txBody>
      </p:sp>
      <p:sp>
        <p:nvSpPr>
          <p:cNvPr id="12" name="Text 10">
            <a:extLst>
              <a:ext uri="{FF2B5EF4-FFF2-40B4-BE49-F238E27FC236}">
                <a16:creationId xmlns:a16="http://schemas.microsoft.com/office/drawing/2014/main" xmlns="" id="{2B83A115-96CB-5FF3-1636-B94A3E3136EB}"/>
              </a:ext>
            </a:extLst>
          </p:cNvPr>
          <p:cNvSpPr/>
          <p:nvPr/>
        </p:nvSpPr>
        <p:spPr>
          <a:xfrm>
            <a:off x="3509264" y="2025842"/>
            <a:ext cx="355600" cy="31375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6E685D"/>
                </a:solidFill>
                <a:latin typeface="IBM Plex Mono" pitchFamily="49" charset="0"/>
                <a:ea typeface="IBM Plex Mono" pitchFamily="49" charset="-122"/>
                <a:cs typeface="IBM Plex Mono" pitchFamily="49" charset="-120"/>
              </a:rPr>
              <a:t>b</a:t>
            </a:r>
            <a:endParaRPr lang="en-US" sz="1400" dirty="0"/>
          </a:p>
        </p:txBody>
      </p:sp>
      <p:sp>
        <p:nvSpPr>
          <p:cNvPr id="13" name="Text 11">
            <a:extLst>
              <a:ext uri="{FF2B5EF4-FFF2-40B4-BE49-F238E27FC236}">
                <a16:creationId xmlns:a16="http://schemas.microsoft.com/office/drawing/2014/main" xmlns="" id="{5D9C02BE-E331-CEA1-A2D5-56EC07B98C5A}"/>
              </a:ext>
            </a:extLst>
          </p:cNvPr>
          <p:cNvSpPr/>
          <p:nvPr/>
        </p:nvSpPr>
        <p:spPr>
          <a:xfrm>
            <a:off x="4038600" y="1960691"/>
            <a:ext cx="5677154" cy="533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6E685D"/>
                </a:solidFill>
                <a:latin typeface="Spectral" pitchFamily="18" charset="0"/>
                <a:ea typeface="Spectral" pitchFamily="18" charset="-122"/>
                <a:cs typeface="Spectral" pitchFamily="18" charset="-120"/>
              </a:rPr>
              <a:t>Asas </a:t>
            </a:r>
            <a:r>
              <a:rPr lang="en-US" sz="1500" dirty="0" err="1">
                <a:solidFill>
                  <a:srgbClr val="6E685D"/>
                </a:solidFill>
                <a:latin typeface="Spectral" pitchFamily="18" charset="0"/>
                <a:ea typeface="Spectral" pitchFamily="18" charset="-122"/>
                <a:cs typeface="Spectral" pitchFamily="18" charset="-120"/>
              </a:rPr>
              <a:t>Kemanfaatan</a:t>
            </a:r>
            <a:endParaRPr lang="en-US" sz="1500" dirty="0"/>
          </a:p>
        </p:txBody>
      </p:sp>
      <p:sp>
        <p:nvSpPr>
          <p:cNvPr id="15" name="Shape 13">
            <a:extLst>
              <a:ext uri="{FF2B5EF4-FFF2-40B4-BE49-F238E27FC236}">
                <a16:creationId xmlns:a16="http://schemas.microsoft.com/office/drawing/2014/main" xmlns="" id="{DE704B77-EC15-FA13-9667-1792FA200E15}"/>
              </a:ext>
            </a:extLst>
          </p:cNvPr>
          <p:cNvSpPr/>
          <p:nvPr/>
        </p:nvSpPr>
        <p:spPr>
          <a:xfrm>
            <a:off x="3556000" y="2329561"/>
            <a:ext cx="7823200" cy="0"/>
          </a:xfrm>
          <a:prstGeom prst="line">
            <a:avLst/>
          </a:prstGeom>
          <a:noFill/>
          <a:ln w="6350">
            <a:solidFill>
              <a:srgbClr val="C9C1B1"/>
            </a:solidFill>
            <a:prstDash val="solid"/>
          </a:ln>
        </p:spPr>
        <p:txBody>
          <a:bodyPr/>
          <a:lstStyle/>
          <a:p>
            <a:endParaRPr lang="x-none"/>
          </a:p>
        </p:txBody>
      </p:sp>
      <p:sp>
        <p:nvSpPr>
          <p:cNvPr id="16" name="Text 14">
            <a:extLst>
              <a:ext uri="{FF2B5EF4-FFF2-40B4-BE49-F238E27FC236}">
                <a16:creationId xmlns:a16="http://schemas.microsoft.com/office/drawing/2014/main" xmlns="" id="{24DAB605-5719-0FF8-7D8C-5F9318FF6148}"/>
              </a:ext>
            </a:extLst>
          </p:cNvPr>
          <p:cNvSpPr/>
          <p:nvPr/>
        </p:nvSpPr>
        <p:spPr>
          <a:xfrm>
            <a:off x="3470656" y="2491932"/>
            <a:ext cx="440944" cy="3574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c</a:t>
            </a:r>
            <a:endParaRPr lang="en-US" sz="1400" dirty="0"/>
          </a:p>
        </p:txBody>
      </p:sp>
      <p:sp>
        <p:nvSpPr>
          <p:cNvPr id="17" name="Text 15">
            <a:extLst>
              <a:ext uri="{FF2B5EF4-FFF2-40B4-BE49-F238E27FC236}">
                <a16:creationId xmlns:a16="http://schemas.microsoft.com/office/drawing/2014/main" xmlns="" id="{5845B1DA-C770-B6B9-2547-35DCBA5EB698}"/>
              </a:ext>
            </a:extLst>
          </p:cNvPr>
          <p:cNvSpPr/>
          <p:nvPr/>
        </p:nvSpPr>
        <p:spPr>
          <a:xfrm>
            <a:off x="4038600" y="2453545"/>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rPr>
              <a:t>Asas </a:t>
            </a:r>
            <a:r>
              <a:rPr lang="en-US" sz="1500" dirty="0" err="1">
                <a:solidFill>
                  <a:srgbClr val="1C1B18"/>
                </a:solidFill>
                <a:latin typeface="Spectral" pitchFamily="18" charset="0"/>
                <a:ea typeface="Spectral" pitchFamily="18" charset="-122"/>
              </a:rPr>
              <a:t>Ketidakberpihakan</a:t>
            </a:r>
            <a:endParaRPr lang="en-US" sz="1500" dirty="0"/>
          </a:p>
        </p:txBody>
      </p:sp>
      <p:sp>
        <p:nvSpPr>
          <p:cNvPr id="18" name="Shape 16">
            <a:extLst>
              <a:ext uri="{FF2B5EF4-FFF2-40B4-BE49-F238E27FC236}">
                <a16:creationId xmlns:a16="http://schemas.microsoft.com/office/drawing/2014/main" xmlns="" id="{27BBA523-F6C7-CEC3-AC64-58C89D233E72}"/>
              </a:ext>
            </a:extLst>
          </p:cNvPr>
          <p:cNvSpPr/>
          <p:nvPr/>
        </p:nvSpPr>
        <p:spPr>
          <a:xfrm>
            <a:off x="3509264" y="2849373"/>
            <a:ext cx="7823200" cy="0"/>
          </a:xfrm>
          <a:prstGeom prst="line">
            <a:avLst/>
          </a:prstGeom>
          <a:noFill/>
          <a:ln w="6350">
            <a:solidFill>
              <a:srgbClr val="C9C1B1"/>
            </a:solidFill>
            <a:prstDash val="solid"/>
          </a:ln>
        </p:spPr>
        <p:txBody>
          <a:bodyPr/>
          <a:lstStyle/>
          <a:p>
            <a:endParaRPr lang="x-none"/>
          </a:p>
        </p:txBody>
      </p:sp>
      <p:sp>
        <p:nvSpPr>
          <p:cNvPr id="19" name="Text 17">
            <a:extLst>
              <a:ext uri="{FF2B5EF4-FFF2-40B4-BE49-F238E27FC236}">
                <a16:creationId xmlns:a16="http://schemas.microsoft.com/office/drawing/2014/main" xmlns="" id="{C687D2E2-F2B8-4909-FC2F-A6BA11EDE98E}"/>
              </a:ext>
            </a:extLst>
          </p:cNvPr>
          <p:cNvSpPr/>
          <p:nvPr/>
        </p:nvSpPr>
        <p:spPr>
          <a:xfrm>
            <a:off x="3509264" y="2965802"/>
            <a:ext cx="221488" cy="355372"/>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d</a:t>
            </a:r>
            <a:endParaRPr lang="en-US" sz="1400" dirty="0"/>
          </a:p>
        </p:txBody>
      </p:sp>
      <p:sp>
        <p:nvSpPr>
          <p:cNvPr id="20" name="Text 18">
            <a:extLst>
              <a:ext uri="{FF2B5EF4-FFF2-40B4-BE49-F238E27FC236}">
                <a16:creationId xmlns:a16="http://schemas.microsoft.com/office/drawing/2014/main" xmlns="" id="{6ACB3146-F6C1-15C0-61C5-8E5C3D5851A6}"/>
              </a:ext>
            </a:extLst>
          </p:cNvPr>
          <p:cNvSpPr/>
          <p:nvPr/>
        </p:nvSpPr>
        <p:spPr>
          <a:xfrm>
            <a:off x="4038600" y="2911127"/>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Asas </a:t>
            </a:r>
            <a:r>
              <a:rPr lang="en-US" sz="1500" dirty="0" err="1">
                <a:solidFill>
                  <a:srgbClr val="1C1B18"/>
                </a:solidFill>
                <a:latin typeface="Spectral" pitchFamily="18" charset="0"/>
                <a:ea typeface="Spectral" pitchFamily="18" charset="-122"/>
                <a:cs typeface="Spectral" pitchFamily="18" charset="-120"/>
              </a:rPr>
              <a:t>Kecermatan</a:t>
            </a:r>
            <a:endParaRPr lang="en-US" sz="1500" dirty="0"/>
          </a:p>
        </p:txBody>
      </p:sp>
      <p:sp>
        <p:nvSpPr>
          <p:cNvPr id="21" name="Shape 19">
            <a:extLst>
              <a:ext uri="{FF2B5EF4-FFF2-40B4-BE49-F238E27FC236}">
                <a16:creationId xmlns:a16="http://schemas.microsoft.com/office/drawing/2014/main" xmlns="" id="{E838D0DC-D54E-6345-1A0C-29C5C639E902}"/>
              </a:ext>
            </a:extLst>
          </p:cNvPr>
          <p:cNvSpPr/>
          <p:nvPr/>
        </p:nvSpPr>
        <p:spPr>
          <a:xfrm>
            <a:off x="3470656" y="3321174"/>
            <a:ext cx="7823200" cy="0"/>
          </a:xfrm>
          <a:prstGeom prst="line">
            <a:avLst/>
          </a:prstGeom>
          <a:noFill/>
          <a:ln w="6350">
            <a:solidFill>
              <a:srgbClr val="C9C1B1"/>
            </a:solidFill>
            <a:prstDash val="solid"/>
          </a:ln>
        </p:spPr>
        <p:txBody>
          <a:bodyPr/>
          <a:lstStyle/>
          <a:p>
            <a:endParaRPr lang="x-none"/>
          </a:p>
        </p:txBody>
      </p:sp>
      <p:sp>
        <p:nvSpPr>
          <p:cNvPr id="22" name="Text 20">
            <a:extLst>
              <a:ext uri="{FF2B5EF4-FFF2-40B4-BE49-F238E27FC236}">
                <a16:creationId xmlns:a16="http://schemas.microsoft.com/office/drawing/2014/main" xmlns="" id="{7CFC8C65-3788-2A10-ED61-AD3192935680}"/>
              </a:ext>
            </a:extLst>
          </p:cNvPr>
          <p:cNvSpPr/>
          <p:nvPr/>
        </p:nvSpPr>
        <p:spPr>
          <a:xfrm>
            <a:off x="3509264" y="3406138"/>
            <a:ext cx="221488" cy="27938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e</a:t>
            </a:r>
            <a:endParaRPr lang="en-US" sz="1400" dirty="0"/>
          </a:p>
        </p:txBody>
      </p:sp>
      <p:sp>
        <p:nvSpPr>
          <p:cNvPr id="23" name="Text 21">
            <a:extLst>
              <a:ext uri="{FF2B5EF4-FFF2-40B4-BE49-F238E27FC236}">
                <a16:creationId xmlns:a16="http://schemas.microsoft.com/office/drawing/2014/main" xmlns="" id="{0A5D515A-15E9-DA63-A583-5B3449342B35}"/>
              </a:ext>
            </a:extLst>
          </p:cNvPr>
          <p:cNvSpPr/>
          <p:nvPr/>
        </p:nvSpPr>
        <p:spPr>
          <a:xfrm>
            <a:off x="4038600" y="3367817"/>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C1B18"/>
                </a:solidFill>
                <a:latin typeface="Spectral" pitchFamily="18" charset="0"/>
                <a:ea typeface="Spectral" pitchFamily="18" charset="-122"/>
                <a:cs typeface="Spectral" pitchFamily="18" charset="-120"/>
              </a:rPr>
              <a:t>Tidak </a:t>
            </a:r>
            <a:r>
              <a:rPr lang="en-US" sz="1500" dirty="0" err="1">
                <a:solidFill>
                  <a:srgbClr val="1C1B18"/>
                </a:solidFill>
                <a:latin typeface="Spectral" pitchFamily="18" charset="0"/>
                <a:ea typeface="Spectral" pitchFamily="18" charset="-122"/>
                <a:cs typeface="Spectral" pitchFamily="18" charset="-120"/>
              </a:rPr>
              <a:t>Menyalahgunakan</a:t>
            </a:r>
            <a:r>
              <a:rPr lang="en-US" sz="1500" dirty="0">
                <a:solidFill>
                  <a:srgbClr val="1C1B18"/>
                </a:solidFill>
                <a:latin typeface="Spectral" pitchFamily="18" charset="0"/>
                <a:ea typeface="Spectral" pitchFamily="18" charset="-122"/>
                <a:cs typeface="Spectral" pitchFamily="18" charset="-120"/>
              </a:rPr>
              <a:t> </a:t>
            </a:r>
            <a:r>
              <a:rPr lang="en-US" sz="1500" dirty="0" err="1">
                <a:solidFill>
                  <a:srgbClr val="1C1B18"/>
                </a:solidFill>
                <a:latin typeface="Spectral" pitchFamily="18" charset="0"/>
                <a:ea typeface="Spectral" pitchFamily="18" charset="-122"/>
                <a:cs typeface="Spectral" pitchFamily="18" charset="-120"/>
              </a:rPr>
              <a:t>Kewenangan</a:t>
            </a:r>
            <a:endParaRPr lang="en-US" sz="1500" dirty="0"/>
          </a:p>
        </p:txBody>
      </p:sp>
      <p:sp>
        <p:nvSpPr>
          <p:cNvPr id="24" name="Shape 22">
            <a:extLst>
              <a:ext uri="{FF2B5EF4-FFF2-40B4-BE49-F238E27FC236}">
                <a16:creationId xmlns:a16="http://schemas.microsoft.com/office/drawing/2014/main" xmlns="" id="{B9CD5B2E-BDE7-D2F7-C326-3F0134C21E81}"/>
              </a:ext>
            </a:extLst>
          </p:cNvPr>
          <p:cNvSpPr/>
          <p:nvPr/>
        </p:nvSpPr>
        <p:spPr>
          <a:xfrm>
            <a:off x="3509264" y="3815332"/>
            <a:ext cx="7823200" cy="0"/>
          </a:xfrm>
          <a:prstGeom prst="line">
            <a:avLst/>
          </a:prstGeom>
          <a:noFill/>
          <a:ln w="6350">
            <a:solidFill>
              <a:srgbClr val="C9C1B1"/>
            </a:solidFill>
            <a:prstDash val="solid"/>
          </a:ln>
        </p:spPr>
        <p:txBody>
          <a:bodyPr/>
          <a:lstStyle/>
          <a:p>
            <a:endParaRPr lang="x-none"/>
          </a:p>
        </p:txBody>
      </p:sp>
      <p:sp>
        <p:nvSpPr>
          <p:cNvPr id="25" name="Shape 23">
            <a:extLst>
              <a:ext uri="{FF2B5EF4-FFF2-40B4-BE49-F238E27FC236}">
                <a16:creationId xmlns:a16="http://schemas.microsoft.com/office/drawing/2014/main" xmlns="" id="{C57F8322-47FF-CD7A-F406-ADBB0ADB677A}"/>
              </a:ext>
            </a:extLst>
          </p:cNvPr>
          <p:cNvSpPr/>
          <p:nvPr/>
        </p:nvSpPr>
        <p:spPr>
          <a:xfrm>
            <a:off x="3470656" y="4181699"/>
            <a:ext cx="7823200" cy="0"/>
          </a:xfrm>
          <a:prstGeom prst="line">
            <a:avLst/>
          </a:prstGeom>
          <a:noFill/>
          <a:ln w="6350">
            <a:solidFill>
              <a:srgbClr val="C9C1B1"/>
            </a:solidFill>
            <a:prstDash val="solid"/>
          </a:ln>
        </p:spPr>
        <p:txBody>
          <a:bodyPr/>
          <a:lstStyle/>
          <a:p>
            <a:endParaRPr lang="x-none"/>
          </a:p>
        </p:txBody>
      </p:sp>
      <p:sp>
        <p:nvSpPr>
          <p:cNvPr id="26" name="Text 24">
            <a:extLst>
              <a:ext uri="{FF2B5EF4-FFF2-40B4-BE49-F238E27FC236}">
                <a16:creationId xmlns:a16="http://schemas.microsoft.com/office/drawing/2014/main" xmlns="" id="{2234B8E9-2F38-C8E0-1A5D-979E95A4F854}"/>
              </a:ext>
            </a:extLst>
          </p:cNvPr>
          <p:cNvSpPr/>
          <p:nvPr/>
        </p:nvSpPr>
        <p:spPr>
          <a:xfrm>
            <a:off x="3470656" y="3897499"/>
            <a:ext cx="260096" cy="516249"/>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ea typeface="IBM Plex Mono" pitchFamily="49" charset="-122"/>
                <a:cs typeface="IBM Plex Mono" pitchFamily="49" charset="-120"/>
              </a:rPr>
              <a:t>f</a:t>
            </a:r>
            <a:endParaRPr lang="en-US" sz="1400" dirty="0"/>
          </a:p>
        </p:txBody>
      </p:sp>
      <p:sp>
        <p:nvSpPr>
          <p:cNvPr id="27" name="Text 25">
            <a:extLst>
              <a:ext uri="{FF2B5EF4-FFF2-40B4-BE49-F238E27FC236}">
                <a16:creationId xmlns:a16="http://schemas.microsoft.com/office/drawing/2014/main" xmlns="" id="{1B783D13-615C-E24F-86E7-2E684B27D71C}"/>
              </a:ext>
            </a:extLst>
          </p:cNvPr>
          <p:cNvSpPr/>
          <p:nvPr/>
        </p:nvSpPr>
        <p:spPr>
          <a:xfrm>
            <a:off x="4038600" y="3886170"/>
            <a:ext cx="7560818" cy="279400"/>
          </a:xfrm>
          <a:prstGeom prst="rect">
            <a:avLst/>
          </a:prstGeom>
          <a:noFill/>
          <a:ln/>
        </p:spPr>
        <p:txBody>
          <a:bodyPr wrap="square" lIns="0" tIns="0" rIns="0" bIns="0" rtlCol="0" anchor="t">
            <a:normAutofit/>
          </a:bodyPr>
          <a:lstStyle/>
          <a:p>
            <a:pPr marL="0" indent="0" algn="l">
              <a:lnSpc>
                <a:spcPts val="2025"/>
              </a:lnSpc>
              <a:buNone/>
            </a:pPr>
            <a:r>
              <a:rPr lang="en-US" sz="1500" dirty="0" err="1">
                <a:solidFill>
                  <a:srgbClr val="1C1B18"/>
                </a:solidFill>
                <a:latin typeface="Spectral" pitchFamily="18" charset="0"/>
                <a:ea typeface="Spectral" pitchFamily="18" charset="-122"/>
                <a:cs typeface="Spectral" pitchFamily="18" charset="-120"/>
              </a:rPr>
              <a:t>Keterbukaan</a:t>
            </a:r>
            <a:endParaRPr lang="en-US" sz="1500" dirty="0"/>
          </a:p>
        </p:txBody>
      </p:sp>
      <p:sp>
        <p:nvSpPr>
          <p:cNvPr id="28" name="Text 26">
            <a:extLst>
              <a:ext uri="{FF2B5EF4-FFF2-40B4-BE49-F238E27FC236}">
                <a16:creationId xmlns:a16="http://schemas.microsoft.com/office/drawing/2014/main" xmlns="" id="{927D5E1D-25A7-81E9-8444-AD5E91DE0350}"/>
              </a:ext>
            </a:extLst>
          </p:cNvPr>
          <p:cNvSpPr/>
          <p:nvPr/>
        </p:nvSpPr>
        <p:spPr>
          <a:xfrm>
            <a:off x="3983863" y="4318820"/>
            <a:ext cx="7560818" cy="552773"/>
          </a:xfrm>
          <a:prstGeom prst="rect">
            <a:avLst/>
          </a:prstGeom>
          <a:noFill/>
          <a:ln/>
        </p:spPr>
        <p:txBody>
          <a:bodyPr wrap="square" lIns="0" tIns="0" rIns="0" bIns="0" rtlCol="0" anchor="t">
            <a:normAutofit/>
          </a:bodyPr>
          <a:lstStyle/>
          <a:p>
            <a:pPr marL="0" indent="0" algn="l">
              <a:lnSpc>
                <a:spcPts val="2175"/>
              </a:lnSpc>
              <a:buNone/>
            </a:pPr>
            <a:r>
              <a:rPr lang="en-US" sz="1500" dirty="0" err="1"/>
              <a:t>Kepentingan</a:t>
            </a:r>
            <a:r>
              <a:rPr lang="en-US" sz="1500" dirty="0"/>
              <a:t> Umum</a:t>
            </a:r>
          </a:p>
        </p:txBody>
      </p:sp>
      <p:sp>
        <p:nvSpPr>
          <p:cNvPr id="29" name="Text 27">
            <a:extLst>
              <a:ext uri="{FF2B5EF4-FFF2-40B4-BE49-F238E27FC236}">
                <a16:creationId xmlns:a16="http://schemas.microsoft.com/office/drawing/2014/main" xmlns="" id="{C9E05272-F5D2-9EBB-CA44-E32E59E15C4C}"/>
              </a:ext>
            </a:extLst>
          </p:cNvPr>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30" name="Text 28">
            <a:extLst>
              <a:ext uri="{FF2B5EF4-FFF2-40B4-BE49-F238E27FC236}">
                <a16:creationId xmlns:a16="http://schemas.microsoft.com/office/drawing/2014/main" xmlns="" id="{C19FE58D-AC47-75F5-A5F6-02498CC52000}"/>
              </a:ext>
            </a:extLst>
          </p:cNvPr>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08 / 20</a:t>
            </a:r>
            <a:endParaRPr lang="en-US" sz="1200" dirty="0"/>
          </a:p>
        </p:txBody>
      </p:sp>
      <p:sp>
        <p:nvSpPr>
          <p:cNvPr id="31" name="Shape 23">
            <a:extLst>
              <a:ext uri="{FF2B5EF4-FFF2-40B4-BE49-F238E27FC236}">
                <a16:creationId xmlns:a16="http://schemas.microsoft.com/office/drawing/2014/main" xmlns="" id="{52ECF004-3287-53B8-F1D4-65C8F1480FB7}"/>
              </a:ext>
            </a:extLst>
          </p:cNvPr>
          <p:cNvSpPr/>
          <p:nvPr/>
        </p:nvSpPr>
        <p:spPr>
          <a:xfrm>
            <a:off x="3470656" y="4694707"/>
            <a:ext cx="7823200" cy="0"/>
          </a:xfrm>
          <a:prstGeom prst="line">
            <a:avLst/>
          </a:prstGeom>
          <a:noFill/>
          <a:ln w="6350">
            <a:solidFill>
              <a:srgbClr val="C9C1B1"/>
            </a:solidFill>
            <a:prstDash val="solid"/>
          </a:ln>
        </p:spPr>
        <p:txBody>
          <a:bodyPr/>
          <a:lstStyle/>
          <a:p>
            <a:endParaRPr lang="x-none"/>
          </a:p>
        </p:txBody>
      </p:sp>
      <p:sp>
        <p:nvSpPr>
          <p:cNvPr id="33" name="Text 24">
            <a:extLst>
              <a:ext uri="{FF2B5EF4-FFF2-40B4-BE49-F238E27FC236}">
                <a16:creationId xmlns:a16="http://schemas.microsoft.com/office/drawing/2014/main" xmlns="" id="{21914B4C-CA88-90BF-3234-05DC18E29DC1}"/>
              </a:ext>
            </a:extLst>
          </p:cNvPr>
          <p:cNvSpPr/>
          <p:nvPr/>
        </p:nvSpPr>
        <p:spPr>
          <a:xfrm>
            <a:off x="3470656" y="4413749"/>
            <a:ext cx="593344" cy="561916"/>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rPr>
              <a:t>g</a:t>
            </a:r>
            <a:endParaRPr lang="en-US" sz="1400" dirty="0"/>
          </a:p>
        </p:txBody>
      </p:sp>
      <p:sp>
        <p:nvSpPr>
          <p:cNvPr id="34" name="Shape 23">
            <a:extLst>
              <a:ext uri="{FF2B5EF4-FFF2-40B4-BE49-F238E27FC236}">
                <a16:creationId xmlns:a16="http://schemas.microsoft.com/office/drawing/2014/main" xmlns="" id="{68FCB416-53A0-DF5E-EFB3-4399FF9ACCA1}"/>
              </a:ext>
            </a:extLst>
          </p:cNvPr>
          <p:cNvSpPr/>
          <p:nvPr/>
        </p:nvSpPr>
        <p:spPr>
          <a:xfrm>
            <a:off x="3425952" y="5248874"/>
            <a:ext cx="7823200" cy="0"/>
          </a:xfrm>
          <a:prstGeom prst="line">
            <a:avLst/>
          </a:prstGeom>
          <a:noFill/>
          <a:ln w="6350">
            <a:solidFill>
              <a:srgbClr val="C9C1B1"/>
            </a:solidFill>
            <a:prstDash val="solid"/>
          </a:ln>
        </p:spPr>
        <p:txBody>
          <a:bodyPr/>
          <a:lstStyle/>
          <a:p>
            <a:endParaRPr lang="x-none"/>
          </a:p>
        </p:txBody>
      </p:sp>
      <p:sp>
        <p:nvSpPr>
          <p:cNvPr id="35" name="Text 24">
            <a:extLst>
              <a:ext uri="{FF2B5EF4-FFF2-40B4-BE49-F238E27FC236}">
                <a16:creationId xmlns:a16="http://schemas.microsoft.com/office/drawing/2014/main" xmlns="" id="{EE80DED2-72F4-B4B9-5522-65C75FDE486B}"/>
              </a:ext>
            </a:extLst>
          </p:cNvPr>
          <p:cNvSpPr/>
          <p:nvPr/>
        </p:nvSpPr>
        <p:spPr>
          <a:xfrm>
            <a:off x="3470656" y="4835140"/>
            <a:ext cx="593344" cy="827468"/>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9E2A1F"/>
                </a:solidFill>
                <a:latin typeface="IBM Plex Mono" pitchFamily="49" charset="0"/>
              </a:rPr>
              <a:t>h</a:t>
            </a:r>
            <a:endParaRPr lang="en-US" sz="1400" dirty="0"/>
          </a:p>
        </p:txBody>
      </p:sp>
      <p:sp>
        <p:nvSpPr>
          <p:cNvPr id="36" name="Text 26">
            <a:extLst>
              <a:ext uri="{FF2B5EF4-FFF2-40B4-BE49-F238E27FC236}">
                <a16:creationId xmlns:a16="http://schemas.microsoft.com/office/drawing/2014/main" xmlns="" id="{15C972E2-3216-828D-4951-008F2F050A84}"/>
              </a:ext>
            </a:extLst>
          </p:cNvPr>
          <p:cNvSpPr/>
          <p:nvPr/>
        </p:nvSpPr>
        <p:spPr>
          <a:xfrm>
            <a:off x="3983863" y="4819895"/>
            <a:ext cx="7560818" cy="552773"/>
          </a:xfrm>
          <a:prstGeom prst="rect">
            <a:avLst/>
          </a:prstGeom>
          <a:noFill/>
          <a:ln/>
        </p:spPr>
        <p:txBody>
          <a:bodyPr wrap="square" lIns="0" tIns="0" rIns="0" bIns="0" rtlCol="0" anchor="t">
            <a:normAutofit/>
          </a:bodyPr>
          <a:lstStyle/>
          <a:p>
            <a:pPr marL="0" indent="0" algn="l">
              <a:lnSpc>
                <a:spcPts val="2175"/>
              </a:lnSpc>
              <a:buNone/>
            </a:pPr>
            <a:r>
              <a:rPr lang="en-US" sz="1500" dirty="0" err="1"/>
              <a:t>Pelayanan</a:t>
            </a:r>
            <a:r>
              <a:rPr lang="en-US" sz="1500" dirty="0"/>
              <a:t> yang Baik</a:t>
            </a:r>
          </a:p>
        </p:txBody>
      </p:sp>
      <p:sp>
        <p:nvSpPr>
          <p:cNvPr id="37" name="Text 26">
            <a:extLst>
              <a:ext uri="{FF2B5EF4-FFF2-40B4-BE49-F238E27FC236}">
                <a16:creationId xmlns:a16="http://schemas.microsoft.com/office/drawing/2014/main" xmlns="" id="{D6B0DA94-3B6B-D233-FE05-CE1A12B4078B}"/>
              </a:ext>
            </a:extLst>
          </p:cNvPr>
          <p:cNvSpPr/>
          <p:nvPr/>
        </p:nvSpPr>
        <p:spPr>
          <a:xfrm>
            <a:off x="647319" y="2965802"/>
            <a:ext cx="1864233" cy="2496213"/>
          </a:xfrm>
          <a:prstGeom prst="rect">
            <a:avLst/>
          </a:prstGeom>
          <a:noFill/>
          <a:ln/>
        </p:spPr>
        <p:txBody>
          <a:bodyPr wrap="square" lIns="0" tIns="0" rIns="0" bIns="0" rtlCol="0" anchor="t">
            <a:normAutofit/>
          </a:bodyPr>
          <a:lstStyle/>
          <a:p>
            <a:pPr marL="0" indent="0" algn="l">
              <a:lnSpc>
                <a:spcPts val="2175"/>
              </a:lnSpc>
              <a:buNone/>
            </a:pPr>
            <a:endParaRPr lang="en-US" sz="1500" dirty="0"/>
          </a:p>
        </p:txBody>
      </p:sp>
      <p:sp>
        <p:nvSpPr>
          <p:cNvPr id="39" name="TextBox 38">
            <a:extLst>
              <a:ext uri="{FF2B5EF4-FFF2-40B4-BE49-F238E27FC236}">
                <a16:creationId xmlns:a16="http://schemas.microsoft.com/office/drawing/2014/main" xmlns="" id="{E9FCAFF7-CEED-4E5C-077E-1096FFB5DD74}"/>
              </a:ext>
            </a:extLst>
          </p:cNvPr>
          <p:cNvSpPr txBox="1"/>
          <p:nvPr/>
        </p:nvSpPr>
        <p:spPr>
          <a:xfrm>
            <a:off x="698881" y="2929921"/>
            <a:ext cx="2483232" cy="2831544"/>
          </a:xfrm>
          <a:prstGeom prst="rect">
            <a:avLst/>
          </a:prstGeom>
          <a:noFill/>
        </p:spPr>
        <p:txBody>
          <a:bodyPr wrap="square">
            <a:spAutoFit/>
          </a:bodyPr>
          <a:lstStyle/>
          <a:p>
            <a:pPr marL="0" marR="0" algn="ctr">
              <a:buNone/>
            </a:pPr>
            <a:r>
              <a:rPr lang="x-none" sz="1600" dirty="0">
                <a:solidFill>
                  <a:schemeClr val="tx1"/>
                </a:solidFill>
                <a:effectLst/>
                <a:latin typeface="+mn-lt"/>
              </a:rPr>
              <a:t>Asas-asas umum lainnya di luar AUPB</a:t>
            </a:r>
          </a:p>
          <a:p>
            <a:pPr marL="0" marR="0" algn="ctr">
              <a:buNone/>
            </a:pPr>
            <a:r>
              <a:rPr lang="x-none" sz="1600" dirty="0">
                <a:solidFill>
                  <a:schemeClr val="tx1"/>
                </a:solidFill>
                <a:effectLst/>
                <a:latin typeface="+mn-lt"/>
              </a:rPr>
              <a:t>sebagaimana dimaksud pada ayat (1) dapat</a:t>
            </a:r>
          </a:p>
          <a:p>
            <a:pPr marL="0" marR="0" algn="ctr">
              <a:buNone/>
            </a:pPr>
            <a:r>
              <a:rPr lang="x-none" sz="1600" dirty="0">
                <a:solidFill>
                  <a:schemeClr val="tx1"/>
                </a:solidFill>
                <a:effectLst/>
                <a:latin typeface="+mn-lt"/>
              </a:rPr>
              <a:t>diterapkan sepanjang dijadikan dasar penilaian</a:t>
            </a:r>
          </a:p>
          <a:p>
            <a:pPr marL="0" marR="0" algn="ctr">
              <a:buNone/>
            </a:pPr>
            <a:r>
              <a:rPr lang="x-none" sz="1600" dirty="0">
                <a:solidFill>
                  <a:schemeClr val="tx1"/>
                </a:solidFill>
                <a:effectLst/>
                <a:latin typeface="+mn-lt"/>
              </a:rPr>
              <a:t>hakim yang tertuang dalam putusan Pengadilan</a:t>
            </a:r>
          </a:p>
          <a:p>
            <a:pPr marL="0" marR="0" algn="ctr">
              <a:buNone/>
            </a:pPr>
            <a:r>
              <a:rPr lang="x-none" sz="1600" dirty="0">
                <a:solidFill>
                  <a:schemeClr val="tx1"/>
                </a:solidFill>
                <a:effectLst/>
                <a:latin typeface="+mn-lt"/>
              </a:rPr>
              <a:t>yang berkekuatan hukum tetap</a:t>
            </a:r>
            <a:r>
              <a:rPr lang="x-none" sz="1800" dirty="0">
                <a:solidFill>
                  <a:schemeClr val="tx1"/>
                </a:solidFill>
                <a:effectLst/>
                <a:latin typeface="+mn-lt"/>
              </a:rPr>
              <a:t>.</a:t>
            </a:r>
            <a:endParaRPr lang="x-none" sz="900" dirty="0">
              <a:solidFill>
                <a:srgbClr val="000000"/>
              </a:solidFill>
              <a:effectLst/>
              <a:latin typeface="Bookman Old Style" panose="02050604050505020204" pitchFamily="18" charset="0"/>
            </a:endParaRPr>
          </a:p>
        </p:txBody>
      </p:sp>
    </p:spTree>
    <p:extLst>
      <p:ext uri="{BB962C8B-B14F-4D97-AF65-F5344CB8AC3E}">
        <p14:creationId xmlns:p14="http://schemas.microsoft.com/office/powerpoint/2010/main" val="726049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25</a:t>
            </a:r>
            <a:endParaRPr lang="en-US" sz="8000" dirty="0"/>
          </a:p>
        </p:txBody>
      </p:sp>
      <p:sp>
        <p:nvSpPr>
          <p:cNvPr id="5" name="Text 3"/>
          <p:cNvSpPr/>
          <p:nvPr/>
        </p:nvSpPr>
        <p:spPr>
          <a:xfrm>
            <a:off x="812800" y="238125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Dua jalur, ditentukan pemicunya</a:t>
            </a:r>
            <a:endParaRPr lang="en-US" sz="3200" dirty="0"/>
          </a:p>
        </p:txBody>
      </p:sp>
      <p:sp>
        <p:nvSpPr>
          <p:cNvPr id="8" name="Text 6"/>
          <p:cNvSpPr/>
          <p:nvPr/>
        </p:nvSpPr>
        <p:spPr>
          <a:xfrm>
            <a:off x="3556000" y="1720850"/>
            <a:ext cx="371173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Ayat (1)–(2) · huruf a–c</a:t>
            </a:r>
            <a:endParaRPr lang="en-US" sz="1200" dirty="0"/>
          </a:p>
        </p:txBody>
      </p:sp>
      <p:sp>
        <p:nvSpPr>
          <p:cNvPr id="9" name="Text 7"/>
          <p:cNvSpPr/>
          <p:nvPr/>
        </p:nvSpPr>
        <p:spPr>
          <a:xfrm>
            <a:off x="3556000" y="2032000"/>
            <a:ext cx="371173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C1B18"/>
                </a:solidFill>
                <a:latin typeface="Spectral" pitchFamily="18" charset="0"/>
                <a:ea typeface="Spectral" pitchFamily="18" charset="-122"/>
                <a:cs typeface="Spectral" pitchFamily="18" charset="-120"/>
              </a:rPr>
              <a:t>Persetujuan atasan</a:t>
            </a:r>
            <a:endParaRPr lang="en-US" sz="2000" dirty="0"/>
          </a:p>
        </p:txBody>
      </p:sp>
      <p:sp>
        <p:nvSpPr>
          <p:cNvPr id="10" name="Text 8"/>
          <p:cNvSpPr/>
          <p:nvPr/>
        </p:nvSpPr>
        <p:spPr>
          <a:xfrm>
            <a:off x="3556000" y="2438400"/>
            <a:ext cx="3711734" cy="1041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B3832"/>
                </a:solidFill>
                <a:latin typeface="Spectral" pitchFamily="18" charset="0"/>
                <a:ea typeface="Spectral" pitchFamily="18" charset="-122"/>
                <a:cs typeface="Spectral" pitchFamily="18" charset="-120"/>
              </a:rPr>
              <a:t>Diskresi yang berpotensi mengubah alokasi anggaran dan membebani keuangan negara wajib memperoleh persetujuan Atasan Pejabat.</a:t>
            </a:r>
            <a:endParaRPr lang="en-US" sz="1400" dirty="0"/>
          </a:p>
        </p:txBody>
      </p:sp>
      <p:sp>
        <p:nvSpPr>
          <p:cNvPr id="11" name="Shape 9"/>
          <p:cNvSpPr/>
          <p:nvPr/>
        </p:nvSpPr>
        <p:spPr>
          <a:xfrm>
            <a:off x="7467600" y="1720850"/>
            <a:ext cx="0" cy="1733550"/>
          </a:xfrm>
          <a:prstGeom prst="line">
            <a:avLst/>
          </a:prstGeom>
          <a:noFill/>
          <a:ln w="6350">
            <a:solidFill>
              <a:srgbClr val="C9C1B1"/>
            </a:solidFill>
            <a:prstDash val="solid"/>
          </a:ln>
        </p:spPr>
        <p:txBody>
          <a:bodyPr/>
          <a:lstStyle/>
          <a:p>
            <a:endParaRPr lang="x-none"/>
          </a:p>
        </p:txBody>
      </p:sp>
      <p:sp>
        <p:nvSpPr>
          <p:cNvPr id="12" name="Text 10"/>
          <p:cNvSpPr/>
          <p:nvPr/>
        </p:nvSpPr>
        <p:spPr>
          <a:xfrm>
            <a:off x="7775575" y="1720850"/>
            <a:ext cx="371173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Ayat (3)–(5) · huruf d</a:t>
            </a:r>
            <a:endParaRPr lang="en-US" sz="1200" dirty="0"/>
          </a:p>
        </p:txBody>
      </p:sp>
      <p:sp>
        <p:nvSpPr>
          <p:cNvPr id="13" name="Text 11"/>
          <p:cNvSpPr/>
          <p:nvPr/>
        </p:nvSpPr>
        <p:spPr>
          <a:xfrm>
            <a:off x="7775575" y="2032000"/>
            <a:ext cx="3711734"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C1B18"/>
                </a:solidFill>
                <a:latin typeface="Spectral" pitchFamily="18" charset="0"/>
                <a:ea typeface="Spectral" pitchFamily="18" charset="-122"/>
                <a:cs typeface="Spectral" pitchFamily="18" charset="-120"/>
              </a:rPr>
              <a:t>Pemberitahuan dan laporan</a:t>
            </a:r>
            <a:endParaRPr lang="en-US" sz="2000" dirty="0"/>
          </a:p>
        </p:txBody>
      </p:sp>
      <p:sp>
        <p:nvSpPr>
          <p:cNvPr id="14" name="Text 12"/>
          <p:cNvSpPr/>
          <p:nvPr/>
        </p:nvSpPr>
        <p:spPr>
          <a:xfrm>
            <a:off x="7775575" y="2438400"/>
            <a:ext cx="3711734" cy="1041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B3832"/>
                </a:solidFill>
                <a:latin typeface="Spectral" pitchFamily="18" charset="0"/>
                <a:ea typeface="Spectral" pitchFamily="18" charset="-122"/>
                <a:cs typeface="Spectral" pitchFamily="18" charset="-120"/>
              </a:rPr>
              <a:t>Keresahan masyarakat: beri tahu atasan sebelum diskresi. Darurat, mendesak, atau bencana alam: laporkan kepada atasan sesudahnya.</a:t>
            </a:r>
            <a:endParaRPr lang="en-US" sz="1400" dirty="0"/>
          </a:p>
        </p:txBody>
      </p:sp>
      <p:sp>
        <p:nvSpPr>
          <p:cNvPr id="15" name="Shape 13"/>
          <p:cNvSpPr/>
          <p:nvPr/>
        </p:nvSpPr>
        <p:spPr>
          <a:xfrm>
            <a:off x="3556000" y="3736975"/>
            <a:ext cx="7823200" cy="0"/>
          </a:xfrm>
          <a:prstGeom prst="line">
            <a:avLst/>
          </a:prstGeom>
          <a:noFill/>
          <a:ln w="6350">
            <a:solidFill>
              <a:srgbClr val="C9C1B1"/>
            </a:solidFill>
            <a:prstDash val="solid"/>
          </a:ln>
        </p:spPr>
        <p:txBody>
          <a:bodyPr/>
          <a:lstStyle/>
          <a:p>
            <a:endParaRPr lang="x-none"/>
          </a:p>
        </p:txBody>
      </p:sp>
      <p:sp>
        <p:nvSpPr>
          <p:cNvPr id="16" name="Text 14"/>
          <p:cNvSpPr/>
          <p:nvPr/>
        </p:nvSpPr>
        <p:spPr>
          <a:xfrm>
            <a:off x="3556000" y="3917950"/>
            <a:ext cx="8057896" cy="609600"/>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9E2A1F"/>
                </a:solidFill>
                <a:latin typeface="Spectral" pitchFamily="18" charset="0"/>
                <a:ea typeface="Spectral" pitchFamily="18" charset="-122"/>
                <a:cs typeface="Spectral" pitchFamily="18" charset="-120"/>
              </a:rPr>
              <a:t>Untuk ADR.</a:t>
            </a:r>
            <a:r>
              <a:rPr lang="en-US" sz="1600" dirty="0">
                <a:solidFill>
                  <a:srgbClr val="1C1B18"/>
                </a:solidFill>
                <a:latin typeface="Spectral" pitchFamily="18" charset="0"/>
                <a:ea typeface="Spectral" pitchFamily="18" charset="-122"/>
                <a:cs typeface="Spectral" pitchFamily="18" charset="-120"/>
              </a:rPr>
              <a:t> Kesepakatan perdamaian yang membebani APBD masuk jalur pertama: wajib persetujuan tertulis atasan.</a:t>
            </a:r>
            <a:endParaRPr lang="en-US" sz="1600" dirty="0"/>
          </a:p>
        </p:txBody>
      </p:sp>
      <p:sp>
        <p:nvSpPr>
          <p:cNvPr id="17" name="Text 15"/>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18" name="Text 16"/>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09 / 20</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831850"/>
          </a:xfrm>
          <a:prstGeom prst="rect">
            <a:avLst/>
          </a:prstGeom>
          <a:noFill/>
          <a:ln/>
        </p:spPr>
        <p:txBody>
          <a:bodyPr wrap="square" lIns="0" tIns="0" rIns="0" bIns="0" rtlCol="0" anchor="t">
            <a:normAutofit/>
          </a:bodyPr>
          <a:lstStyle/>
          <a:p>
            <a:pPr marL="0" indent="0" algn="l">
              <a:lnSpc>
                <a:spcPts val="6380"/>
              </a:lnSpc>
              <a:buNone/>
            </a:pPr>
            <a:r>
              <a:rPr lang="en-US" sz="5800" dirty="0">
                <a:solidFill>
                  <a:srgbClr val="1C1B18"/>
                </a:solidFill>
                <a:latin typeface="Spectral" pitchFamily="18" charset="0"/>
                <a:ea typeface="Spectral" pitchFamily="18" charset="-122"/>
                <a:cs typeface="Spectral" pitchFamily="18" charset="-120"/>
              </a:rPr>
              <a:t>26–28</a:t>
            </a:r>
            <a:endParaRPr lang="en-US" sz="5800" dirty="0"/>
          </a:p>
        </p:txBody>
      </p:sp>
      <p:sp>
        <p:nvSpPr>
          <p:cNvPr id="5" name="Text 3"/>
          <p:cNvSpPr/>
          <p:nvPr/>
        </p:nvSpPr>
        <p:spPr>
          <a:xfrm>
            <a:off x="812800" y="21717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 jo. PP 48/2016</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Isi minimum jejak diskresi</a:t>
            </a:r>
            <a:endParaRPr lang="en-US" sz="3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8700" y="1682750"/>
          <a:ext cx="7810500" cy="2921000"/>
        </p:xfrm>
        <a:graphic>
          <a:graphicData uri="http://schemas.openxmlformats.org/drawingml/2006/table">
            <a:tbl>
              <a:tblPr/>
              <a:tblGrid>
                <a:gridCol w="1874520">
                  <a:extLst>
                    <a:ext uri="{9D8B030D-6E8A-4147-A177-3AD203B41FA5}">
                      <a16:colId xmlns:a16="http://schemas.microsoft.com/office/drawing/2014/main" xmlns="" val="20000"/>
                    </a:ext>
                  </a:extLst>
                </a:gridCol>
                <a:gridCol w="4061460">
                  <a:extLst>
                    <a:ext uri="{9D8B030D-6E8A-4147-A177-3AD203B41FA5}">
                      <a16:colId xmlns:a16="http://schemas.microsoft.com/office/drawing/2014/main" xmlns="" val="20001"/>
                    </a:ext>
                  </a:extLst>
                </a:gridCol>
                <a:gridCol w="1874520">
                  <a:extLst>
                    <a:ext uri="{9D8B030D-6E8A-4147-A177-3AD203B41FA5}">
                      <a16:colId xmlns:a16="http://schemas.microsoft.com/office/drawing/2014/main" xmlns="" val="20002"/>
                    </a:ext>
                  </a:extLst>
                </a:gridCol>
              </a:tblGrid>
              <a:tr h="444500">
                <a:tc>
                  <a:txBody>
                    <a:bodyPr/>
                    <a:lstStyle/>
                    <a:p>
                      <a:pPr marL="0" indent="0">
                        <a:lnSpc>
                          <a:spcPts val="1820"/>
                        </a:lnSpc>
                        <a:buNone/>
                      </a:pPr>
                      <a:r>
                        <a:rPr lang="en-US" sz="1300" b="1" dirty="0">
                          <a:solidFill>
                            <a:srgbClr val="1C1B18"/>
                          </a:solidFill>
                          <a:latin typeface="Spectral" pitchFamily="18" charset="0"/>
                          <a:ea typeface="Spectral" pitchFamily="18" charset="-122"/>
                          <a:cs typeface="Spectral" pitchFamily="18" charset="-120"/>
                        </a:rPr>
                        <a:t>Situasi</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B3B1AA"/>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B3B1AA"/>
                      </a:solidFill>
                      <a:prstDash val="solid"/>
                      <a:round/>
                      <a:headEnd type="none" w="med" len="med"/>
                      <a:tailEnd type="none" w="med" len="med"/>
                    </a:lnB>
                    <a:solidFill>
                      <a:srgbClr val="E0DDD4"/>
                    </a:solidFill>
                  </a:tcPr>
                </a:tc>
                <a:tc>
                  <a:txBody>
                    <a:bodyPr/>
                    <a:lstStyle/>
                    <a:p>
                      <a:pPr marL="0" indent="0">
                        <a:lnSpc>
                          <a:spcPts val="1820"/>
                        </a:lnSpc>
                        <a:buNone/>
                      </a:pPr>
                      <a:r>
                        <a:rPr lang="en-US" sz="1300" b="1" dirty="0">
                          <a:solidFill>
                            <a:srgbClr val="1C1B18"/>
                          </a:solidFill>
                          <a:latin typeface="Spectral" pitchFamily="18" charset="0"/>
                          <a:ea typeface="Spectral" pitchFamily="18" charset="-122"/>
                          <a:cs typeface="Spectral" pitchFamily="18" charset="-120"/>
                        </a:rPr>
                        <a:t>Yang wajib dibuat pejabat</a:t>
                      </a:r>
                      <a:endParaRPr lang="en-US" sz="1300" dirty="0">
                        <a:latin typeface="Spectral" charset="0"/>
                        <a:ea typeface="Spectral" charset="0"/>
                        <a:cs typeface="Spectral" charset="0"/>
                      </a:endParaRPr>
                    </a:p>
                  </a:txBody>
                  <a:tcPr marL="127000" marR="127000" marT="101600" marB="101600">
                    <a:lnL w="12700" cap="flat" cmpd="sng" algn="ctr">
                      <a:solidFill>
                        <a:srgbClr val="B3B1AA"/>
                      </a:solidFill>
                      <a:prstDash val="solid"/>
                      <a:round/>
                      <a:headEnd type="none" w="med" len="med"/>
                      <a:tailEnd type="none" w="med" len="med"/>
                    </a:lnL>
                    <a:lnR w="12700" cap="flat" cmpd="sng" algn="ctr">
                      <a:solidFill>
                        <a:srgbClr val="B3B1AA"/>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B3B1AA"/>
                      </a:solidFill>
                      <a:prstDash val="solid"/>
                      <a:round/>
                      <a:headEnd type="none" w="med" len="med"/>
                      <a:tailEnd type="none" w="med" len="med"/>
                    </a:lnB>
                    <a:solidFill>
                      <a:srgbClr val="E0DDD4"/>
                    </a:solidFill>
                  </a:tcPr>
                </a:tc>
                <a:tc>
                  <a:txBody>
                    <a:bodyPr/>
                    <a:lstStyle/>
                    <a:p>
                      <a:pPr marL="0" indent="0">
                        <a:lnSpc>
                          <a:spcPts val="1820"/>
                        </a:lnSpc>
                        <a:buNone/>
                      </a:pPr>
                      <a:r>
                        <a:rPr lang="en-US" sz="1300" b="1" dirty="0">
                          <a:solidFill>
                            <a:srgbClr val="1C1B18"/>
                          </a:solidFill>
                          <a:latin typeface="Spectral" pitchFamily="18" charset="0"/>
                          <a:ea typeface="Spectral" pitchFamily="18" charset="-122"/>
                          <a:cs typeface="Spectral" pitchFamily="18" charset="-120"/>
                        </a:rPr>
                        <a:t>Kapan</a:t>
                      </a:r>
                      <a:endParaRPr lang="en-US" sz="1300" dirty="0">
                        <a:latin typeface="Spectral" charset="0"/>
                        <a:ea typeface="Spectral" charset="0"/>
                        <a:cs typeface="Spectral" charset="0"/>
                      </a:endParaRPr>
                    </a:p>
                  </a:txBody>
                  <a:tcPr marL="127000" marR="127000" marT="101600" marB="101600">
                    <a:lnL w="12700" cap="flat" cmpd="sng" algn="ctr">
                      <a:solidFill>
                        <a:srgbClr val="B3B1AA"/>
                      </a:solidFill>
                      <a:prstDash val="solid"/>
                      <a:round/>
                      <a:headEnd type="none" w="med" len="med"/>
                      <a:tailEnd type="none" w="med" len="med"/>
                    </a:lnL>
                    <a:lnR w="12700" cap="flat" cmpd="sng" algn="ctr">
                      <a:solidFill>
                        <a:srgbClr val="B3B1AA"/>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B3B1AA"/>
                      </a:solidFill>
                      <a:prstDash val="solid"/>
                      <a:round/>
                      <a:headEnd type="none" w="med" len="med"/>
                      <a:tailEnd type="none" w="med" len="med"/>
                    </a:lnB>
                    <a:solidFill>
                      <a:srgbClr val="E0DDD4"/>
                    </a:solidFill>
                  </a:tcPr>
                </a:tc>
                <a:extLst>
                  <a:ext uri="{0D108BD9-81ED-4DB2-BD59-A6C34878D82A}">
                    <a16:rowId xmlns:a16="http://schemas.microsoft.com/office/drawing/2014/main" xmlns="" val="10000"/>
                  </a:ext>
                </a:extLst>
              </a:tr>
              <a:tr h="901700">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Berpotensi mengubah alokasi anggaran</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B3B1AA"/>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Uraian maksud, tujuan, substansi, dampak administrasi dan keuangan; permohonan persetujuan tertulis</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B3B1AA"/>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Sebelum diskresi digunakan</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B3B1AA"/>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extLst>
                  <a:ext uri="{0D108BD9-81ED-4DB2-BD59-A6C34878D82A}">
                    <a16:rowId xmlns:a16="http://schemas.microsoft.com/office/drawing/2014/main" xmlns="" val="10001"/>
                  </a:ext>
                </a:extLst>
              </a:tr>
              <a:tr h="901700">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Menimbulkan keresahan masyarakat</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Uraian maksud, tujuan, substansi, dan dampak; pemberitahuan lisan atau tertulis kepada atasan</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Paling lama 5 hari kerja sebelum</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extLst>
                  <a:ext uri="{0D108BD9-81ED-4DB2-BD59-A6C34878D82A}">
                    <a16:rowId xmlns:a16="http://schemas.microsoft.com/office/drawing/2014/main" xmlns="" val="10002"/>
                  </a:ext>
                </a:extLst>
              </a:tr>
              <a:tr h="673100">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Darurat, mendesak, atau bencana alam</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Uraian maksud, tujuan, substansi, dan dampak; laporan tertulis kepada atasan</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820"/>
                        </a:lnSpc>
                        <a:buNone/>
                      </a:pPr>
                      <a:r>
                        <a:rPr lang="en-US" sz="1300" dirty="0">
                          <a:solidFill>
                            <a:srgbClr val="1C1B18"/>
                          </a:solidFill>
                          <a:latin typeface="Spectral" pitchFamily="18" charset="0"/>
                          <a:ea typeface="Spectral" pitchFamily="18" charset="-122"/>
                          <a:cs typeface="Spectral" pitchFamily="18" charset="-120"/>
                        </a:rPr>
                        <a:t>Paling lama 5 hari kerja sesudah</a:t>
                      </a:r>
                      <a:endParaRPr lang="en-US" sz="13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0" name="Text 7"/>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11" name="Text 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10 / 20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831850"/>
          </a:xfrm>
          <a:prstGeom prst="rect">
            <a:avLst/>
          </a:prstGeom>
          <a:noFill/>
          <a:ln/>
        </p:spPr>
        <p:txBody>
          <a:bodyPr wrap="square" lIns="0" tIns="0" rIns="0" bIns="0" rtlCol="0" anchor="t">
            <a:normAutofit/>
          </a:bodyPr>
          <a:lstStyle/>
          <a:p>
            <a:pPr marL="0" indent="0" algn="l">
              <a:lnSpc>
                <a:spcPts val="6380"/>
              </a:lnSpc>
              <a:buNone/>
            </a:pPr>
            <a:r>
              <a:rPr lang="en-US" sz="5800" dirty="0">
                <a:solidFill>
                  <a:srgbClr val="1C1B18"/>
                </a:solidFill>
                <a:latin typeface="Spectral" pitchFamily="18" charset="0"/>
                <a:ea typeface="Spectral" pitchFamily="18" charset="-122"/>
                <a:cs typeface="Spectral" pitchFamily="18" charset="-120"/>
              </a:rPr>
              <a:t>30–32</a:t>
            </a:r>
            <a:endParaRPr lang="en-US" sz="5800" dirty="0"/>
          </a:p>
        </p:txBody>
      </p:sp>
      <p:sp>
        <p:nvSpPr>
          <p:cNvPr id="5" name="Text 3"/>
          <p:cNvSpPr/>
          <p:nvPr/>
        </p:nvSpPr>
        <p:spPr>
          <a:xfrm>
            <a:off x="812800" y="21717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Akibat hukum diskresi yang cacat</a:t>
            </a:r>
            <a:endParaRPr lang="en-US" sz="3200" dirty="0"/>
          </a:p>
        </p:txBody>
      </p:sp>
      <p:sp>
        <p:nvSpPr>
          <p:cNvPr id="8" name="Text 6"/>
          <p:cNvSpPr/>
          <p:nvPr/>
        </p:nvSpPr>
        <p:spPr>
          <a:xfrm>
            <a:off x="3556000" y="1695450"/>
            <a:ext cx="2367661"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 30</a:t>
            </a:r>
            <a:endParaRPr lang="en-US" sz="1200" dirty="0"/>
          </a:p>
        </p:txBody>
      </p:sp>
      <p:sp>
        <p:nvSpPr>
          <p:cNvPr id="9" name="Text 7"/>
          <p:cNvSpPr/>
          <p:nvPr/>
        </p:nvSpPr>
        <p:spPr>
          <a:xfrm>
            <a:off x="3556000" y="1993900"/>
            <a:ext cx="2367661" cy="27940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C1B18"/>
                </a:solidFill>
                <a:latin typeface="Spectral" pitchFamily="18" charset="0"/>
                <a:ea typeface="Spectral" pitchFamily="18" charset="-122"/>
                <a:cs typeface="Spectral" pitchFamily="18" charset="-120"/>
              </a:rPr>
              <a:t>Melampaui wewenang</a:t>
            </a:r>
            <a:endParaRPr lang="en-US" sz="1700" dirty="0"/>
          </a:p>
        </p:txBody>
      </p:sp>
      <p:sp>
        <p:nvSpPr>
          <p:cNvPr id="10" name="Text 8"/>
          <p:cNvSpPr/>
          <p:nvPr/>
        </p:nvSpPr>
        <p:spPr>
          <a:xfrm>
            <a:off x="3556000" y="2336800"/>
            <a:ext cx="2367661" cy="73025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3B3832"/>
                </a:solidFill>
                <a:latin typeface="Spectral" pitchFamily="18" charset="0"/>
                <a:ea typeface="Spectral" pitchFamily="18" charset="-122"/>
                <a:cs typeface="Spectral" pitchFamily="18" charset="-120"/>
              </a:rPr>
              <a:t>Melampaui batas waktu atau batas wilayah wewenang; tidak sesuai Pasal 26–28.</a:t>
            </a:r>
            <a:endParaRPr lang="en-US" sz="1300" dirty="0"/>
          </a:p>
        </p:txBody>
      </p:sp>
      <p:sp>
        <p:nvSpPr>
          <p:cNvPr id="11" name="Shape 9"/>
          <p:cNvSpPr/>
          <p:nvPr/>
        </p:nvSpPr>
        <p:spPr>
          <a:xfrm>
            <a:off x="3556000" y="3476625"/>
            <a:ext cx="2298700" cy="0"/>
          </a:xfrm>
          <a:prstGeom prst="line">
            <a:avLst/>
          </a:prstGeom>
          <a:noFill/>
          <a:ln w="6350">
            <a:solidFill>
              <a:srgbClr val="C9C1B1"/>
            </a:solidFill>
            <a:prstDash val="solid"/>
          </a:ln>
        </p:spPr>
        <p:txBody>
          <a:bodyPr/>
          <a:lstStyle/>
          <a:p>
            <a:endParaRPr lang="x-none"/>
          </a:p>
        </p:txBody>
      </p:sp>
      <p:sp>
        <p:nvSpPr>
          <p:cNvPr id="12" name="Text 10"/>
          <p:cNvSpPr/>
          <p:nvPr/>
        </p:nvSpPr>
        <p:spPr>
          <a:xfrm>
            <a:off x="3556000" y="3568700"/>
            <a:ext cx="2367661" cy="304800"/>
          </a:xfrm>
          <a:prstGeom prst="rect">
            <a:avLst/>
          </a:prstGeom>
          <a:noFill/>
          <a:ln/>
        </p:spPr>
        <p:txBody>
          <a:bodyPr wrap="square" lIns="0" tIns="0" rIns="0" bIns="0" rtlCol="0" anchor="t">
            <a:normAutofit/>
          </a:bodyPr>
          <a:lstStyle/>
          <a:p>
            <a:pPr marL="0" indent="0" algn="l">
              <a:lnSpc>
                <a:spcPts val="2240"/>
              </a:lnSpc>
              <a:buNone/>
            </a:pPr>
            <a:r>
              <a:rPr lang="en-US" sz="1600" i="1" dirty="0">
                <a:solidFill>
                  <a:srgbClr val="1C1B18"/>
                </a:solidFill>
                <a:latin typeface="Spectral" pitchFamily="18" charset="0"/>
                <a:ea typeface="Spectral" pitchFamily="18" charset="-122"/>
                <a:cs typeface="Spectral" pitchFamily="18" charset="-120"/>
              </a:rPr>
              <a:t>Tidak sah</a:t>
            </a:r>
            <a:endParaRPr lang="en-US" sz="1600" dirty="0"/>
          </a:p>
        </p:txBody>
      </p:sp>
      <p:sp>
        <p:nvSpPr>
          <p:cNvPr id="13" name="Shape 11"/>
          <p:cNvSpPr/>
          <p:nvPr/>
        </p:nvSpPr>
        <p:spPr>
          <a:xfrm>
            <a:off x="6086475" y="1695450"/>
            <a:ext cx="0" cy="2152650"/>
          </a:xfrm>
          <a:prstGeom prst="line">
            <a:avLst/>
          </a:prstGeom>
          <a:noFill/>
          <a:ln w="6350">
            <a:solidFill>
              <a:srgbClr val="C9C1B1"/>
            </a:solidFill>
            <a:prstDash val="solid"/>
          </a:ln>
        </p:spPr>
        <p:txBody>
          <a:bodyPr/>
          <a:lstStyle/>
          <a:p>
            <a:endParaRPr lang="x-none"/>
          </a:p>
        </p:txBody>
      </p:sp>
      <p:sp>
        <p:nvSpPr>
          <p:cNvPr id="14" name="Text 12"/>
          <p:cNvSpPr/>
          <p:nvPr/>
        </p:nvSpPr>
        <p:spPr>
          <a:xfrm>
            <a:off x="6318250" y="1695450"/>
            <a:ext cx="2367661"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 31</a:t>
            </a:r>
            <a:endParaRPr lang="en-US" sz="1200" dirty="0"/>
          </a:p>
        </p:txBody>
      </p:sp>
      <p:sp>
        <p:nvSpPr>
          <p:cNvPr id="15" name="Text 13"/>
          <p:cNvSpPr/>
          <p:nvPr/>
        </p:nvSpPr>
        <p:spPr>
          <a:xfrm>
            <a:off x="6318250" y="1993900"/>
            <a:ext cx="2367661" cy="53340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C1B18"/>
                </a:solidFill>
                <a:latin typeface="Spectral" pitchFamily="18" charset="0"/>
                <a:ea typeface="Spectral" pitchFamily="18" charset="-122"/>
                <a:cs typeface="Spectral" pitchFamily="18" charset="-120"/>
              </a:rPr>
              <a:t>Mencampuradukkan wewenang</a:t>
            </a:r>
            <a:endParaRPr lang="en-US" sz="1700" dirty="0"/>
          </a:p>
        </p:txBody>
      </p:sp>
      <p:sp>
        <p:nvSpPr>
          <p:cNvPr id="16" name="Text 14"/>
          <p:cNvSpPr/>
          <p:nvPr/>
        </p:nvSpPr>
        <p:spPr>
          <a:xfrm>
            <a:off x="6318250" y="2590800"/>
            <a:ext cx="2367661" cy="73025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3B3832"/>
                </a:solidFill>
                <a:latin typeface="Spectral" pitchFamily="18" charset="0"/>
                <a:ea typeface="Spectral" pitchFamily="18" charset="-122"/>
                <a:cs typeface="Spectral" pitchFamily="18" charset="-120"/>
              </a:rPr>
              <a:t>Tidak sesuai tujuan wewenang; tidak sesuai Pasal 26–28; bertentangan dengan AUPB.</a:t>
            </a:r>
            <a:endParaRPr lang="en-US" sz="1300" dirty="0"/>
          </a:p>
        </p:txBody>
      </p:sp>
      <p:sp>
        <p:nvSpPr>
          <p:cNvPr id="17" name="Shape 15"/>
          <p:cNvSpPr/>
          <p:nvPr/>
        </p:nvSpPr>
        <p:spPr>
          <a:xfrm>
            <a:off x="6318250" y="3476625"/>
            <a:ext cx="2298700" cy="0"/>
          </a:xfrm>
          <a:prstGeom prst="line">
            <a:avLst/>
          </a:prstGeom>
          <a:noFill/>
          <a:ln w="6350">
            <a:solidFill>
              <a:srgbClr val="C9C1B1"/>
            </a:solidFill>
            <a:prstDash val="solid"/>
          </a:ln>
        </p:spPr>
        <p:txBody>
          <a:bodyPr/>
          <a:lstStyle/>
          <a:p>
            <a:endParaRPr lang="x-none"/>
          </a:p>
        </p:txBody>
      </p:sp>
      <p:sp>
        <p:nvSpPr>
          <p:cNvPr id="18" name="Text 16"/>
          <p:cNvSpPr/>
          <p:nvPr/>
        </p:nvSpPr>
        <p:spPr>
          <a:xfrm>
            <a:off x="6318250" y="3568700"/>
            <a:ext cx="2367661" cy="304800"/>
          </a:xfrm>
          <a:prstGeom prst="rect">
            <a:avLst/>
          </a:prstGeom>
          <a:noFill/>
          <a:ln/>
        </p:spPr>
        <p:txBody>
          <a:bodyPr wrap="square" lIns="0" tIns="0" rIns="0" bIns="0" rtlCol="0" anchor="t">
            <a:normAutofit/>
          </a:bodyPr>
          <a:lstStyle/>
          <a:p>
            <a:pPr marL="0" indent="0" algn="l">
              <a:lnSpc>
                <a:spcPts val="2240"/>
              </a:lnSpc>
              <a:buNone/>
            </a:pPr>
            <a:r>
              <a:rPr lang="en-US" sz="1600" i="1" dirty="0">
                <a:solidFill>
                  <a:srgbClr val="1C1B18"/>
                </a:solidFill>
                <a:latin typeface="Spectral" pitchFamily="18" charset="0"/>
                <a:ea typeface="Spectral" pitchFamily="18" charset="-122"/>
                <a:cs typeface="Spectral" pitchFamily="18" charset="-120"/>
              </a:rPr>
              <a:t>Dapat dibatalkan</a:t>
            </a:r>
            <a:endParaRPr lang="en-US" sz="1600" dirty="0"/>
          </a:p>
        </p:txBody>
      </p:sp>
      <p:sp>
        <p:nvSpPr>
          <p:cNvPr id="19" name="Shape 17"/>
          <p:cNvSpPr/>
          <p:nvPr/>
        </p:nvSpPr>
        <p:spPr>
          <a:xfrm>
            <a:off x="8848725" y="1695450"/>
            <a:ext cx="0" cy="2152650"/>
          </a:xfrm>
          <a:prstGeom prst="line">
            <a:avLst/>
          </a:prstGeom>
          <a:noFill/>
          <a:ln w="6350">
            <a:solidFill>
              <a:srgbClr val="C9C1B1"/>
            </a:solidFill>
            <a:prstDash val="solid"/>
          </a:ln>
        </p:spPr>
        <p:txBody>
          <a:bodyPr/>
          <a:lstStyle/>
          <a:p>
            <a:endParaRPr lang="x-none"/>
          </a:p>
        </p:txBody>
      </p:sp>
      <p:sp>
        <p:nvSpPr>
          <p:cNvPr id="20" name="Text 18"/>
          <p:cNvSpPr/>
          <p:nvPr/>
        </p:nvSpPr>
        <p:spPr>
          <a:xfrm>
            <a:off x="9080500" y="1695450"/>
            <a:ext cx="2367661"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 32</a:t>
            </a:r>
            <a:endParaRPr lang="en-US" sz="1200" dirty="0"/>
          </a:p>
        </p:txBody>
      </p:sp>
      <p:sp>
        <p:nvSpPr>
          <p:cNvPr id="21" name="Text 19"/>
          <p:cNvSpPr/>
          <p:nvPr/>
        </p:nvSpPr>
        <p:spPr>
          <a:xfrm>
            <a:off x="9080500" y="1993900"/>
            <a:ext cx="2367661" cy="27940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C1B18"/>
                </a:solidFill>
                <a:latin typeface="Spectral" pitchFamily="18" charset="0"/>
                <a:ea typeface="Spectral" pitchFamily="18" charset="-122"/>
                <a:cs typeface="Spectral" pitchFamily="18" charset="-120"/>
              </a:rPr>
              <a:t>Sewenang-wenang</a:t>
            </a:r>
            <a:endParaRPr lang="en-US" sz="1700" dirty="0"/>
          </a:p>
        </p:txBody>
      </p:sp>
      <p:sp>
        <p:nvSpPr>
          <p:cNvPr id="22" name="Text 20"/>
          <p:cNvSpPr/>
          <p:nvPr/>
        </p:nvSpPr>
        <p:spPr>
          <a:xfrm>
            <a:off x="9080500" y="2336800"/>
            <a:ext cx="2367661" cy="49530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3B3832"/>
                </a:solidFill>
                <a:latin typeface="Spectral" pitchFamily="18" charset="0"/>
                <a:ea typeface="Spectral" pitchFamily="18" charset="-122"/>
                <a:cs typeface="Spectral" pitchFamily="18" charset="-120"/>
              </a:rPr>
              <a:t>Dikeluarkan oleh pejabat yang tidak berwenang.</a:t>
            </a:r>
            <a:endParaRPr lang="en-US" sz="1300" dirty="0"/>
          </a:p>
        </p:txBody>
      </p:sp>
      <p:sp>
        <p:nvSpPr>
          <p:cNvPr id="23" name="Shape 21"/>
          <p:cNvSpPr/>
          <p:nvPr/>
        </p:nvSpPr>
        <p:spPr>
          <a:xfrm>
            <a:off x="9080500" y="3476625"/>
            <a:ext cx="2298700" cy="0"/>
          </a:xfrm>
          <a:prstGeom prst="line">
            <a:avLst/>
          </a:prstGeom>
          <a:noFill/>
          <a:ln w="6350">
            <a:solidFill>
              <a:srgbClr val="C9C1B1"/>
            </a:solidFill>
            <a:prstDash val="solid"/>
          </a:ln>
        </p:spPr>
        <p:txBody>
          <a:bodyPr/>
          <a:lstStyle/>
          <a:p>
            <a:endParaRPr lang="x-none"/>
          </a:p>
        </p:txBody>
      </p:sp>
      <p:sp>
        <p:nvSpPr>
          <p:cNvPr id="24" name="Text 22"/>
          <p:cNvSpPr/>
          <p:nvPr/>
        </p:nvSpPr>
        <p:spPr>
          <a:xfrm>
            <a:off x="9080500" y="3568700"/>
            <a:ext cx="2367661" cy="304800"/>
          </a:xfrm>
          <a:prstGeom prst="rect">
            <a:avLst/>
          </a:prstGeom>
          <a:noFill/>
          <a:ln/>
        </p:spPr>
        <p:txBody>
          <a:bodyPr wrap="square" lIns="0" tIns="0" rIns="0" bIns="0" rtlCol="0" anchor="t">
            <a:normAutofit/>
          </a:bodyPr>
          <a:lstStyle/>
          <a:p>
            <a:pPr marL="0" indent="0" algn="l">
              <a:lnSpc>
                <a:spcPts val="2240"/>
              </a:lnSpc>
              <a:buNone/>
            </a:pPr>
            <a:r>
              <a:rPr lang="en-US" sz="1600" i="1" dirty="0">
                <a:solidFill>
                  <a:srgbClr val="1C1B18"/>
                </a:solidFill>
                <a:latin typeface="Spectral" pitchFamily="18" charset="0"/>
                <a:ea typeface="Spectral" pitchFamily="18" charset="-122"/>
                <a:cs typeface="Spectral" pitchFamily="18" charset="-120"/>
              </a:rPr>
              <a:t>Tidak sah</a:t>
            </a:r>
            <a:endParaRPr lang="en-US" sz="1600" dirty="0"/>
          </a:p>
        </p:txBody>
      </p:sp>
      <p:sp>
        <p:nvSpPr>
          <p:cNvPr id="26" name="Text 24"/>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7" name="Text 25"/>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11 / 20</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1C1B18"/>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EDE8DD"/>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07A5F"/>
                </a:solidFill>
                <a:latin typeface="IBM Plex Mono" pitchFamily="49" charset="0"/>
                <a:ea typeface="IBM Plex Mono" pitchFamily="49" charset="-122"/>
                <a:cs typeface="IBM Plex Mono" pitchFamily="49" charset="-120"/>
              </a:rPr>
              <a:t>Gagasan</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EDE8DD"/>
                </a:solidFill>
                <a:latin typeface="Spectral" pitchFamily="18" charset="0"/>
                <a:ea typeface="Spectral" pitchFamily="18" charset="-122"/>
                <a:cs typeface="Spectral" pitchFamily="18" charset="-120"/>
              </a:rPr>
              <a:t>A</a:t>
            </a:r>
            <a:endParaRPr lang="en-US" sz="8000" dirty="0"/>
          </a:p>
        </p:txBody>
      </p:sp>
      <p:sp>
        <p:nvSpPr>
          <p:cNvPr id="5" name="Text 3"/>
          <p:cNvSpPr/>
          <p:nvPr/>
        </p:nvSpPr>
        <p:spPr>
          <a:xfrm>
            <a:off x="812800" y="238125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39C8E"/>
                </a:solidFill>
                <a:latin typeface="IBM Plex Mono" pitchFamily="49" charset="0"/>
                <a:ea typeface="IBM Plex Mono" pitchFamily="49" charset="-122"/>
                <a:cs typeface="IBM Plex Mono" pitchFamily="49" charset="-120"/>
              </a:rPr>
              <a:t>RE : PERATURAN PERUNDANG-UNDANGAN DI INDONESIA</a:t>
            </a:r>
            <a:endParaRPr lang="en-US" sz="1200" dirty="0"/>
          </a:p>
        </p:txBody>
      </p:sp>
      <p:sp>
        <p:nvSpPr>
          <p:cNvPr id="6" name="Shape 4"/>
          <p:cNvSpPr/>
          <p:nvPr/>
        </p:nvSpPr>
        <p:spPr>
          <a:xfrm>
            <a:off x="3556000" y="815975"/>
            <a:ext cx="7823200" cy="0"/>
          </a:xfrm>
          <a:prstGeom prst="line">
            <a:avLst/>
          </a:prstGeom>
          <a:noFill/>
          <a:ln w="6350">
            <a:solidFill>
              <a:srgbClr val="EDE8DD"/>
            </a:solidFill>
            <a:prstDash val="solid"/>
          </a:ln>
        </p:spPr>
        <p:txBody>
          <a:bodyPr/>
          <a:lstStyle/>
          <a:p>
            <a:endParaRPr lang="x-none"/>
          </a:p>
        </p:txBody>
      </p:sp>
      <p:sp>
        <p:nvSpPr>
          <p:cNvPr id="7" name="Text 5"/>
          <p:cNvSpPr>
            <a:spLocks noGrp="1"/>
          </p:cNvSpPr>
          <p:nvPr>
            <p:ph type="title"/>
          </p:nvPr>
        </p:nvSpPr>
        <p:spPr>
          <a:xfrm>
            <a:off x="3556000" y="996950"/>
            <a:ext cx="8057896" cy="927100"/>
          </a:xfrm>
          <a:prstGeom prst="rect">
            <a:avLst/>
          </a:prstGeom>
          <a:noFill/>
          <a:ln/>
        </p:spPr>
        <p:txBody>
          <a:bodyPr wrap="square" lIns="0" tIns="0" rIns="0" bIns="0" rtlCol="0" anchor="t">
            <a:normAutofit/>
          </a:bodyPr>
          <a:lstStyle/>
          <a:p>
            <a:pPr marL="0" indent="0" algn="l">
              <a:lnSpc>
                <a:spcPts val="3584"/>
              </a:lnSpc>
              <a:buNone/>
            </a:pPr>
            <a:r>
              <a:rPr lang="en-US" sz="3200" b="0" i="0" dirty="0">
                <a:solidFill>
                  <a:srgbClr val="EDE8DD"/>
                </a:solidFill>
                <a:latin typeface="Spectral" pitchFamily="18" charset="0"/>
                <a:ea typeface="Spectral" pitchFamily="18" charset="-122"/>
                <a:cs typeface="Spectral" pitchFamily="18" charset="-120"/>
              </a:rPr>
              <a:t>Cacat prosedur diskresi dirancang sebagai soal keabsahan</a:t>
            </a:r>
            <a:endParaRPr lang="en-US" sz="3200" dirty="0"/>
          </a:p>
        </p:txBody>
      </p:sp>
      <p:sp>
        <p:nvSpPr>
          <p:cNvPr id="8" name="Shape 6"/>
          <p:cNvSpPr/>
          <p:nvPr/>
        </p:nvSpPr>
        <p:spPr>
          <a:xfrm>
            <a:off x="3556000" y="2155825"/>
            <a:ext cx="7823200" cy="0"/>
          </a:xfrm>
          <a:prstGeom prst="line">
            <a:avLst/>
          </a:prstGeom>
          <a:noFill/>
          <a:ln w="6350">
            <a:solidFill>
              <a:srgbClr val="4A463E"/>
            </a:solidFill>
            <a:prstDash val="solid"/>
          </a:ln>
        </p:spPr>
        <p:txBody>
          <a:bodyPr/>
          <a:lstStyle/>
          <a:p>
            <a:endParaRPr lang="x-none"/>
          </a:p>
        </p:txBody>
      </p:sp>
      <p:sp>
        <p:nvSpPr>
          <p:cNvPr id="9" name="Text 7"/>
          <p:cNvSpPr/>
          <p:nvPr/>
        </p:nvSpPr>
        <p:spPr>
          <a:xfrm>
            <a:off x="3556000" y="2317750"/>
            <a:ext cx="274701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07A5F"/>
                </a:solidFill>
                <a:latin typeface="IBM Plex Mono" pitchFamily="49" charset="0"/>
                <a:ea typeface="IBM Plex Mono" pitchFamily="49" charset="-122"/>
                <a:cs typeface="IBM Plex Mono" pitchFamily="49" charset="-120"/>
              </a:rPr>
              <a:t>UU AP Pasal 30–31</a:t>
            </a:r>
            <a:endParaRPr lang="en-US" sz="1200" dirty="0"/>
          </a:p>
        </p:txBody>
      </p:sp>
      <p:sp>
        <p:nvSpPr>
          <p:cNvPr id="10" name="Text 8"/>
          <p:cNvSpPr/>
          <p:nvPr/>
        </p:nvSpPr>
        <p:spPr>
          <a:xfrm>
            <a:off x="6426200" y="2286000"/>
            <a:ext cx="510159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DE8DD"/>
                </a:solidFill>
                <a:latin typeface="Spectral" pitchFamily="18" charset="0"/>
                <a:ea typeface="Spectral" pitchFamily="18" charset="-122"/>
                <a:cs typeface="Spectral" pitchFamily="18" charset="-120"/>
              </a:rPr>
              <a:t>Prosedur dilanggar: diskresi tidak sah atau dapat dibatalkan.</a:t>
            </a:r>
            <a:endParaRPr lang="en-US" sz="1500" dirty="0"/>
          </a:p>
        </p:txBody>
      </p:sp>
      <p:sp>
        <p:nvSpPr>
          <p:cNvPr id="11" name="Shape 9"/>
          <p:cNvSpPr/>
          <p:nvPr/>
        </p:nvSpPr>
        <p:spPr>
          <a:xfrm>
            <a:off x="3556000" y="2949575"/>
            <a:ext cx="7823200" cy="0"/>
          </a:xfrm>
          <a:prstGeom prst="line">
            <a:avLst/>
          </a:prstGeom>
          <a:noFill/>
          <a:ln w="6350">
            <a:solidFill>
              <a:srgbClr val="4A463E"/>
            </a:solidFill>
            <a:prstDash val="solid"/>
          </a:ln>
        </p:spPr>
        <p:txBody>
          <a:bodyPr/>
          <a:lstStyle/>
          <a:p>
            <a:endParaRPr lang="x-none"/>
          </a:p>
        </p:txBody>
      </p:sp>
      <p:sp>
        <p:nvSpPr>
          <p:cNvPr id="12" name="Text 10"/>
          <p:cNvSpPr/>
          <p:nvPr/>
        </p:nvSpPr>
        <p:spPr>
          <a:xfrm>
            <a:off x="3556000" y="3111500"/>
            <a:ext cx="274701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07A5F"/>
                </a:solidFill>
                <a:latin typeface="IBM Plex Mono" pitchFamily="49" charset="0"/>
                <a:ea typeface="IBM Plex Mono" pitchFamily="49" charset="-122"/>
                <a:cs typeface="IBM Plex Mono" pitchFamily="49" charset="-120"/>
              </a:rPr>
              <a:t>PP 48/2016</a:t>
            </a:r>
            <a:endParaRPr lang="en-US" sz="1200" dirty="0"/>
          </a:p>
        </p:txBody>
      </p:sp>
      <p:sp>
        <p:nvSpPr>
          <p:cNvPr id="13" name="Text 11"/>
          <p:cNvSpPr/>
          <p:nvPr/>
        </p:nvSpPr>
        <p:spPr>
          <a:xfrm>
            <a:off x="6426200" y="3079750"/>
            <a:ext cx="510159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DE8DD"/>
                </a:solidFill>
                <a:latin typeface="Spectral" pitchFamily="18" charset="0"/>
                <a:ea typeface="Spectral" pitchFamily="18" charset="-122"/>
                <a:cs typeface="Spectral" pitchFamily="18" charset="-120"/>
              </a:rPr>
              <a:t>Kelalaian prosedur diskresi dikenai sanksi administratif ringan.</a:t>
            </a:r>
            <a:endParaRPr lang="en-US" sz="1500" dirty="0"/>
          </a:p>
        </p:txBody>
      </p:sp>
      <p:sp>
        <p:nvSpPr>
          <p:cNvPr id="14" name="Shape 12"/>
          <p:cNvSpPr/>
          <p:nvPr/>
        </p:nvSpPr>
        <p:spPr>
          <a:xfrm>
            <a:off x="3556000" y="3743325"/>
            <a:ext cx="7823200" cy="0"/>
          </a:xfrm>
          <a:prstGeom prst="line">
            <a:avLst/>
          </a:prstGeom>
          <a:noFill/>
          <a:ln w="6350">
            <a:solidFill>
              <a:srgbClr val="4A463E"/>
            </a:solidFill>
            <a:prstDash val="solid"/>
          </a:ln>
        </p:spPr>
        <p:txBody>
          <a:bodyPr/>
          <a:lstStyle/>
          <a:p>
            <a:endParaRPr lang="x-none"/>
          </a:p>
        </p:txBody>
      </p:sp>
      <p:sp>
        <p:nvSpPr>
          <p:cNvPr id="15" name="Shape 13"/>
          <p:cNvSpPr/>
          <p:nvPr/>
        </p:nvSpPr>
        <p:spPr>
          <a:xfrm>
            <a:off x="3556000" y="4537075"/>
            <a:ext cx="7823200" cy="0"/>
          </a:xfrm>
          <a:prstGeom prst="line">
            <a:avLst/>
          </a:prstGeom>
          <a:noFill/>
          <a:ln w="6350">
            <a:solidFill>
              <a:srgbClr val="4A463E"/>
            </a:solidFill>
            <a:prstDash val="solid"/>
          </a:ln>
        </p:spPr>
        <p:txBody>
          <a:bodyPr/>
          <a:lstStyle/>
          <a:p>
            <a:endParaRPr lang="x-none"/>
          </a:p>
        </p:txBody>
      </p:sp>
      <p:sp>
        <p:nvSpPr>
          <p:cNvPr id="16" name="Text 14"/>
          <p:cNvSpPr/>
          <p:nvPr/>
        </p:nvSpPr>
        <p:spPr>
          <a:xfrm>
            <a:off x="3556000" y="3905250"/>
            <a:ext cx="274701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07A5F"/>
                </a:solidFill>
                <a:latin typeface="IBM Plex Mono" pitchFamily="49" charset="0"/>
                <a:ea typeface="IBM Plex Mono" pitchFamily="49" charset="-122"/>
                <a:cs typeface="IBM Plex Mono" pitchFamily="49" charset="-120"/>
              </a:rPr>
              <a:t>Putusan MK 142/PUU-XXII/2024</a:t>
            </a:r>
            <a:endParaRPr lang="en-US" sz="1200" dirty="0"/>
          </a:p>
        </p:txBody>
      </p:sp>
      <p:sp>
        <p:nvSpPr>
          <p:cNvPr id="17" name="Text 15"/>
          <p:cNvSpPr/>
          <p:nvPr/>
        </p:nvSpPr>
        <p:spPr>
          <a:xfrm>
            <a:off x="6426200" y="3873500"/>
            <a:ext cx="5101590"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DE8DD"/>
                </a:solidFill>
                <a:latin typeface="Spectral" pitchFamily="18" charset="0"/>
                <a:ea typeface="Spectral" pitchFamily="18" charset="-122"/>
                <a:cs typeface="Spectral" pitchFamily="18" charset="-120"/>
              </a:rPr>
              <a:t>Pembentuk undang-undang diminta merumuskan ulang Pasal 2 dan 3 UU Tipikor.</a:t>
            </a:r>
            <a:endParaRPr lang="en-US" sz="1500" dirty="0"/>
          </a:p>
        </p:txBody>
      </p:sp>
      <p:sp>
        <p:nvSpPr>
          <p:cNvPr id="18" name="Text 16"/>
          <p:cNvSpPr/>
          <p:nvPr/>
        </p:nvSpPr>
        <p:spPr>
          <a:xfrm>
            <a:off x="3556000" y="4794250"/>
            <a:ext cx="8057896" cy="571500"/>
          </a:xfrm>
          <a:prstGeom prst="rect">
            <a:avLst/>
          </a:prstGeom>
          <a:noFill/>
          <a:ln/>
        </p:spPr>
        <p:txBody>
          <a:bodyPr wrap="square" lIns="0" tIns="0" rIns="0" bIns="0" rtlCol="0" anchor="t">
            <a:normAutofit/>
          </a:bodyPr>
          <a:lstStyle/>
          <a:p>
            <a:pPr marL="0" indent="0" algn="l">
              <a:lnSpc>
                <a:spcPts val="2175"/>
              </a:lnSpc>
              <a:buNone/>
            </a:pPr>
            <a:r>
              <a:rPr lang="en-US" sz="1500" i="1" dirty="0">
                <a:solidFill>
                  <a:srgbClr val="A39C8E"/>
                </a:solidFill>
                <a:latin typeface="Spectral" pitchFamily="18" charset="0"/>
                <a:ea typeface="Spectral" pitchFamily="18" charset="-122"/>
                <a:cs typeface="Spectral" pitchFamily="18" charset="-120"/>
              </a:rPr>
              <a:t>Argumen ini sistematis dan tidak memberi imunitas. Keputusan yang lahir dari niat jahat tetap ranah pidana.</a:t>
            </a:r>
            <a:endParaRPr lang="en-US" sz="1500" dirty="0"/>
          </a:p>
        </p:txBody>
      </p:sp>
      <p:sp>
        <p:nvSpPr>
          <p:cNvPr id="19" name="Text 17"/>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39C8E"/>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0" name="Text 1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A39C8E"/>
                </a:solidFill>
                <a:latin typeface="IBM Plex Mono" pitchFamily="49" charset="0"/>
                <a:ea typeface="IBM Plex Mono" pitchFamily="49" charset="-122"/>
                <a:cs typeface="IBM Plex Mono" pitchFamily="49" charset="-120"/>
              </a:rPr>
              <a:t>12 / 20</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20</a:t>
            </a:r>
            <a:endParaRPr lang="en-US" sz="8000" dirty="0"/>
          </a:p>
        </p:txBody>
      </p:sp>
      <p:sp>
        <p:nvSpPr>
          <p:cNvPr id="5" name="Text 3"/>
          <p:cNvSpPr/>
          <p:nvPr/>
        </p:nvSpPr>
        <p:spPr>
          <a:xfrm>
            <a:off x="812800" y="238125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Gagasan B · saringan APIP</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fontScale="90000"/>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Saringan APIP dan jalur pengembalian</a:t>
            </a:r>
            <a:endParaRPr lang="en-US" sz="3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8700" y="1682750"/>
          <a:ext cx="7810500" cy="2355850"/>
        </p:xfrm>
        <a:graphic>
          <a:graphicData uri="http://schemas.openxmlformats.org/drawingml/2006/table">
            <a:tbl>
              <a:tblPr/>
              <a:tblGrid>
                <a:gridCol w="3124200">
                  <a:extLst>
                    <a:ext uri="{9D8B030D-6E8A-4147-A177-3AD203B41FA5}">
                      <a16:colId xmlns:a16="http://schemas.microsoft.com/office/drawing/2014/main" xmlns="" val="20000"/>
                    </a:ext>
                  </a:extLst>
                </a:gridCol>
                <a:gridCol w="4686300">
                  <a:extLst>
                    <a:ext uri="{9D8B030D-6E8A-4147-A177-3AD203B41FA5}">
                      <a16:colId xmlns:a16="http://schemas.microsoft.com/office/drawing/2014/main" xmlns="" val="20001"/>
                    </a:ext>
                  </a:extLst>
                </a:gridCol>
              </a:tblGrid>
              <a:tr h="463550">
                <a:tc>
                  <a:txBody>
                    <a:bodyPr/>
                    <a:lstStyle/>
                    <a:p>
                      <a:pPr marL="0" indent="0">
                        <a:lnSpc>
                          <a:spcPts val="1960"/>
                        </a:lnSpc>
                        <a:buNone/>
                      </a:pPr>
                      <a:r>
                        <a:rPr lang="en-US" sz="1400" b="1" dirty="0">
                          <a:solidFill>
                            <a:srgbClr val="1C1B18"/>
                          </a:solidFill>
                          <a:latin typeface="Spectral" pitchFamily="18" charset="0"/>
                          <a:ea typeface="Spectral" pitchFamily="18" charset="-122"/>
                          <a:cs typeface="Spectral" pitchFamily="18" charset="-120"/>
                        </a:rPr>
                        <a:t>Hasil pengawasan APIP</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B3B1AA"/>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B3B1AA"/>
                      </a:solidFill>
                      <a:prstDash val="solid"/>
                      <a:round/>
                      <a:headEnd type="none" w="med" len="med"/>
                      <a:tailEnd type="none" w="med" len="med"/>
                    </a:lnB>
                    <a:solidFill>
                      <a:srgbClr val="E0DDD4"/>
                    </a:solidFill>
                  </a:tcPr>
                </a:tc>
                <a:tc>
                  <a:txBody>
                    <a:bodyPr/>
                    <a:lstStyle/>
                    <a:p>
                      <a:pPr marL="0" indent="0">
                        <a:lnSpc>
                          <a:spcPts val="1960"/>
                        </a:lnSpc>
                        <a:buNone/>
                      </a:pPr>
                      <a:r>
                        <a:rPr lang="en-US" sz="1400" b="1" dirty="0">
                          <a:solidFill>
                            <a:srgbClr val="1C1B18"/>
                          </a:solidFill>
                          <a:latin typeface="Spectral" pitchFamily="18" charset="0"/>
                          <a:ea typeface="Spectral" pitchFamily="18" charset="-122"/>
                          <a:cs typeface="Spectral" pitchFamily="18" charset="-120"/>
                        </a:rPr>
                        <a:t>Tindak lanjut</a:t>
                      </a:r>
                      <a:endParaRPr lang="en-US" sz="1400" dirty="0">
                        <a:latin typeface="Spectral" charset="0"/>
                        <a:ea typeface="Spectral" charset="0"/>
                        <a:cs typeface="Spectral" charset="0"/>
                      </a:endParaRPr>
                    </a:p>
                  </a:txBody>
                  <a:tcPr marL="127000" marR="127000" marT="101600" marB="101600">
                    <a:lnL w="12700" cap="flat" cmpd="sng" algn="ctr">
                      <a:solidFill>
                        <a:srgbClr val="B3B1AA"/>
                      </a:solidFill>
                      <a:prstDash val="solid"/>
                      <a:round/>
                      <a:headEnd type="none" w="med" len="med"/>
                      <a:tailEnd type="none" w="med" len="med"/>
                    </a:lnL>
                    <a:lnR w="12700" cap="flat" cmpd="sng" algn="ctr">
                      <a:solidFill>
                        <a:srgbClr val="B3B1AA"/>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B3B1AA"/>
                      </a:solidFill>
                      <a:prstDash val="solid"/>
                      <a:round/>
                      <a:headEnd type="none" w="med" len="med"/>
                      <a:tailEnd type="none" w="med" len="med"/>
                    </a:lnB>
                    <a:solidFill>
                      <a:srgbClr val="E0DDD4"/>
                    </a:solidFill>
                  </a:tcPr>
                </a:tc>
                <a:extLst>
                  <a:ext uri="{0D108BD9-81ED-4DB2-BD59-A6C34878D82A}">
                    <a16:rowId xmlns:a16="http://schemas.microsoft.com/office/drawing/2014/main" xmlns="" val="10000"/>
                  </a:ext>
                </a:extLst>
              </a:tr>
              <a:tr h="463550">
                <a:tc>
                  <a:txBody>
                    <a:bodyPr/>
                    <a:lstStyle/>
                    <a:p>
                      <a:pPr marL="0" indent="0">
                        <a:lnSpc>
                          <a:spcPts val="1960"/>
                        </a:lnSpc>
                        <a:buNone/>
                      </a:pPr>
                      <a:r>
                        <a:rPr lang="en-US" sz="1400" dirty="0">
                          <a:solidFill>
                            <a:srgbClr val="1C1B18"/>
                          </a:solidFill>
                          <a:latin typeface="Spectral" pitchFamily="18" charset="0"/>
                          <a:ea typeface="Spectral" pitchFamily="18" charset="-122"/>
                          <a:cs typeface="Spectral" pitchFamily="18" charset="-120"/>
                        </a:rPr>
                        <a:t>Tidak terdapat kesalahan</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B3B1AA"/>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960"/>
                        </a:lnSpc>
                        <a:buNone/>
                      </a:pPr>
                      <a:r>
                        <a:rPr lang="en-US" sz="1400" dirty="0">
                          <a:solidFill>
                            <a:srgbClr val="1C1B18"/>
                          </a:solidFill>
                          <a:latin typeface="Spectral" pitchFamily="18" charset="0"/>
                          <a:ea typeface="Spectral" pitchFamily="18" charset="-122"/>
                          <a:cs typeface="Spectral" pitchFamily="18" charset="-120"/>
                        </a:rPr>
                        <a:t>Selesai</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B3B1AA"/>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extLst>
                  <a:ext uri="{0D108BD9-81ED-4DB2-BD59-A6C34878D82A}">
                    <a16:rowId xmlns:a16="http://schemas.microsoft.com/office/drawing/2014/main" xmlns="" val="10001"/>
                  </a:ext>
                </a:extLst>
              </a:tr>
              <a:tr h="463550">
                <a:tc>
                  <a:txBody>
                    <a:bodyPr/>
                    <a:lstStyle/>
                    <a:p>
                      <a:pPr marL="0" indent="0">
                        <a:lnSpc>
                          <a:spcPts val="1960"/>
                        </a:lnSpc>
                        <a:buNone/>
                      </a:pPr>
                      <a:r>
                        <a:rPr lang="en-US" sz="1400" dirty="0">
                          <a:solidFill>
                            <a:srgbClr val="1C1B18"/>
                          </a:solidFill>
                          <a:latin typeface="Spectral" pitchFamily="18" charset="0"/>
                          <a:ea typeface="Spectral" pitchFamily="18" charset="-122"/>
                          <a:cs typeface="Spectral" pitchFamily="18" charset="-120"/>
                        </a:rPr>
                        <a:t>Kesalahan administratif</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960"/>
                        </a:lnSpc>
                        <a:buNone/>
                      </a:pPr>
                      <a:r>
                        <a:rPr lang="en-US" sz="1400" dirty="0">
                          <a:solidFill>
                            <a:srgbClr val="1C1B18"/>
                          </a:solidFill>
                          <a:latin typeface="Spectral" pitchFamily="18" charset="0"/>
                          <a:ea typeface="Spectral" pitchFamily="18" charset="-122"/>
                          <a:cs typeface="Spectral" pitchFamily="18" charset="-120"/>
                        </a:rPr>
                        <a:t>Penyempurnaan administrasi</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extLst>
                  <a:ext uri="{0D108BD9-81ED-4DB2-BD59-A6C34878D82A}">
                    <a16:rowId xmlns:a16="http://schemas.microsoft.com/office/drawing/2014/main" xmlns="" val="10002"/>
                  </a:ext>
                </a:extLst>
              </a:tr>
              <a:tr h="958850">
                <a:tc>
                  <a:txBody>
                    <a:bodyPr/>
                    <a:lstStyle/>
                    <a:p>
                      <a:pPr marL="0" indent="0">
                        <a:lnSpc>
                          <a:spcPts val="1960"/>
                        </a:lnSpc>
                        <a:buNone/>
                      </a:pPr>
                      <a:r>
                        <a:rPr lang="en-US" sz="1400" dirty="0">
                          <a:solidFill>
                            <a:srgbClr val="9E2A1F"/>
                          </a:solidFill>
                          <a:latin typeface="Spectral" pitchFamily="18" charset="0"/>
                          <a:ea typeface="Spectral" pitchFamily="18" charset="-122"/>
                          <a:cs typeface="Spectral" pitchFamily="18" charset="-120"/>
                        </a:rPr>
                        <a:t>Kesalahan administratif yang menimbulkan kerugian keuangan negara</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tc>
                  <a:txBody>
                    <a:bodyPr/>
                    <a:lstStyle/>
                    <a:p>
                      <a:pPr marL="0" indent="0">
                        <a:lnSpc>
                          <a:spcPts val="1960"/>
                        </a:lnSpc>
                        <a:buNone/>
                      </a:pPr>
                      <a:r>
                        <a:rPr lang="en-US" sz="1400" dirty="0">
                          <a:solidFill>
                            <a:srgbClr val="1C1B18"/>
                          </a:solidFill>
                          <a:latin typeface="Spectral" pitchFamily="18" charset="0"/>
                          <a:ea typeface="Spectral" pitchFamily="18" charset="-122"/>
                          <a:cs typeface="Spectral" pitchFamily="18" charset="-120"/>
                        </a:rPr>
                        <a:t>Pengembalian paling lama 10 hari kerja. Ditanggung Badan Pemerintahan bila tidak ada penyalahgunaan wewenang; ditanggung pejabat bila ada.</a:t>
                      </a:r>
                      <a:endParaRPr lang="en-US" sz="1400" dirty="0">
                        <a:latin typeface="Spectral" charset="0"/>
                        <a:ea typeface="Spectral" charset="0"/>
                        <a:cs typeface="Spectral" charset="0"/>
                      </a:endParaRPr>
                    </a:p>
                  </a:txBody>
                  <a:tcPr marL="127000" marR="127000" marT="101600" marB="101600">
                    <a:lnL w="12700" cap="flat" cmpd="sng" algn="ctr">
                      <a:solidFill>
                        <a:srgbClr val="C1BEB7"/>
                      </a:solidFill>
                      <a:prstDash val="solid"/>
                      <a:round/>
                      <a:headEnd type="none" w="med" len="med"/>
                      <a:tailEnd type="none" w="med" len="med"/>
                    </a:lnL>
                    <a:lnR w="12700" cap="flat" cmpd="sng" algn="ctr">
                      <a:solidFill>
                        <a:srgbClr val="C1BEB7"/>
                      </a:solidFill>
                      <a:prstDash val="solid"/>
                      <a:round/>
                      <a:headEnd type="none" w="med" len="med"/>
                      <a:tailEnd type="none" w="med" len="med"/>
                    </a:lnR>
                    <a:lnT w="12700" cap="flat" cmpd="sng" algn="ctr">
                      <a:solidFill>
                        <a:srgbClr val="C1BEB7"/>
                      </a:solidFill>
                      <a:prstDash val="solid"/>
                      <a:round/>
                      <a:headEnd type="none" w="med" len="med"/>
                      <a:tailEnd type="none" w="med" len="med"/>
                    </a:lnT>
                    <a:lnB w="12700" cap="flat" cmpd="sng" algn="ctr">
                      <a:solidFill>
                        <a:srgbClr val="C1BEB7"/>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0" name="Text 7"/>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11" name="Text 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13 / 20</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21</a:t>
            </a:r>
            <a:endParaRPr lang="en-US" sz="8000" dirty="0"/>
          </a:p>
        </p:txBody>
      </p:sp>
      <p:sp>
        <p:nvSpPr>
          <p:cNvPr id="5" name="Text 3"/>
          <p:cNvSpPr/>
          <p:nvPr/>
        </p:nvSpPr>
        <p:spPr>
          <a:xfrm>
            <a:off x="812800" y="238125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30/2014 jo. Perma 4/2015</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fontScale="90000"/>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Menguji penyalahgunaan wewenang</a:t>
            </a:r>
            <a:endParaRPr lang="en-US" sz="3200" dirty="0"/>
          </a:p>
        </p:txBody>
      </p:sp>
      <p:sp>
        <p:nvSpPr>
          <p:cNvPr id="8" name="Text 6"/>
          <p:cNvSpPr/>
          <p:nvPr/>
        </p:nvSpPr>
        <p:spPr>
          <a:xfrm>
            <a:off x="3556000" y="1670050"/>
            <a:ext cx="1005840" cy="863600"/>
          </a:xfrm>
          <a:prstGeom prst="rect">
            <a:avLst/>
          </a:prstGeom>
          <a:noFill/>
          <a:ln/>
        </p:spPr>
        <p:txBody>
          <a:bodyPr wrap="square" lIns="0" tIns="0" rIns="0" bIns="0" rtlCol="0" anchor="t">
            <a:normAutofit/>
          </a:bodyPr>
          <a:lstStyle/>
          <a:p>
            <a:pPr marL="0" indent="0" algn="l">
              <a:lnSpc>
                <a:spcPts val="6600"/>
              </a:lnSpc>
              <a:buNone/>
            </a:pPr>
            <a:r>
              <a:rPr lang="en-US" sz="6600" dirty="0">
                <a:solidFill>
                  <a:srgbClr val="9E2A1F"/>
                </a:solidFill>
                <a:latin typeface="Spectral" pitchFamily="18" charset="0"/>
                <a:ea typeface="Spectral" pitchFamily="18" charset="-122"/>
                <a:cs typeface="Spectral" pitchFamily="18" charset="-120"/>
              </a:rPr>
              <a:t>21</a:t>
            </a:r>
            <a:endParaRPr lang="en-US" sz="6600" dirty="0"/>
          </a:p>
        </p:txBody>
      </p:sp>
      <p:sp>
        <p:nvSpPr>
          <p:cNvPr id="9" name="Text 7"/>
          <p:cNvSpPr/>
          <p:nvPr/>
        </p:nvSpPr>
        <p:spPr>
          <a:xfrm>
            <a:off x="4622800" y="1952625"/>
            <a:ext cx="6959092" cy="29845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C1B18"/>
                </a:solidFill>
                <a:latin typeface="Spectral" pitchFamily="18" charset="0"/>
                <a:ea typeface="Spectral" pitchFamily="18" charset="-122"/>
                <a:cs typeface="Spectral" pitchFamily="18" charset="-120"/>
              </a:rPr>
              <a:t>hari kerja: batas waktu PTUN memutus permohonan sejak diajukan</a:t>
            </a:r>
            <a:endParaRPr lang="en-US" sz="1600" dirty="0"/>
          </a:p>
        </p:txBody>
      </p:sp>
      <p:sp>
        <p:nvSpPr>
          <p:cNvPr id="10" name="Shape 8"/>
          <p:cNvSpPr/>
          <p:nvPr/>
        </p:nvSpPr>
        <p:spPr>
          <a:xfrm>
            <a:off x="3556000" y="2740025"/>
            <a:ext cx="7823200" cy="0"/>
          </a:xfrm>
          <a:prstGeom prst="line">
            <a:avLst/>
          </a:prstGeom>
          <a:noFill/>
          <a:ln w="6350">
            <a:solidFill>
              <a:srgbClr val="C9C1B1"/>
            </a:solidFill>
            <a:prstDash val="solid"/>
          </a:ln>
        </p:spPr>
        <p:txBody>
          <a:bodyPr/>
          <a:lstStyle/>
          <a:p>
            <a:endParaRPr lang="x-none"/>
          </a:p>
        </p:txBody>
      </p:sp>
      <p:sp>
        <p:nvSpPr>
          <p:cNvPr id="11" name="Text 9"/>
          <p:cNvSpPr/>
          <p:nvPr/>
        </p:nvSpPr>
        <p:spPr>
          <a:xfrm>
            <a:off x="3556000" y="2889250"/>
            <a:ext cx="1320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Pemohon</a:t>
            </a:r>
            <a:endParaRPr lang="en-US" sz="1200" dirty="0"/>
          </a:p>
        </p:txBody>
      </p:sp>
      <p:sp>
        <p:nvSpPr>
          <p:cNvPr id="12" name="Text 10"/>
          <p:cNvSpPr/>
          <p:nvPr/>
        </p:nvSpPr>
        <p:spPr>
          <a:xfrm>
            <a:off x="5029200" y="2857500"/>
            <a:ext cx="65405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1B18"/>
                </a:solidFill>
                <a:latin typeface="Spectral" pitchFamily="18" charset="0"/>
                <a:ea typeface="Spectral" pitchFamily="18" charset="-122"/>
                <a:cs typeface="Spectral" pitchFamily="18" charset="-120"/>
              </a:rPr>
              <a:t>Badan atau pejabat yang dirugikan hasil pengawasan APIP</a:t>
            </a:r>
            <a:endParaRPr lang="en-US" sz="1500" dirty="0"/>
          </a:p>
        </p:txBody>
      </p:sp>
      <p:sp>
        <p:nvSpPr>
          <p:cNvPr id="13" name="Shape 11"/>
          <p:cNvSpPr/>
          <p:nvPr/>
        </p:nvSpPr>
        <p:spPr>
          <a:xfrm>
            <a:off x="3556000" y="3241675"/>
            <a:ext cx="7823200" cy="0"/>
          </a:xfrm>
          <a:prstGeom prst="line">
            <a:avLst/>
          </a:prstGeom>
          <a:noFill/>
          <a:ln w="6350">
            <a:solidFill>
              <a:srgbClr val="C9C1B1"/>
            </a:solidFill>
            <a:prstDash val="solid"/>
          </a:ln>
        </p:spPr>
        <p:txBody>
          <a:bodyPr/>
          <a:lstStyle/>
          <a:p>
            <a:endParaRPr lang="x-none"/>
          </a:p>
        </p:txBody>
      </p:sp>
      <p:sp>
        <p:nvSpPr>
          <p:cNvPr id="14" name="Text 12"/>
          <p:cNvSpPr/>
          <p:nvPr/>
        </p:nvSpPr>
        <p:spPr>
          <a:xfrm>
            <a:off x="3556000" y="3390900"/>
            <a:ext cx="1320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Objek</a:t>
            </a:r>
            <a:endParaRPr lang="en-US" sz="1200" dirty="0"/>
          </a:p>
        </p:txBody>
      </p:sp>
      <p:sp>
        <p:nvSpPr>
          <p:cNvPr id="15" name="Text 13"/>
          <p:cNvSpPr/>
          <p:nvPr/>
        </p:nvSpPr>
        <p:spPr>
          <a:xfrm>
            <a:off x="5029200" y="3359150"/>
            <a:ext cx="65405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1B18"/>
                </a:solidFill>
                <a:latin typeface="Spectral" pitchFamily="18" charset="0"/>
                <a:ea typeface="Spectral" pitchFamily="18" charset="-122"/>
                <a:cs typeface="Spectral" pitchFamily="18" charset="-120"/>
              </a:rPr>
              <a:t>Keputusan dan/atau tindakan, termasuk diskresi</a:t>
            </a:r>
            <a:endParaRPr lang="en-US" sz="1500" dirty="0"/>
          </a:p>
        </p:txBody>
      </p:sp>
      <p:sp>
        <p:nvSpPr>
          <p:cNvPr id="16" name="Shape 14"/>
          <p:cNvSpPr/>
          <p:nvPr/>
        </p:nvSpPr>
        <p:spPr>
          <a:xfrm>
            <a:off x="3556000" y="3743325"/>
            <a:ext cx="7823200" cy="0"/>
          </a:xfrm>
          <a:prstGeom prst="line">
            <a:avLst/>
          </a:prstGeom>
          <a:noFill/>
          <a:ln w="6350">
            <a:solidFill>
              <a:srgbClr val="C9C1B1"/>
            </a:solidFill>
            <a:prstDash val="solid"/>
          </a:ln>
        </p:spPr>
        <p:txBody>
          <a:bodyPr/>
          <a:lstStyle/>
          <a:p>
            <a:endParaRPr lang="x-none"/>
          </a:p>
        </p:txBody>
      </p:sp>
      <p:sp>
        <p:nvSpPr>
          <p:cNvPr id="17" name="Shape 15"/>
          <p:cNvSpPr/>
          <p:nvPr/>
        </p:nvSpPr>
        <p:spPr>
          <a:xfrm>
            <a:off x="3556000" y="4244975"/>
            <a:ext cx="7823200" cy="0"/>
          </a:xfrm>
          <a:prstGeom prst="line">
            <a:avLst/>
          </a:prstGeom>
          <a:noFill/>
          <a:ln w="6350">
            <a:solidFill>
              <a:srgbClr val="C9C1B1"/>
            </a:solidFill>
            <a:prstDash val="solid"/>
          </a:ln>
        </p:spPr>
        <p:txBody>
          <a:bodyPr/>
          <a:lstStyle/>
          <a:p>
            <a:endParaRPr lang="x-none"/>
          </a:p>
        </p:txBody>
      </p:sp>
      <p:sp>
        <p:nvSpPr>
          <p:cNvPr id="18" name="Text 16"/>
          <p:cNvSpPr/>
          <p:nvPr/>
        </p:nvSpPr>
        <p:spPr>
          <a:xfrm>
            <a:off x="3556000" y="3892550"/>
            <a:ext cx="1320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Kapan</a:t>
            </a:r>
            <a:endParaRPr lang="en-US" sz="1200" dirty="0"/>
          </a:p>
        </p:txBody>
      </p:sp>
      <p:sp>
        <p:nvSpPr>
          <p:cNvPr id="19" name="Text 17"/>
          <p:cNvSpPr/>
          <p:nvPr/>
        </p:nvSpPr>
        <p:spPr>
          <a:xfrm>
            <a:off x="5029200" y="3860800"/>
            <a:ext cx="65405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1B18"/>
                </a:solidFill>
                <a:latin typeface="Spectral" pitchFamily="18" charset="0"/>
                <a:ea typeface="Spectral" pitchFamily="18" charset="-122"/>
                <a:cs typeface="Spectral" pitchFamily="18" charset="-120"/>
              </a:rPr>
              <a:t>Sebelum adanya proses pidana, Pasal 2 ayat (1) Perma 4/2015</a:t>
            </a:r>
            <a:endParaRPr lang="en-US" sz="1500" dirty="0"/>
          </a:p>
        </p:txBody>
      </p:sp>
      <p:sp>
        <p:nvSpPr>
          <p:cNvPr id="20" name="Text 18"/>
          <p:cNvSpPr/>
          <p:nvPr/>
        </p:nvSpPr>
        <p:spPr>
          <a:xfrm>
            <a:off x="3556000" y="4476750"/>
            <a:ext cx="8057896" cy="533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9E2A1F"/>
                </a:solidFill>
                <a:latin typeface="Spectral" pitchFamily="18" charset="0"/>
                <a:ea typeface="Spectral" pitchFamily="18" charset="-122"/>
                <a:cs typeface="Spectral" pitchFamily="18" charset="-120"/>
              </a:rPr>
              <a:t>Masalah terbuka.</a:t>
            </a:r>
            <a:r>
              <a:rPr lang="en-US" sz="1400" dirty="0">
                <a:solidFill>
                  <a:srgbClr val="1C1B18"/>
                </a:solidFill>
                <a:latin typeface="Spectral" pitchFamily="18" charset="0"/>
                <a:ea typeface="Spectral" pitchFamily="18" charset="-122"/>
                <a:cs typeface="Spectral" pitchFamily="18" charset="-120"/>
              </a:rPr>
              <a:t> Batas “sebelum adanya proses pidana” belum jelas dan memicu dualisme kewenangan, sehingga jalur ini perlu ditempuh sedini mungkin.</a:t>
            </a:r>
            <a:endParaRPr lang="en-US" sz="1400" dirty="0"/>
          </a:p>
        </p:txBody>
      </p:sp>
      <p:sp>
        <p:nvSpPr>
          <p:cNvPr id="21" name="Text 19"/>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2" name="Text 20"/>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14 / 20</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Pasal</a:t>
            </a:r>
            <a:endParaRPr lang="en-US" sz="1200" dirty="0"/>
          </a:p>
        </p:txBody>
      </p:sp>
      <p:sp>
        <p:nvSpPr>
          <p:cNvPr id="4" name="Text 2"/>
          <p:cNvSpPr/>
          <p:nvPr/>
        </p:nvSpPr>
        <p:spPr>
          <a:xfrm>
            <a:off x="812800" y="1289050"/>
            <a:ext cx="2354580" cy="831850"/>
          </a:xfrm>
          <a:prstGeom prst="rect">
            <a:avLst/>
          </a:prstGeom>
          <a:noFill/>
          <a:ln/>
        </p:spPr>
        <p:txBody>
          <a:bodyPr wrap="square" lIns="0" tIns="0" rIns="0" bIns="0" rtlCol="0" anchor="t">
            <a:normAutofit/>
          </a:bodyPr>
          <a:lstStyle/>
          <a:p>
            <a:pPr marL="0" indent="0" algn="l">
              <a:lnSpc>
                <a:spcPts val="6380"/>
              </a:lnSpc>
              <a:buNone/>
            </a:pPr>
            <a:r>
              <a:rPr lang="en-US" sz="5800" dirty="0">
                <a:solidFill>
                  <a:srgbClr val="1C1B18"/>
                </a:solidFill>
                <a:latin typeface="Spectral" pitchFamily="18" charset="0"/>
                <a:ea typeface="Spectral" pitchFamily="18" charset="-122"/>
                <a:cs typeface="Spectral" pitchFamily="18" charset="-120"/>
              </a:rPr>
              <a:t>2 &amp; 3</a:t>
            </a:r>
            <a:endParaRPr lang="en-US" sz="5800" dirty="0"/>
          </a:p>
        </p:txBody>
      </p:sp>
      <p:sp>
        <p:nvSpPr>
          <p:cNvPr id="5" name="Text 3"/>
          <p:cNvSpPr/>
          <p:nvPr/>
        </p:nvSpPr>
        <p:spPr>
          <a:xfrm>
            <a:off x="812800" y="21717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UU Tipikor</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Arah Mahkamah Konstitusi</a:t>
            </a:r>
            <a:endParaRPr lang="en-US" sz="3200" dirty="0"/>
          </a:p>
        </p:txBody>
      </p:sp>
      <p:sp>
        <p:nvSpPr>
          <p:cNvPr id="8" name="Shape 6"/>
          <p:cNvSpPr/>
          <p:nvPr/>
        </p:nvSpPr>
        <p:spPr>
          <a:xfrm>
            <a:off x="3556000" y="1673225"/>
            <a:ext cx="7823200" cy="0"/>
          </a:xfrm>
          <a:prstGeom prst="line">
            <a:avLst/>
          </a:prstGeom>
          <a:noFill/>
          <a:ln w="6350">
            <a:solidFill>
              <a:srgbClr val="C9C1B1"/>
            </a:solidFill>
            <a:prstDash val="solid"/>
          </a:ln>
        </p:spPr>
        <p:txBody>
          <a:bodyPr/>
          <a:lstStyle/>
          <a:p>
            <a:endParaRPr lang="x-none"/>
          </a:p>
        </p:txBody>
      </p:sp>
      <p:sp>
        <p:nvSpPr>
          <p:cNvPr id="9" name="Text 7"/>
          <p:cNvSpPr/>
          <p:nvPr/>
        </p:nvSpPr>
        <p:spPr>
          <a:xfrm>
            <a:off x="3556000" y="1854200"/>
            <a:ext cx="196215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9E2A1F"/>
                </a:solidFill>
                <a:latin typeface="Spectral" pitchFamily="18" charset="0"/>
                <a:ea typeface="Spectral" pitchFamily="18" charset="-122"/>
                <a:cs typeface="Spectral" pitchFamily="18" charset="-120"/>
              </a:rPr>
              <a:t>2016</a:t>
            </a:r>
            <a:endParaRPr lang="en-US" sz="2800" dirty="0"/>
          </a:p>
        </p:txBody>
      </p:sp>
      <p:sp>
        <p:nvSpPr>
          <p:cNvPr id="10" name="Text 8"/>
          <p:cNvSpPr/>
          <p:nvPr/>
        </p:nvSpPr>
        <p:spPr>
          <a:xfrm>
            <a:off x="3556000" y="2247900"/>
            <a:ext cx="19621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25/PUU-XIV/2016</a:t>
            </a:r>
            <a:endParaRPr lang="en-US" sz="1200" dirty="0"/>
          </a:p>
        </p:txBody>
      </p:sp>
      <p:sp>
        <p:nvSpPr>
          <p:cNvPr id="11" name="Text 9"/>
          <p:cNvSpPr/>
          <p:nvPr/>
        </p:nvSpPr>
        <p:spPr>
          <a:xfrm>
            <a:off x="5715000" y="1854200"/>
            <a:ext cx="5834126"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C1B18"/>
                </a:solidFill>
                <a:latin typeface="Spectral" pitchFamily="18" charset="0"/>
                <a:ea typeface="Spectral" pitchFamily="18" charset="-122"/>
                <a:cs typeface="Spectral" pitchFamily="18" charset="-120"/>
              </a:rPr>
              <a:t>Kerugian negara harus nyata</a:t>
            </a:r>
            <a:endParaRPr lang="en-US" sz="1800" dirty="0"/>
          </a:p>
        </p:txBody>
      </p:sp>
      <p:sp>
        <p:nvSpPr>
          <p:cNvPr id="12" name="Text 10"/>
          <p:cNvSpPr/>
          <p:nvPr/>
        </p:nvSpPr>
        <p:spPr>
          <a:xfrm>
            <a:off x="5715000" y="2190750"/>
            <a:ext cx="5834126" cy="533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B3832"/>
                </a:solidFill>
                <a:latin typeface="Spectral" pitchFamily="18" charset="0"/>
                <a:ea typeface="Spectral" pitchFamily="18" charset="-122"/>
                <a:cs typeface="Spectral" pitchFamily="18" charset="-120"/>
              </a:rPr>
              <a:t>Pasal 2 ayat (1) dan Pasal 3 dibaca sebagai delik materiil: kerugian harus terjadi dan terbukti, bukan sekadar potensi.</a:t>
            </a:r>
            <a:endParaRPr lang="en-US" sz="1400" dirty="0"/>
          </a:p>
        </p:txBody>
      </p:sp>
      <p:sp>
        <p:nvSpPr>
          <p:cNvPr id="13" name="Shape 11"/>
          <p:cNvSpPr/>
          <p:nvPr/>
        </p:nvSpPr>
        <p:spPr>
          <a:xfrm>
            <a:off x="3556000" y="2879725"/>
            <a:ext cx="7823200" cy="0"/>
          </a:xfrm>
          <a:prstGeom prst="line">
            <a:avLst/>
          </a:prstGeom>
          <a:noFill/>
          <a:ln w="6350">
            <a:solidFill>
              <a:srgbClr val="C9C1B1"/>
            </a:solidFill>
            <a:prstDash val="solid"/>
          </a:ln>
        </p:spPr>
        <p:txBody>
          <a:bodyPr/>
          <a:lstStyle/>
          <a:p>
            <a:endParaRPr lang="x-none"/>
          </a:p>
        </p:txBody>
      </p:sp>
      <p:sp>
        <p:nvSpPr>
          <p:cNvPr id="14" name="Shape 12"/>
          <p:cNvSpPr/>
          <p:nvPr/>
        </p:nvSpPr>
        <p:spPr>
          <a:xfrm>
            <a:off x="3556000" y="4340225"/>
            <a:ext cx="7823200" cy="0"/>
          </a:xfrm>
          <a:prstGeom prst="line">
            <a:avLst/>
          </a:prstGeom>
          <a:noFill/>
          <a:ln w="6350">
            <a:solidFill>
              <a:srgbClr val="C9C1B1"/>
            </a:solidFill>
            <a:prstDash val="solid"/>
          </a:ln>
        </p:spPr>
        <p:txBody>
          <a:bodyPr/>
          <a:lstStyle/>
          <a:p>
            <a:endParaRPr lang="x-none"/>
          </a:p>
        </p:txBody>
      </p:sp>
      <p:sp>
        <p:nvSpPr>
          <p:cNvPr id="15" name="Text 13"/>
          <p:cNvSpPr/>
          <p:nvPr/>
        </p:nvSpPr>
        <p:spPr>
          <a:xfrm>
            <a:off x="3556000" y="3060700"/>
            <a:ext cx="1962150"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9E2A1F"/>
                </a:solidFill>
                <a:latin typeface="Spectral" pitchFamily="18" charset="0"/>
                <a:ea typeface="Spectral" pitchFamily="18" charset="-122"/>
                <a:cs typeface="Spectral" pitchFamily="18" charset="-120"/>
              </a:rPr>
              <a:t>2025</a:t>
            </a:r>
            <a:endParaRPr lang="en-US" sz="2800" dirty="0"/>
          </a:p>
        </p:txBody>
      </p:sp>
      <p:sp>
        <p:nvSpPr>
          <p:cNvPr id="16" name="Text 14"/>
          <p:cNvSpPr/>
          <p:nvPr/>
        </p:nvSpPr>
        <p:spPr>
          <a:xfrm>
            <a:off x="3556000" y="3454400"/>
            <a:ext cx="19621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142/PUU-XXII/2024</a:t>
            </a:r>
            <a:endParaRPr lang="en-US" sz="1200" dirty="0"/>
          </a:p>
        </p:txBody>
      </p:sp>
      <p:sp>
        <p:nvSpPr>
          <p:cNvPr id="17" name="Text 15"/>
          <p:cNvSpPr/>
          <p:nvPr/>
        </p:nvSpPr>
        <p:spPr>
          <a:xfrm>
            <a:off x="5715000" y="3060700"/>
            <a:ext cx="5834126" cy="29845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C1B18"/>
                </a:solidFill>
                <a:latin typeface="Spectral" pitchFamily="18" charset="0"/>
                <a:ea typeface="Spectral" pitchFamily="18" charset="-122"/>
                <a:cs typeface="Spectral" pitchFamily="18" charset="-120"/>
              </a:rPr>
              <a:t>Ditolak, dengan pesan</a:t>
            </a:r>
            <a:endParaRPr lang="en-US" sz="1800" dirty="0"/>
          </a:p>
        </p:txBody>
      </p:sp>
      <p:sp>
        <p:nvSpPr>
          <p:cNvPr id="18" name="Text 16"/>
          <p:cNvSpPr/>
          <p:nvPr/>
        </p:nvSpPr>
        <p:spPr>
          <a:xfrm>
            <a:off x="5715000" y="3397250"/>
            <a:ext cx="5834126" cy="78740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3B3832"/>
                </a:solidFill>
                <a:latin typeface="Spectral" pitchFamily="18" charset="0"/>
                <a:ea typeface="Spectral" pitchFamily="18" charset="-122"/>
                <a:cs typeface="Spectral" pitchFamily="18" charset="-120"/>
              </a:rPr>
              <a:t>17 Desember 2025: permohonan ditolak, tetapi pembentuk undang-undang diminta memprioritaskan kajian dan perumusan ulang kedua pasal.</a:t>
            </a:r>
            <a:endParaRPr lang="en-US" sz="1400" dirty="0"/>
          </a:p>
        </p:txBody>
      </p:sp>
      <p:sp>
        <p:nvSpPr>
          <p:cNvPr id="19" name="Text 17"/>
          <p:cNvSpPr/>
          <p:nvPr/>
        </p:nvSpPr>
        <p:spPr>
          <a:xfrm>
            <a:off x="3556000" y="4572000"/>
            <a:ext cx="8057896" cy="298450"/>
          </a:xfrm>
          <a:prstGeom prst="rect">
            <a:avLst/>
          </a:prstGeom>
          <a:noFill/>
          <a:ln/>
        </p:spPr>
        <p:txBody>
          <a:bodyPr wrap="square" lIns="0" tIns="0" rIns="0" bIns="0" rtlCol="0" anchor="t">
            <a:normAutofit/>
          </a:bodyPr>
          <a:lstStyle/>
          <a:p>
            <a:pPr marL="0" indent="0" algn="l">
              <a:lnSpc>
                <a:spcPts val="2175"/>
              </a:lnSpc>
              <a:buNone/>
            </a:pPr>
            <a:r>
              <a:rPr lang="en-US" sz="1500" i="1" dirty="0">
                <a:solidFill>
                  <a:srgbClr val="1C1B18"/>
                </a:solidFill>
                <a:latin typeface="Spectral" pitchFamily="18" charset="0"/>
                <a:ea typeface="Spectral" pitchFamily="18" charset="-122"/>
                <a:cs typeface="Spectral" pitchFamily="18" charset="-120"/>
              </a:rPr>
              <a:t>Selama norma belum berubah, dokumentasi diskresi menjadi pertahanan utama pejabat.</a:t>
            </a:r>
            <a:endParaRPr lang="en-US" sz="1500" dirty="0"/>
          </a:p>
        </p:txBody>
      </p:sp>
      <p:sp>
        <p:nvSpPr>
          <p:cNvPr id="20" name="Text 18"/>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1" name="Text 19"/>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15 / 20</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Alat kerja</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1</a:t>
            </a:r>
            <a:endParaRPr lang="en-US" sz="8000" dirty="0"/>
          </a:p>
        </p:txBody>
      </p:sp>
      <p:sp>
        <p:nvSpPr>
          <p:cNvPr id="5" name="Text 3"/>
          <p:cNvSpPr/>
          <p:nvPr/>
        </p:nvSpPr>
        <p:spPr>
          <a:xfrm>
            <a:off x="812800" y="2381250"/>
            <a:ext cx="2354580" cy="444500"/>
          </a:xfrm>
          <a:prstGeom prst="rect">
            <a:avLst/>
          </a:prstGeom>
          <a:noFill/>
          <a:ln/>
        </p:spPr>
        <p:txBody>
          <a:bodyPr wrap="square" lIns="0" tIns="0" rIns="0" bIns="0" rtlCol="0" anchor="t">
            <a:normAutofit fontScale="85000" lnSpcReduction="10000"/>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Usulan, yang </a:t>
            </a:r>
            <a:r>
              <a:rPr lang="en-US" sz="1200" dirty="0" err="1">
                <a:solidFill>
                  <a:srgbClr val="6E685D"/>
                </a:solidFill>
                <a:latin typeface="IBM Plex Mono" pitchFamily="49" charset="0"/>
                <a:ea typeface="IBM Plex Mono" pitchFamily="49" charset="-122"/>
                <a:cs typeface="IBM Plex Mono" pitchFamily="49" charset="-120"/>
              </a:rPr>
              <a:t>didasarkan</a:t>
            </a:r>
            <a:r>
              <a:rPr lang="en-US" sz="1200" dirty="0">
                <a:solidFill>
                  <a:srgbClr val="6E685D"/>
                </a:solidFill>
                <a:latin typeface="IBM Plex Mono" pitchFamily="49" charset="0"/>
                <a:ea typeface="IBM Plex Mono" pitchFamily="49" charset="-122"/>
                <a:cs typeface="IBM Plex Mono" pitchFamily="49" charset="-120"/>
              </a:rPr>
              <a:t> pada Pasal 23 dan 25 UU 30/2014</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Peta risiko diskresi</a:t>
            </a:r>
            <a:endParaRPr lang="en-US" sz="3200" dirty="0"/>
          </a:p>
        </p:txBody>
      </p:sp>
      <p:sp>
        <p:nvSpPr>
          <p:cNvPr id="8" name="Text 6"/>
          <p:cNvSpPr/>
          <p:nvPr/>
        </p:nvSpPr>
        <p:spPr>
          <a:xfrm>
            <a:off x="3810000" y="1670050"/>
            <a:ext cx="1701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Zona</a:t>
            </a:r>
            <a:endParaRPr lang="en-US" sz="1200" dirty="0"/>
          </a:p>
        </p:txBody>
      </p:sp>
      <p:sp>
        <p:nvSpPr>
          <p:cNvPr id="9" name="Text 7"/>
          <p:cNvSpPr/>
          <p:nvPr/>
        </p:nvSpPr>
        <p:spPr>
          <a:xfrm>
            <a:off x="5664200" y="1670050"/>
            <a:ext cx="306095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Pemicu</a:t>
            </a:r>
            <a:endParaRPr lang="en-US" sz="1200" dirty="0"/>
          </a:p>
        </p:txBody>
      </p:sp>
      <p:sp>
        <p:nvSpPr>
          <p:cNvPr id="10" name="Text 8"/>
          <p:cNvSpPr/>
          <p:nvPr/>
        </p:nvSpPr>
        <p:spPr>
          <a:xfrm>
            <a:off x="8839200" y="1670050"/>
            <a:ext cx="26162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Dokumen minimum</a:t>
            </a:r>
            <a:endParaRPr lang="en-US" sz="1200" dirty="0"/>
          </a:p>
        </p:txBody>
      </p:sp>
      <p:sp>
        <p:nvSpPr>
          <p:cNvPr id="11" name="Shape 9"/>
          <p:cNvSpPr/>
          <p:nvPr/>
        </p:nvSpPr>
        <p:spPr>
          <a:xfrm>
            <a:off x="3556000" y="1958975"/>
            <a:ext cx="7823200" cy="0"/>
          </a:xfrm>
          <a:prstGeom prst="line">
            <a:avLst/>
          </a:prstGeom>
          <a:noFill/>
          <a:ln w="6350">
            <a:solidFill>
              <a:srgbClr val="1C1B18"/>
            </a:solidFill>
            <a:prstDash val="solid"/>
          </a:ln>
        </p:spPr>
        <p:txBody>
          <a:bodyPr/>
          <a:lstStyle/>
          <a:p>
            <a:endParaRPr lang="x-none"/>
          </a:p>
        </p:txBody>
      </p:sp>
      <p:sp>
        <p:nvSpPr>
          <p:cNvPr id="12" name="Shape 10"/>
          <p:cNvSpPr/>
          <p:nvPr/>
        </p:nvSpPr>
        <p:spPr>
          <a:xfrm>
            <a:off x="3556000" y="2114550"/>
            <a:ext cx="50800" cy="685800"/>
          </a:xfrm>
          <a:prstGeom prst="rect">
            <a:avLst/>
          </a:prstGeom>
          <a:solidFill>
            <a:srgbClr val="4F7A5A"/>
          </a:solidFill>
          <a:ln/>
        </p:spPr>
        <p:txBody>
          <a:bodyPr/>
          <a:lstStyle/>
          <a:p>
            <a:endParaRPr lang="x-none"/>
          </a:p>
        </p:txBody>
      </p:sp>
      <p:sp>
        <p:nvSpPr>
          <p:cNvPr id="13" name="Text 11"/>
          <p:cNvSpPr/>
          <p:nvPr/>
        </p:nvSpPr>
        <p:spPr>
          <a:xfrm>
            <a:off x="3810000" y="2114550"/>
            <a:ext cx="1701800" cy="32385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C1B18"/>
                </a:solidFill>
                <a:latin typeface="Spectral" pitchFamily="18" charset="0"/>
                <a:ea typeface="Spectral" pitchFamily="18" charset="-122"/>
                <a:cs typeface="Spectral" pitchFamily="18" charset="-120"/>
              </a:rPr>
              <a:t>Hijau</a:t>
            </a:r>
            <a:endParaRPr lang="en-US" sz="1700" dirty="0"/>
          </a:p>
        </p:txBody>
      </p:sp>
      <p:sp>
        <p:nvSpPr>
          <p:cNvPr id="14" name="Text 12"/>
          <p:cNvSpPr/>
          <p:nvPr/>
        </p:nvSpPr>
        <p:spPr>
          <a:xfrm>
            <a:off x="3810000" y="2438400"/>
            <a:ext cx="1701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huruf a</a:t>
            </a:r>
            <a:endParaRPr lang="en-US" sz="1200" dirty="0"/>
          </a:p>
        </p:txBody>
      </p:sp>
      <p:sp>
        <p:nvSpPr>
          <p:cNvPr id="15" name="Text 13"/>
          <p:cNvSpPr/>
          <p:nvPr/>
        </p:nvSpPr>
        <p:spPr>
          <a:xfrm>
            <a:off x="5664200" y="2114550"/>
            <a:ext cx="3060954" cy="7112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Peraturan memberi pilihan</a:t>
            </a:r>
            <a:endParaRPr lang="en-US" sz="1400" dirty="0"/>
          </a:p>
        </p:txBody>
      </p:sp>
      <p:sp>
        <p:nvSpPr>
          <p:cNvPr id="16" name="Text 14"/>
          <p:cNvSpPr/>
          <p:nvPr/>
        </p:nvSpPr>
        <p:spPr>
          <a:xfrm>
            <a:off x="8839200" y="2114550"/>
            <a:ext cx="2616200" cy="7112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B3832"/>
                </a:solidFill>
                <a:latin typeface="Spectral" pitchFamily="18" charset="0"/>
                <a:ea typeface="Spectral" pitchFamily="18" charset="-122"/>
                <a:cs typeface="Spectral" pitchFamily="18" charset="-120"/>
              </a:rPr>
              <a:t>Lembar Pertimbangan Diskresi; persetujuan atasan bila membebani anggaran</a:t>
            </a:r>
            <a:endParaRPr lang="en-US" sz="1300" dirty="0"/>
          </a:p>
        </p:txBody>
      </p:sp>
      <p:sp>
        <p:nvSpPr>
          <p:cNvPr id="17" name="Shape 15"/>
          <p:cNvSpPr/>
          <p:nvPr/>
        </p:nvSpPr>
        <p:spPr>
          <a:xfrm>
            <a:off x="3556000" y="2955925"/>
            <a:ext cx="7823200" cy="0"/>
          </a:xfrm>
          <a:prstGeom prst="line">
            <a:avLst/>
          </a:prstGeom>
          <a:noFill/>
          <a:ln w="6350">
            <a:solidFill>
              <a:srgbClr val="C9C1B1"/>
            </a:solidFill>
            <a:prstDash val="solid"/>
          </a:ln>
        </p:spPr>
        <p:txBody>
          <a:bodyPr/>
          <a:lstStyle/>
          <a:p>
            <a:endParaRPr lang="x-none"/>
          </a:p>
        </p:txBody>
      </p:sp>
      <p:sp>
        <p:nvSpPr>
          <p:cNvPr id="18" name="Shape 16"/>
          <p:cNvSpPr/>
          <p:nvPr/>
        </p:nvSpPr>
        <p:spPr>
          <a:xfrm>
            <a:off x="3556000" y="3111500"/>
            <a:ext cx="50800" cy="685800"/>
          </a:xfrm>
          <a:prstGeom prst="rect">
            <a:avLst/>
          </a:prstGeom>
          <a:solidFill>
            <a:srgbClr val="B8862B"/>
          </a:solidFill>
          <a:ln/>
        </p:spPr>
        <p:txBody>
          <a:bodyPr/>
          <a:lstStyle/>
          <a:p>
            <a:endParaRPr lang="x-none"/>
          </a:p>
        </p:txBody>
      </p:sp>
      <p:sp>
        <p:nvSpPr>
          <p:cNvPr id="19" name="Text 17"/>
          <p:cNvSpPr/>
          <p:nvPr/>
        </p:nvSpPr>
        <p:spPr>
          <a:xfrm>
            <a:off x="3810000" y="3111500"/>
            <a:ext cx="1701800" cy="32385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C1B18"/>
                </a:solidFill>
                <a:latin typeface="Spectral" pitchFamily="18" charset="0"/>
                <a:ea typeface="Spectral" pitchFamily="18" charset="-122"/>
                <a:cs typeface="Spectral" pitchFamily="18" charset="-120"/>
              </a:rPr>
              <a:t>Kuning</a:t>
            </a:r>
            <a:endParaRPr lang="en-US" sz="1700" dirty="0"/>
          </a:p>
        </p:txBody>
      </p:sp>
      <p:sp>
        <p:nvSpPr>
          <p:cNvPr id="20" name="Text 18"/>
          <p:cNvSpPr/>
          <p:nvPr/>
        </p:nvSpPr>
        <p:spPr>
          <a:xfrm>
            <a:off x="3810000" y="3435350"/>
            <a:ext cx="1701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huruf b dan c</a:t>
            </a:r>
            <a:endParaRPr lang="en-US" sz="1200" dirty="0"/>
          </a:p>
        </p:txBody>
      </p:sp>
      <p:sp>
        <p:nvSpPr>
          <p:cNvPr id="21" name="Text 19"/>
          <p:cNvSpPr/>
          <p:nvPr/>
        </p:nvSpPr>
        <p:spPr>
          <a:xfrm>
            <a:off x="5664200" y="3111500"/>
            <a:ext cx="3060954" cy="7112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Peraturan tidak mengatur, tidak lengkap, atau tidak jelas</a:t>
            </a:r>
            <a:endParaRPr lang="en-US" sz="1400" dirty="0"/>
          </a:p>
        </p:txBody>
      </p:sp>
      <p:sp>
        <p:nvSpPr>
          <p:cNvPr id="22" name="Text 20"/>
          <p:cNvSpPr/>
          <p:nvPr/>
        </p:nvSpPr>
        <p:spPr>
          <a:xfrm>
            <a:off x="8839200" y="3111500"/>
            <a:ext cx="2616200" cy="7112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B3832"/>
                </a:solidFill>
                <a:latin typeface="Spectral" pitchFamily="18" charset="0"/>
                <a:ea typeface="Spectral" pitchFamily="18" charset="-122"/>
                <a:cs typeface="Spectral" pitchFamily="18" charset="-120"/>
              </a:rPr>
              <a:t>Ditambah pendapat hukum tertulis: biro hukum, APIP, atau Jaksa Pengacara Negara</a:t>
            </a:r>
            <a:endParaRPr lang="en-US" sz="1300" dirty="0"/>
          </a:p>
        </p:txBody>
      </p:sp>
      <p:sp>
        <p:nvSpPr>
          <p:cNvPr id="23" name="Shape 21"/>
          <p:cNvSpPr/>
          <p:nvPr/>
        </p:nvSpPr>
        <p:spPr>
          <a:xfrm>
            <a:off x="3556000" y="3952875"/>
            <a:ext cx="7823200" cy="0"/>
          </a:xfrm>
          <a:prstGeom prst="line">
            <a:avLst/>
          </a:prstGeom>
          <a:noFill/>
          <a:ln w="6350">
            <a:solidFill>
              <a:srgbClr val="C9C1B1"/>
            </a:solidFill>
            <a:prstDash val="solid"/>
          </a:ln>
        </p:spPr>
        <p:txBody>
          <a:bodyPr/>
          <a:lstStyle/>
          <a:p>
            <a:endParaRPr lang="x-none"/>
          </a:p>
        </p:txBody>
      </p:sp>
      <p:sp>
        <p:nvSpPr>
          <p:cNvPr id="24" name="Shape 22"/>
          <p:cNvSpPr/>
          <p:nvPr/>
        </p:nvSpPr>
        <p:spPr>
          <a:xfrm>
            <a:off x="3556000" y="4949825"/>
            <a:ext cx="7823200" cy="0"/>
          </a:xfrm>
          <a:prstGeom prst="line">
            <a:avLst/>
          </a:prstGeom>
          <a:noFill/>
          <a:ln w="6350">
            <a:solidFill>
              <a:srgbClr val="C9C1B1"/>
            </a:solidFill>
            <a:prstDash val="solid"/>
          </a:ln>
        </p:spPr>
        <p:txBody>
          <a:bodyPr/>
          <a:lstStyle/>
          <a:p>
            <a:endParaRPr lang="x-none"/>
          </a:p>
        </p:txBody>
      </p:sp>
      <p:sp>
        <p:nvSpPr>
          <p:cNvPr id="25" name="Shape 23"/>
          <p:cNvSpPr/>
          <p:nvPr/>
        </p:nvSpPr>
        <p:spPr>
          <a:xfrm>
            <a:off x="3556000" y="4108450"/>
            <a:ext cx="50800" cy="685800"/>
          </a:xfrm>
          <a:prstGeom prst="rect">
            <a:avLst/>
          </a:prstGeom>
          <a:solidFill>
            <a:srgbClr val="9E2A1F"/>
          </a:solidFill>
          <a:ln/>
        </p:spPr>
        <p:txBody>
          <a:bodyPr/>
          <a:lstStyle/>
          <a:p>
            <a:endParaRPr lang="x-none"/>
          </a:p>
        </p:txBody>
      </p:sp>
      <p:sp>
        <p:nvSpPr>
          <p:cNvPr id="26" name="Text 24"/>
          <p:cNvSpPr/>
          <p:nvPr/>
        </p:nvSpPr>
        <p:spPr>
          <a:xfrm>
            <a:off x="3810000" y="4108450"/>
            <a:ext cx="1701800" cy="323850"/>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C1B18"/>
                </a:solidFill>
                <a:latin typeface="Spectral" pitchFamily="18" charset="0"/>
                <a:ea typeface="Spectral" pitchFamily="18" charset="-122"/>
                <a:cs typeface="Spectral" pitchFamily="18" charset="-120"/>
              </a:rPr>
              <a:t>Merah</a:t>
            </a:r>
            <a:endParaRPr lang="en-US" sz="1700" dirty="0"/>
          </a:p>
        </p:txBody>
      </p:sp>
      <p:sp>
        <p:nvSpPr>
          <p:cNvPr id="27" name="Text 25"/>
          <p:cNvSpPr/>
          <p:nvPr/>
        </p:nvSpPr>
        <p:spPr>
          <a:xfrm>
            <a:off x="3810000" y="4432300"/>
            <a:ext cx="170180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huruf d</a:t>
            </a:r>
            <a:endParaRPr lang="en-US" sz="1200" dirty="0"/>
          </a:p>
        </p:txBody>
      </p:sp>
      <p:sp>
        <p:nvSpPr>
          <p:cNvPr id="28" name="Text 26"/>
          <p:cNvSpPr/>
          <p:nvPr/>
        </p:nvSpPr>
        <p:spPr>
          <a:xfrm>
            <a:off x="5664200" y="4108450"/>
            <a:ext cx="3060954" cy="7112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C1B18"/>
                </a:solidFill>
                <a:latin typeface="Spectral" pitchFamily="18" charset="0"/>
                <a:ea typeface="Spectral" pitchFamily="18" charset="-122"/>
                <a:cs typeface="Spectral" pitchFamily="18" charset="-120"/>
              </a:rPr>
              <a:t>Stagnasi pemerintahan</a:t>
            </a:r>
            <a:endParaRPr lang="en-US" sz="1400" dirty="0"/>
          </a:p>
        </p:txBody>
      </p:sp>
      <p:sp>
        <p:nvSpPr>
          <p:cNvPr id="29" name="Text 27"/>
          <p:cNvSpPr/>
          <p:nvPr/>
        </p:nvSpPr>
        <p:spPr>
          <a:xfrm>
            <a:off x="8839200" y="4108450"/>
            <a:ext cx="2616200" cy="7112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B3832"/>
                </a:solidFill>
                <a:latin typeface="Spectral" pitchFamily="18" charset="0"/>
                <a:ea typeface="Spectral" pitchFamily="18" charset="-122"/>
                <a:cs typeface="Spectral" pitchFamily="18" charset="-120"/>
              </a:rPr>
              <a:t>Pemberitahuan sebelum atau laporan sesudah kepada atasan, dengan bukti kondisi darurat</a:t>
            </a:r>
            <a:endParaRPr lang="en-US" sz="1300" dirty="0"/>
          </a:p>
        </p:txBody>
      </p:sp>
      <p:sp>
        <p:nvSpPr>
          <p:cNvPr id="30" name="Text 28"/>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31" name="Text 29"/>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16 / 20</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Gagasan</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C</a:t>
            </a:r>
            <a:endParaRPr lang="en-US" sz="8000" dirty="0"/>
          </a:p>
        </p:txBody>
      </p:sp>
      <p:sp>
        <p:nvSpPr>
          <p:cNvPr id="5" name="Text 3"/>
          <p:cNvSpPr/>
          <p:nvPr/>
        </p:nvSpPr>
        <p:spPr>
          <a:xfrm>
            <a:off x="812800" y="238125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ADR sektor publik</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fontScale="90000"/>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Keputusan berdamai adalah diskresi</a:t>
            </a:r>
            <a:endParaRPr lang="en-US" sz="3200" dirty="0"/>
          </a:p>
        </p:txBody>
      </p:sp>
      <p:sp>
        <p:nvSpPr>
          <p:cNvPr id="8" name="Shape 6"/>
          <p:cNvSpPr/>
          <p:nvPr/>
        </p:nvSpPr>
        <p:spPr>
          <a:xfrm>
            <a:off x="3556000" y="1698625"/>
            <a:ext cx="1822450" cy="0"/>
          </a:xfrm>
          <a:prstGeom prst="line">
            <a:avLst/>
          </a:prstGeom>
          <a:noFill/>
          <a:ln w="6350">
            <a:solidFill>
              <a:srgbClr val="1C1B18"/>
            </a:solidFill>
            <a:prstDash val="solid"/>
          </a:ln>
        </p:spPr>
        <p:txBody>
          <a:bodyPr/>
          <a:lstStyle/>
          <a:p>
            <a:endParaRPr lang="x-none"/>
          </a:p>
        </p:txBody>
      </p:sp>
      <p:sp>
        <p:nvSpPr>
          <p:cNvPr id="9" name="Text 7"/>
          <p:cNvSpPr/>
          <p:nvPr/>
        </p:nvSpPr>
        <p:spPr>
          <a:xfrm>
            <a:off x="3556000" y="1803400"/>
            <a:ext cx="187712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1 · Pasal 23 a–c</a:t>
            </a:r>
            <a:endParaRPr lang="en-US" sz="1200" dirty="0"/>
          </a:p>
        </p:txBody>
      </p:sp>
      <p:sp>
        <p:nvSpPr>
          <p:cNvPr id="10" name="Text 8"/>
          <p:cNvSpPr/>
          <p:nvPr/>
        </p:nvSpPr>
        <p:spPr>
          <a:xfrm>
            <a:off x="3556000" y="2063750"/>
            <a:ext cx="1877124" cy="730250"/>
          </a:xfrm>
          <a:prstGeom prst="rect">
            <a:avLst/>
          </a:prstGeom>
          <a:noFill/>
          <a:ln/>
        </p:spPr>
        <p:txBody>
          <a:bodyPr wrap="square" lIns="0" tIns="0" rIns="0" bIns="0" rtlCol="0" anchor="t">
            <a:normAutofit/>
          </a:bodyPr>
          <a:lstStyle/>
          <a:p>
            <a:pPr marL="0" indent="0" algn="l">
              <a:lnSpc>
                <a:spcPts val="1890"/>
              </a:lnSpc>
              <a:buNone/>
            </a:pPr>
            <a:r>
              <a:rPr lang="en-US" sz="1350" dirty="0">
                <a:solidFill>
                  <a:srgbClr val="1C1B18"/>
                </a:solidFill>
                <a:latin typeface="Spectral" pitchFamily="18" charset="0"/>
                <a:ea typeface="Spectral" pitchFamily="18" charset="-122"/>
                <a:cs typeface="Spectral" pitchFamily="18" charset="-120"/>
              </a:rPr>
              <a:t>Memilih berdamai dan menetapkan batas kompromi</a:t>
            </a:r>
            <a:endParaRPr lang="en-US" sz="1350" dirty="0"/>
          </a:p>
        </p:txBody>
      </p:sp>
      <p:sp>
        <p:nvSpPr>
          <p:cNvPr id="11" name="Shape 9"/>
          <p:cNvSpPr/>
          <p:nvPr/>
        </p:nvSpPr>
        <p:spPr>
          <a:xfrm>
            <a:off x="5556250" y="1698625"/>
            <a:ext cx="1822450" cy="0"/>
          </a:xfrm>
          <a:prstGeom prst="line">
            <a:avLst/>
          </a:prstGeom>
          <a:noFill/>
          <a:ln w="6350">
            <a:solidFill>
              <a:srgbClr val="1C1B18"/>
            </a:solidFill>
            <a:prstDash val="solid"/>
          </a:ln>
        </p:spPr>
        <p:txBody>
          <a:bodyPr/>
          <a:lstStyle/>
          <a:p>
            <a:endParaRPr lang="x-none"/>
          </a:p>
        </p:txBody>
      </p:sp>
      <p:sp>
        <p:nvSpPr>
          <p:cNvPr id="12" name="Text 10"/>
          <p:cNvSpPr/>
          <p:nvPr/>
        </p:nvSpPr>
        <p:spPr>
          <a:xfrm>
            <a:off x="5556250" y="1803400"/>
            <a:ext cx="187712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2 · Pasal 25 (2)</a:t>
            </a:r>
            <a:endParaRPr lang="en-US" sz="1200" dirty="0"/>
          </a:p>
        </p:txBody>
      </p:sp>
      <p:sp>
        <p:nvSpPr>
          <p:cNvPr id="13" name="Text 11"/>
          <p:cNvSpPr/>
          <p:nvPr/>
        </p:nvSpPr>
        <p:spPr>
          <a:xfrm>
            <a:off x="5556250" y="2063750"/>
            <a:ext cx="1877124" cy="730250"/>
          </a:xfrm>
          <a:prstGeom prst="rect">
            <a:avLst/>
          </a:prstGeom>
          <a:noFill/>
          <a:ln/>
        </p:spPr>
        <p:txBody>
          <a:bodyPr wrap="square" lIns="0" tIns="0" rIns="0" bIns="0" rtlCol="0" anchor="t">
            <a:normAutofit/>
          </a:bodyPr>
          <a:lstStyle/>
          <a:p>
            <a:pPr marL="0" indent="0" algn="l">
              <a:lnSpc>
                <a:spcPts val="1890"/>
              </a:lnSpc>
              <a:buNone/>
            </a:pPr>
            <a:r>
              <a:rPr lang="en-US" sz="1350" dirty="0">
                <a:solidFill>
                  <a:srgbClr val="1C1B18"/>
                </a:solidFill>
                <a:latin typeface="Spectral" pitchFamily="18" charset="0"/>
                <a:ea typeface="Spectral" pitchFamily="18" charset="-122"/>
                <a:cs typeface="Spectral" pitchFamily="18" charset="-120"/>
              </a:rPr>
              <a:t>Kesepakatan membebani APBD atau APBN</a:t>
            </a:r>
            <a:endParaRPr lang="en-US" sz="1350" dirty="0"/>
          </a:p>
        </p:txBody>
      </p:sp>
      <p:sp>
        <p:nvSpPr>
          <p:cNvPr id="14" name="Shape 12"/>
          <p:cNvSpPr/>
          <p:nvPr/>
        </p:nvSpPr>
        <p:spPr>
          <a:xfrm>
            <a:off x="7556500" y="1698625"/>
            <a:ext cx="1822450" cy="0"/>
          </a:xfrm>
          <a:prstGeom prst="line">
            <a:avLst/>
          </a:prstGeom>
          <a:noFill/>
          <a:ln w="6350">
            <a:solidFill>
              <a:srgbClr val="1C1B18"/>
            </a:solidFill>
            <a:prstDash val="solid"/>
          </a:ln>
        </p:spPr>
        <p:txBody>
          <a:bodyPr/>
          <a:lstStyle/>
          <a:p>
            <a:endParaRPr lang="x-none"/>
          </a:p>
        </p:txBody>
      </p:sp>
      <p:sp>
        <p:nvSpPr>
          <p:cNvPr id="15" name="Text 13"/>
          <p:cNvSpPr/>
          <p:nvPr/>
        </p:nvSpPr>
        <p:spPr>
          <a:xfrm>
            <a:off x="7556500" y="1803400"/>
            <a:ext cx="187712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3 · Pasal 26</a:t>
            </a:r>
            <a:endParaRPr lang="en-US" sz="1200" dirty="0"/>
          </a:p>
        </p:txBody>
      </p:sp>
      <p:sp>
        <p:nvSpPr>
          <p:cNvPr id="16" name="Text 14"/>
          <p:cNvSpPr/>
          <p:nvPr/>
        </p:nvSpPr>
        <p:spPr>
          <a:xfrm>
            <a:off x="7556500" y="2063750"/>
            <a:ext cx="1877124" cy="730250"/>
          </a:xfrm>
          <a:prstGeom prst="rect">
            <a:avLst/>
          </a:prstGeom>
          <a:noFill/>
          <a:ln/>
        </p:spPr>
        <p:txBody>
          <a:bodyPr wrap="square" lIns="0" tIns="0" rIns="0" bIns="0" rtlCol="0" anchor="t">
            <a:normAutofit/>
          </a:bodyPr>
          <a:lstStyle/>
          <a:p>
            <a:pPr marL="0" indent="0" algn="l">
              <a:lnSpc>
                <a:spcPts val="1890"/>
              </a:lnSpc>
              <a:buNone/>
            </a:pPr>
            <a:r>
              <a:rPr lang="en-US" sz="1350" dirty="0">
                <a:solidFill>
                  <a:srgbClr val="1C1B18"/>
                </a:solidFill>
                <a:latin typeface="Spectral" pitchFamily="18" charset="0"/>
                <a:ea typeface="Spectral" pitchFamily="18" charset="-122"/>
                <a:cs typeface="Spectral" pitchFamily="18" charset="-120"/>
              </a:rPr>
              <a:t>Uraian dampak dan persetujuan tertulis atasan</a:t>
            </a:r>
            <a:endParaRPr lang="en-US" sz="1350" dirty="0"/>
          </a:p>
        </p:txBody>
      </p:sp>
      <p:sp>
        <p:nvSpPr>
          <p:cNvPr id="17" name="Shape 15"/>
          <p:cNvSpPr/>
          <p:nvPr/>
        </p:nvSpPr>
        <p:spPr>
          <a:xfrm>
            <a:off x="9556750" y="1704975"/>
            <a:ext cx="1822450" cy="0"/>
          </a:xfrm>
          <a:prstGeom prst="line">
            <a:avLst/>
          </a:prstGeom>
          <a:noFill/>
          <a:ln w="19050">
            <a:solidFill>
              <a:srgbClr val="9E2A1F"/>
            </a:solidFill>
            <a:prstDash val="solid"/>
          </a:ln>
        </p:spPr>
        <p:txBody>
          <a:bodyPr/>
          <a:lstStyle/>
          <a:p>
            <a:endParaRPr lang="x-none"/>
          </a:p>
        </p:txBody>
      </p:sp>
      <p:sp>
        <p:nvSpPr>
          <p:cNvPr id="18" name="Text 16"/>
          <p:cNvSpPr/>
          <p:nvPr/>
        </p:nvSpPr>
        <p:spPr>
          <a:xfrm>
            <a:off x="9556750" y="1803400"/>
            <a:ext cx="1877124"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4 · Dokumen kerja</a:t>
            </a:r>
            <a:endParaRPr lang="en-US" sz="1200" dirty="0"/>
          </a:p>
        </p:txBody>
      </p:sp>
      <p:sp>
        <p:nvSpPr>
          <p:cNvPr id="19" name="Text 17"/>
          <p:cNvSpPr/>
          <p:nvPr/>
        </p:nvSpPr>
        <p:spPr>
          <a:xfrm>
            <a:off x="9556750" y="2063750"/>
            <a:ext cx="1877124" cy="495300"/>
          </a:xfrm>
          <a:prstGeom prst="rect">
            <a:avLst/>
          </a:prstGeom>
          <a:noFill/>
          <a:ln/>
        </p:spPr>
        <p:txBody>
          <a:bodyPr wrap="square" lIns="0" tIns="0" rIns="0" bIns="0" rtlCol="0" anchor="t">
            <a:normAutofit/>
          </a:bodyPr>
          <a:lstStyle/>
          <a:p>
            <a:pPr marL="0" indent="0" algn="l">
              <a:lnSpc>
                <a:spcPts val="1890"/>
              </a:lnSpc>
              <a:buNone/>
            </a:pPr>
            <a:r>
              <a:rPr lang="en-US" sz="1350" dirty="0">
                <a:solidFill>
                  <a:srgbClr val="1C1B18"/>
                </a:solidFill>
                <a:latin typeface="Spectral" pitchFamily="18" charset="0"/>
                <a:ea typeface="Spectral" pitchFamily="18" charset="-122"/>
                <a:cs typeface="Spectral" pitchFamily="18" charset="-120"/>
              </a:rPr>
              <a:t>Mandat dan Memo Justifikasi Perdamaian</a:t>
            </a:r>
            <a:endParaRPr lang="en-US" sz="1350" dirty="0"/>
          </a:p>
        </p:txBody>
      </p:sp>
      <p:sp>
        <p:nvSpPr>
          <p:cNvPr id="20" name="Text 18"/>
          <p:cNvSpPr/>
          <p:nvPr/>
        </p:nvSpPr>
        <p:spPr>
          <a:xfrm>
            <a:off x="3556000" y="3022600"/>
            <a:ext cx="3711734"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C1B18"/>
                </a:solidFill>
                <a:latin typeface="Spectral" pitchFamily="18" charset="0"/>
                <a:ea typeface="Spectral" pitchFamily="18" charset="-122"/>
                <a:cs typeface="Spectral" pitchFamily="18" charset="-120"/>
              </a:rPr>
              <a:t>Mandat Perdamaian</a:t>
            </a:r>
            <a:endParaRPr lang="en-US" sz="1600" dirty="0"/>
          </a:p>
        </p:txBody>
      </p:sp>
      <p:sp>
        <p:nvSpPr>
          <p:cNvPr id="21" name="Text 19"/>
          <p:cNvSpPr/>
          <p:nvPr/>
        </p:nvSpPr>
        <p:spPr>
          <a:xfrm>
            <a:off x="3556000" y="3327400"/>
            <a:ext cx="3711734" cy="520700"/>
          </a:xfrm>
          <a:prstGeom prst="rect">
            <a:avLst/>
          </a:prstGeom>
          <a:noFill/>
          <a:ln/>
        </p:spPr>
        <p:txBody>
          <a:bodyPr wrap="square" lIns="0" tIns="0" rIns="0" bIns="0" rtlCol="0" anchor="t">
            <a:normAutofit/>
          </a:bodyPr>
          <a:lstStyle/>
          <a:p>
            <a:pPr marL="0" indent="0" algn="l">
              <a:lnSpc>
                <a:spcPts val="1958"/>
              </a:lnSpc>
              <a:buNone/>
            </a:pPr>
            <a:r>
              <a:rPr lang="en-US" sz="1350" dirty="0">
                <a:solidFill>
                  <a:srgbClr val="3B3832"/>
                </a:solidFill>
                <a:latin typeface="Spectral" pitchFamily="18" charset="0"/>
                <a:ea typeface="Spectral" pitchFamily="18" charset="-122"/>
                <a:cs typeface="Spectral" pitchFamily="18" charset="-120"/>
              </a:rPr>
              <a:t>Batas nilai yang boleh disepakati dan siapa yang berwenang menandatangani.</a:t>
            </a:r>
            <a:endParaRPr lang="en-US" sz="1350" dirty="0"/>
          </a:p>
        </p:txBody>
      </p:sp>
      <p:sp>
        <p:nvSpPr>
          <p:cNvPr id="22" name="Shape 20"/>
          <p:cNvSpPr/>
          <p:nvPr/>
        </p:nvSpPr>
        <p:spPr>
          <a:xfrm>
            <a:off x="7467600" y="3022600"/>
            <a:ext cx="0" cy="800100"/>
          </a:xfrm>
          <a:prstGeom prst="line">
            <a:avLst/>
          </a:prstGeom>
          <a:noFill/>
          <a:ln w="6350">
            <a:solidFill>
              <a:srgbClr val="C9C1B1"/>
            </a:solidFill>
            <a:prstDash val="solid"/>
          </a:ln>
        </p:spPr>
        <p:txBody>
          <a:bodyPr/>
          <a:lstStyle/>
          <a:p>
            <a:endParaRPr lang="x-none"/>
          </a:p>
        </p:txBody>
      </p:sp>
      <p:sp>
        <p:nvSpPr>
          <p:cNvPr id="23" name="Text 21"/>
          <p:cNvSpPr/>
          <p:nvPr/>
        </p:nvSpPr>
        <p:spPr>
          <a:xfrm>
            <a:off x="7775575" y="3022600"/>
            <a:ext cx="3711734" cy="26670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C1B18"/>
                </a:solidFill>
                <a:latin typeface="Spectral" pitchFamily="18" charset="0"/>
                <a:ea typeface="Spectral" pitchFamily="18" charset="-122"/>
                <a:cs typeface="Spectral" pitchFamily="18" charset="-120"/>
              </a:rPr>
              <a:t>Memo Justifikasi Perdamaian</a:t>
            </a:r>
            <a:endParaRPr lang="en-US" sz="1600" dirty="0"/>
          </a:p>
        </p:txBody>
      </p:sp>
      <p:sp>
        <p:nvSpPr>
          <p:cNvPr id="24" name="Text 22"/>
          <p:cNvSpPr/>
          <p:nvPr/>
        </p:nvSpPr>
        <p:spPr>
          <a:xfrm>
            <a:off x="7775575" y="3327400"/>
            <a:ext cx="3711734" cy="520700"/>
          </a:xfrm>
          <a:prstGeom prst="rect">
            <a:avLst/>
          </a:prstGeom>
          <a:noFill/>
          <a:ln/>
        </p:spPr>
        <p:txBody>
          <a:bodyPr wrap="square" lIns="0" tIns="0" rIns="0" bIns="0" rtlCol="0" anchor="t">
            <a:normAutofit/>
          </a:bodyPr>
          <a:lstStyle/>
          <a:p>
            <a:pPr marL="0" indent="0" algn="l">
              <a:lnSpc>
                <a:spcPts val="1958"/>
              </a:lnSpc>
              <a:buNone/>
            </a:pPr>
            <a:r>
              <a:rPr lang="en-US" sz="1350" dirty="0">
                <a:solidFill>
                  <a:srgbClr val="3B3832"/>
                </a:solidFill>
                <a:latin typeface="Spectral" pitchFamily="18" charset="0"/>
                <a:ea typeface="Spectral" pitchFamily="18" charset="-122"/>
                <a:cs typeface="Spectral" pitchFamily="18" charset="-120"/>
              </a:rPr>
              <a:t>Biaya dan risiko litigasi dibandingkan nilai damai, sebagai bukti iktikad baik.</a:t>
            </a:r>
            <a:endParaRPr lang="en-US" sz="1350" dirty="0"/>
          </a:p>
        </p:txBody>
      </p:sp>
      <p:sp>
        <p:nvSpPr>
          <p:cNvPr id="25" name="Shape 23"/>
          <p:cNvSpPr/>
          <p:nvPr/>
        </p:nvSpPr>
        <p:spPr>
          <a:xfrm>
            <a:off x="3556000" y="4079875"/>
            <a:ext cx="7823200" cy="0"/>
          </a:xfrm>
          <a:prstGeom prst="line">
            <a:avLst/>
          </a:prstGeom>
          <a:noFill/>
          <a:ln w="6350">
            <a:solidFill>
              <a:srgbClr val="C9C1B1"/>
            </a:solidFill>
            <a:prstDash val="solid"/>
          </a:ln>
        </p:spPr>
        <p:txBody>
          <a:bodyPr/>
          <a:lstStyle/>
          <a:p>
            <a:endParaRPr lang="x-none"/>
          </a:p>
        </p:txBody>
      </p:sp>
      <p:sp>
        <p:nvSpPr>
          <p:cNvPr id="26" name="Text 24"/>
          <p:cNvSpPr/>
          <p:nvPr/>
        </p:nvSpPr>
        <p:spPr>
          <a:xfrm>
            <a:off x="3556000" y="4235450"/>
            <a:ext cx="8057896" cy="2984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9E2A1F"/>
                </a:solidFill>
                <a:latin typeface="Spectral" pitchFamily="18" charset="0"/>
                <a:ea typeface="Spectral" pitchFamily="18" charset="-122"/>
                <a:cs typeface="Spectral" pitchFamily="18" charset="-120"/>
              </a:rPr>
              <a:t>Usulan untuk Adhyaksa Chambers.</a:t>
            </a:r>
            <a:r>
              <a:rPr lang="en-US" sz="1500" dirty="0">
                <a:solidFill>
                  <a:srgbClr val="1C1B18"/>
                </a:solidFill>
                <a:latin typeface="Spectral" pitchFamily="18" charset="0"/>
                <a:ea typeface="Spectral" pitchFamily="18" charset="-122"/>
                <a:cs typeface="Spectral" pitchFamily="18" charset="-120"/>
              </a:rPr>
              <a:t> Dokumen Pasal 26 dijadikan syarat penerimaan perkara.</a:t>
            </a:r>
            <a:endParaRPr lang="en-US" sz="1500" dirty="0"/>
          </a:p>
        </p:txBody>
      </p:sp>
      <p:sp>
        <p:nvSpPr>
          <p:cNvPr id="27" name="Text 25"/>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8" name="Text 26"/>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17 / 20</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2EEE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Alat kerja</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2</a:t>
            </a:r>
            <a:endParaRPr lang="en-US" sz="8000" dirty="0"/>
          </a:p>
        </p:txBody>
      </p:sp>
      <p:sp>
        <p:nvSpPr>
          <p:cNvPr id="5" name="Text 3"/>
          <p:cNvSpPr/>
          <p:nvPr/>
        </p:nvSpPr>
        <p:spPr>
          <a:xfrm>
            <a:off x="812800" y="2381250"/>
            <a:ext cx="2354580" cy="44450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Lembar Pertimbangan Diskresi</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Delapan isian dalam satu lembar</a:t>
            </a:r>
            <a:endParaRPr lang="en-US" sz="3200" dirty="0"/>
          </a:p>
        </p:txBody>
      </p:sp>
      <p:sp>
        <p:nvSpPr>
          <p:cNvPr id="8" name="Shape 6"/>
          <p:cNvSpPr/>
          <p:nvPr/>
        </p:nvSpPr>
        <p:spPr>
          <a:xfrm>
            <a:off x="3556000" y="1673225"/>
            <a:ext cx="3911600" cy="0"/>
          </a:xfrm>
          <a:prstGeom prst="line">
            <a:avLst/>
          </a:prstGeom>
          <a:noFill/>
          <a:ln w="6350">
            <a:solidFill>
              <a:srgbClr val="C9C1B1"/>
            </a:solidFill>
            <a:prstDash val="solid"/>
          </a:ln>
        </p:spPr>
        <p:txBody>
          <a:bodyPr/>
          <a:lstStyle/>
          <a:p>
            <a:endParaRPr lang="x-none"/>
          </a:p>
        </p:txBody>
      </p:sp>
      <p:sp>
        <p:nvSpPr>
          <p:cNvPr id="9" name="Text 7"/>
          <p:cNvSpPr/>
          <p:nvPr/>
        </p:nvSpPr>
        <p:spPr>
          <a:xfrm>
            <a:off x="3556000" y="17907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1</a:t>
            </a:r>
            <a:endParaRPr lang="en-US" sz="1300" dirty="0"/>
          </a:p>
        </p:txBody>
      </p:sp>
      <p:sp>
        <p:nvSpPr>
          <p:cNvPr id="10" name="Text 8"/>
          <p:cNvSpPr/>
          <p:nvPr/>
        </p:nvSpPr>
        <p:spPr>
          <a:xfrm>
            <a:off x="3937000" y="1797050"/>
            <a:ext cx="2524633" cy="4953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Dasar kewenangan dan pejabat penetap</a:t>
            </a:r>
            <a:endParaRPr lang="en-US" sz="1400" dirty="0"/>
          </a:p>
        </p:txBody>
      </p:sp>
      <p:sp>
        <p:nvSpPr>
          <p:cNvPr id="11" name="Text 9"/>
          <p:cNvSpPr/>
          <p:nvPr/>
        </p:nvSpPr>
        <p:spPr>
          <a:xfrm>
            <a:off x="6464300" y="18097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22 (1)</a:t>
            </a:r>
            <a:endParaRPr lang="en-US" sz="1200" dirty="0"/>
          </a:p>
        </p:txBody>
      </p:sp>
      <p:sp>
        <p:nvSpPr>
          <p:cNvPr id="12" name="Shape 10"/>
          <p:cNvSpPr/>
          <p:nvPr/>
        </p:nvSpPr>
        <p:spPr>
          <a:xfrm>
            <a:off x="7467600" y="1673225"/>
            <a:ext cx="3911600" cy="0"/>
          </a:xfrm>
          <a:prstGeom prst="line">
            <a:avLst/>
          </a:prstGeom>
          <a:noFill/>
          <a:ln w="6350">
            <a:solidFill>
              <a:srgbClr val="C9C1B1"/>
            </a:solidFill>
            <a:prstDash val="solid"/>
          </a:ln>
        </p:spPr>
        <p:txBody>
          <a:bodyPr/>
          <a:lstStyle/>
          <a:p>
            <a:endParaRPr lang="x-none"/>
          </a:p>
        </p:txBody>
      </p:sp>
      <p:sp>
        <p:nvSpPr>
          <p:cNvPr id="13" name="Text 11"/>
          <p:cNvSpPr/>
          <p:nvPr/>
        </p:nvSpPr>
        <p:spPr>
          <a:xfrm>
            <a:off x="7467600" y="17907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5</a:t>
            </a:r>
            <a:endParaRPr lang="en-US" sz="1300" dirty="0"/>
          </a:p>
        </p:txBody>
      </p:sp>
      <p:sp>
        <p:nvSpPr>
          <p:cNvPr id="14" name="Text 12"/>
          <p:cNvSpPr/>
          <p:nvPr/>
        </p:nvSpPr>
        <p:spPr>
          <a:xfrm>
            <a:off x="7848600" y="1797050"/>
            <a:ext cx="2524633" cy="26035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Pengujian terhadap AUPB</a:t>
            </a:r>
            <a:endParaRPr lang="en-US" sz="1400" dirty="0"/>
          </a:p>
        </p:txBody>
      </p:sp>
      <p:sp>
        <p:nvSpPr>
          <p:cNvPr id="15" name="Text 13"/>
          <p:cNvSpPr/>
          <p:nvPr/>
        </p:nvSpPr>
        <p:spPr>
          <a:xfrm>
            <a:off x="10375900" y="18097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24</a:t>
            </a:r>
            <a:endParaRPr lang="en-US" sz="1200" dirty="0"/>
          </a:p>
        </p:txBody>
      </p:sp>
      <p:sp>
        <p:nvSpPr>
          <p:cNvPr id="16" name="Shape 14"/>
          <p:cNvSpPr/>
          <p:nvPr/>
        </p:nvSpPr>
        <p:spPr>
          <a:xfrm>
            <a:off x="3556000" y="2384425"/>
            <a:ext cx="3911600" cy="0"/>
          </a:xfrm>
          <a:prstGeom prst="line">
            <a:avLst/>
          </a:prstGeom>
          <a:noFill/>
          <a:ln w="6350">
            <a:solidFill>
              <a:srgbClr val="C9C1B1"/>
            </a:solidFill>
            <a:prstDash val="solid"/>
          </a:ln>
        </p:spPr>
        <p:txBody>
          <a:bodyPr/>
          <a:lstStyle/>
          <a:p>
            <a:endParaRPr lang="x-none"/>
          </a:p>
        </p:txBody>
      </p:sp>
      <p:sp>
        <p:nvSpPr>
          <p:cNvPr id="17" name="Text 15"/>
          <p:cNvSpPr/>
          <p:nvPr/>
        </p:nvSpPr>
        <p:spPr>
          <a:xfrm>
            <a:off x="3556000" y="25019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2</a:t>
            </a:r>
            <a:endParaRPr lang="en-US" sz="1300" dirty="0"/>
          </a:p>
        </p:txBody>
      </p:sp>
      <p:sp>
        <p:nvSpPr>
          <p:cNvPr id="18" name="Text 16"/>
          <p:cNvSpPr/>
          <p:nvPr/>
        </p:nvSpPr>
        <p:spPr>
          <a:xfrm>
            <a:off x="3937000" y="2508250"/>
            <a:ext cx="2524633" cy="4953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Kondisi pemicu, huruf a sampai d</a:t>
            </a:r>
            <a:endParaRPr lang="en-US" sz="1400" dirty="0"/>
          </a:p>
        </p:txBody>
      </p:sp>
      <p:sp>
        <p:nvSpPr>
          <p:cNvPr id="19" name="Text 17"/>
          <p:cNvSpPr/>
          <p:nvPr/>
        </p:nvSpPr>
        <p:spPr>
          <a:xfrm>
            <a:off x="6464300" y="25209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23</a:t>
            </a:r>
            <a:endParaRPr lang="en-US" sz="1200" dirty="0"/>
          </a:p>
        </p:txBody>
      </p:sp>
      <p:sp>
        <p:nvSpPr>
          <p:cNvPr id="20" name="Shape 18"/>
          <p:cNvSpPr/>
          <p:nvPr/>
        </p:nvSpPr>
        <p:spPr>
          <a:xfrm>
            <a:off x="7467600" y="2384425"/>
            <a:ext cx="3911600" cy="0"/>
          </a:xfrm>
          <a:prstGeom prst="line">
            <a:avLst/>
          </a:prstGeom>
          <a:noFill/>
          <a:ln w="6350">
            <a:solidFill>
              <a:srgbClr val="C9C1B1"/>
            </a:solidFill>
            <a:prstDash val="solid"/>
          </a:ln>
        </p:spPr>
        <p:txBody>
          <a:bodyPr/>
          <a:lstStyle/>
          <a:p>
            <a:endParaRPr lang="x-none"/>
          </a:p>
        </p:txBody>
      </p:sp>
      <p:sp>
        <p:nvSpPr>
          <p:cNvPr id="21" name="Text 19"/>
          <p:cNvSpPr/>
          <p:nvPr/>
        </p:nvSpPr>
        <p:spPr>
          <a:xfrm>
            <a:off x="7467600" y="25019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6</a:t>
            </a:r>
            <a:endParaRPr lang="en-US" sz="1300" dirty="0"/>
          </a:p>
        </p:txBody>
      </p:sp>
      <p:sp>
        <p:nvSpPr>
          <p:cNvPr id="22" name="Text 20"/>
          <p:cNvSpPr/>
          <p:nvPr/>
        </p:nvSpPr>
        <p:spPr>
          <a:xfrm>
            <a:off x="7848600" y="2508250"/>
            <a:ext cx="2524633" cy="4953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Pernyataan bebas konflik kepentingan</a:t>
            </a:r>
            <a:endParaRPr lang="en-US" sz="1400" dirty="0"/>
          </a:p>
        </p:txBody>
      </p:sp>
      <p:sp>
        <p:nvSpPr>
          <p:cNvPr id="23" name="Text 21"/>
          <p:cNvSpPr/>
          <p:nvPr/>
        </p:nvSpPr>
        <p:spPr>
          <a:xfrm>
            <a:off x="10375900" y="25209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24</a:t>
            </a:r>
            <a:endParaRPr lang="en-US" sz="1200" dirty="0"/>
          </a:p>
        </p:txBody>
      </p:sp>
      <p:sp>
        <p:nvSpPr>
          <p:cNvPr id="24" name="Shape 22"/>
          <p:cNvSpPr/>
          <p:nvPr/>
        </p:nvSpPr>
        <p:spPr>
          <a:xfrm>
            <a:off x="3556000" y="3095625"/>
            <a:ext cx="3911600" cy="0"/>
          </a:xfrm>
          <a:prstGeom prst="line">
            <a:avLst/>
          </a:prstGeom>
          <a:noFill/>
          <a:ln w="6350">
            <a:solidFill>
              <a:srgbClr val="C9C1B1"/>
            </a:solidFill>
            <a:prstDash val="solid"/>
          </a:ln>
        </p:spPr>
        <p:txBody>
          <a:bodyPr/>
          <a:lstStyle/>
          <a:p>
            <a:endParaRPr lang="x-none"/>
          </a:p>
        </p:txBody>
      </p:sp>
      <p:sp>
        <p:nvSpPr>
          <p:cNvPr id="25" name="Text 23"/>
          <p:cNvSpPr/>
          <p:nvPr/>
        </p:nvSpPr>
        <p:spPr>
          <a:xfrm>
            <a:off x="3556000" y="32131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3</a:t>
            </a:r>
            <a:endParaRPr lang="en-US" sz="1300" dirty="0"/>
          </a:p>
        </p:txBody>
      </p:sp>
      <p:sp>
        <p:nvSpPr>
          <p:cNvPr id="26" name="Text 24"/>
          <p:cNvSpPr/>
          <p:nvPr/>
        </p:nvSpPr>
        <p:spPr>
          <a:xfrm>
            <a:off x="3937000" y="3219450"/>
            <a:ext cx="2524633" cy="26035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Tujuan yang hendak dicapai</a:t>
            </a:r>
            <a:endParaRPr lang="en-US" sz="1400" dirty="0"/>
          </a:p>
        </p:txBody>
      </p:sp>
      <p:sp>
        <p:nvSpPr>
          <p:cNvPr id="27" name="Text 25"/>
          <p:cNvSpPr/>
          <p:nvPr/>
        </p:nvSpPr>
        <p:spPr>
          <a:xfrm>
            <a:off x="6464300" y="32321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22 (2)</a:t>
            </a:r>
            <a:endParaRPr lang="en-US" sz="1200" dirty="0"/>
          </a:p>
        </p:txBody>
      </p:sp>
      <p:sp>
        <p:nvSpPr>
          <p:cNvPr id="28" name="Shape 26"/>
          <p:cNvSpPr/>
          <p:nvPr/>
        </p:nvSpPr>
        <p:spPr>
          <a:xfrm>
            <a:off x="7467600" y="3095625"/>
            <a:ext cx="3911600" cy="0"/>
          </a:xfrm>
          <a:prstGeom prst="line">
            <a:avLst/>
          </a:prstGeom>
          <a:noFill/>
          <a:ln w="6350">
            <a:solidFill>
              <a:srgbClr val="C9C1B1"/>
            </a:solidFill>
            <a:prstDash val="solid"/>
          </a:ln>
        </p:spPr>
        <p:txBody>
          <a:bodyPr/>
          <a:lstStyle/>
          <a:p>
            <a:endParaRPr lang="x-none"/>
          </a:p>
        </p:txBody>
      </p:sp>
      <p:sp>
        <p:nvSpPr>
          <p:cNvPr id="29" name="Text 27"/>
          <p:cNvSpPr/>
          <p:nvPr/>
        </p:nvSpPr>
        <p:spPr>
          <a:xfrm>
            <a:off x="7467600" y="32131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7</a:t>
            </a:r>
            <a:endParaRPr lang="en-US" sz="1300" dirty="0"/>
          </a:p>
        </p:txBody>
      </p:sp>
      <p:sp>
        <p:nvSpPr>
          <p:cNvPr id="30" name="Text 28"/>
          <p:cNvSpPr/>
          <p:nvPr/>
        </p:nvSpPr>
        <p:spPr>
          <a:xfrm>
            <a:off x="7848600" y="3219450"/>
            <a:ext cx="2524633" cy="4953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Dampak administrasi dan keuangan</a:t>
            </a:r>
            <a:endParaRPr lang="en-US" sz="1400" dirty="0"/>
          </a:p>
        </p:txBody>
      </p:sp>
      <p:sp>
        <p:nvSpPr>
          <p:cNvPr id="31" name="Text 29"/>
          <p:cNvSpPr/>
          <p:nvPr/>
        </p:nvSpPr>
        <p:spPr>
          <a:xfrm>
            <a:off x="10375900" y="32321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26</a:t>
            </a:r>
            <a:endParaRPr lang="en-US" sz="1200" dirty="0"/>
          </a:p>
        </p:txBody>
      </p:sp>
      <p:sp>
        <p:nvSpPr>
          <p:cNvPr id="32" name="Shape 30"/>
          <p:cNvSpPr/>
          <p:nvPr/>
        </p:nvSpPr>
        <p:spPr>
          <a:xfrm>
            <a:off x="3556000" y="3806825"/>
            <a:ext cx="3911600" cy="0"/>
          </a:xfrm>
          <a:prstGeom prst="line">
            <a:avLst/>
          </a:prstGeom>
          <a:noFill/>
          <a:ln w="6350">
            <a:solidFill>
              <a:srgbClr val="C9C1B1"/>
            </a:solidFill>
            <a:prstDash val="solid"/>
          </a:ln>
        </p:spPr>
        <p:txBody>
          <a:bodyPr/>
          <a:lstStyle/>
          <a:p>
            <a:endParaRPr lang="x-none"/>
          </a:p>
        </p:txBody>
      </p:sp>
      <p:sp>
        <p:nvSpPr>
          <p:cNvPr id="33" name="Shape 31"/>
          <p:cNvSpPr/>
          <p:nvPr/>
        </p:nvSpPr>
        <p:spPr>
          <a:xfrm>
            <a:off x="3556000" y="4518025"/>
            <a:ext cx="3911600" cy="0"/>
          </a:xfrm>
          <a:prstGeom prst="line">
            <a:avLst/>
          </a:prstGeom>
          <a:noFill/>
          <a:ln w="6350">
            <a:solidFill>
              <a:srgbClr val="C9C1B1"/>
            </a:solidFill>
            <a:prstDash val="solid"/>
          </a:ln>
        </p:spPr>
        <p:txBody>
          <a:bodyPr/>
          <a:lstStyle/>
          <a:p>
            <a:endParaRPr lang="x-none"/>
          </a:p>
        </p:txBody>
      </p:sp>
      <p:sp>
        <p:nvSpPr>
          <p:cNvPr id="34" name="Text 32"/>
          <p:cNvSpPr/>
          <p:nvPr/>
        </p:nvSpPr>
        <p:spPr>
          <a:xfrm>
            <a:off x="3556000" y="39243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4</a:t>
            </a:r>
            <a:endParaRPr lang="en-US" sz="1300" dirty="0"/>
          </a:p>
        </p:txBody>
      </p:sp>
      <p:sp>
        <p:nvSpPr>
          <p:cNvPr id="35" name="Text 33"/>
          <p:cNvSpPr/>
          <p:nvPr/>
        </p:nvSpPr>
        <p:spPr>
          <a:xfrm>
            <a:off x="3937000" y="3930650"/>
            <a:ext cx="2524633" cy="4953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Alasan objektif dan data pendukung</a:t>
            </a:r>
            <a:endParaRPr lang="en-US" sz="1400" dirty="0"/>
          </a:p>
        </p:txBody>
      </p:sp>
      <p:sp>
        <p:nvSpPr>
          <p:cNvPr id="36" name="Text 34"/>
          <p:cNvSpPr/>
          <p:nvPr/>
        </p:nvSpPr>
        <p:spPr>
          <a:xfrm>
            <a:off x="6464300" y="39433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24</a:t>
            </a:r>
            <a:endParaRPr lang="en-US" sz="1200" dirty="0"/>
          </a:p>
        </p:txBody>
      </p:sp>
      <p:sp>
        <p:nvSpPr>
          <p:cNvPr id="37" name="Shape 35"/>
          <p:cNvSpPr/>
          <p:nvPr/>
        </p:nvSpPr>
        <p:spPr>
          <a:xfrm>
            <a:off x="7467600" y="3806825"/>
            <a:ext cx="3911600" cy="0"/>
          </a:xfrm>
          <a:prstGeom prst="line">
            <a:avLst/>
          </a:prstGeom>
          <a:noFill/>
          <a:ln w="6350">
            <a:solidFill>
              <a:srgbClr val="C9C1B1"/>
            </a:solidFill>
            <a:prstDash val="solid"/>
          </a:ln>
        </p:spPr>
        <p:txBody>
          <a:bodyPr/>
          <a:lstStyle/>
          <a:p>
            <a:endParaRPr lang="x-none"/>
          </a:p>
        </p:txBody>
      </p:sp>
      <p:sp>
        <p:nvSpPr>
          <p:cNvPr id="38" name="Shape 36"/>
          <p:cNvSpPr/>
          <p:nvPr/>
        </p:nvSpPr>
        <p:spPr>
          <a:xfrm>
            <a:off x="7467600" y="4518025"/>
            <a:ext cx="3911600" cy="0"/>
          </a:xfrm>
          <a:prstGeom prst="line">
            <a:avLst/>
          </a:prstGeom>
          <a:noFill/>
          <a:ln w="6350">
            <a:solidFill>
              <a:srgbClr val="C9C1B1"/>
            </a:solidFill>
            <a:prstDash val="solid"/>
          </a:ln>
        </p:spPr>
        <p:txBody>
          <a:bodyPr/>
          <a:lstStyle/>
          <a:p>
            <a:endParaRPr lang="x-none"/>
          </a:p>
        </p:txBody>
      </p:sp>
      <p:sp>
        <p:nvSpPr>
          <p:cNvPr id="39" name="Text 37"/>
          <p:cNvSpPr/>
          <p:nvPr/>
        </p:nvSpPr>
        <p:spPr>
          <a:xfrm>
            <a:off x="7467600" y="3924300"/>
            <a:ext cx="3048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9E2A1F"/>
                </a:solidFill>
                <a:latin typeface="IBM Plex Mono" pitchFamily="49" charset="0"/>
                <a:ea typeface="IBM Plex Mono" pitchFamily="49" charset="-122"/>
                <a:cs typeface="IBM Plex Mono" pitchFamily="49" charset="-120"/>
              </a:rPr>
              <a:t>8</a:t>
            </a:r>
            <a:endParaRPr lang="en-US" sz="1300" dirty="0"/>
          </a:p>
        </p:txBody>
      </p:sp>
      <p:sp>
        <p:nvSpPr>
          <p:cNvPr id="40" name="Text 38"/>
          <p:cNvSpPr/>
          <p:nvPr/>
        </p:nvSpPr>
        <p:spPr>
          <a:xfrm>
            <a:off x="7848600" y="3930650"/>
            <a:ext cx="2524633" cy="49530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C1B18"/>
                </a:solidFill>
                <a:latin typeface="Spectral" pitchFamily="18" charset="0"/>
                <a:ea typeface="Spectral" pitchFamily="18" charset="-122"/>
                <a:cs typeface="Spectral" pitchFamily="18" charset="-120"/>
              </a:rPr>
              <a:t>Persetujuan, pemberitahuan, atau laporan atasan</a:t>
            </a:r>
            <a:endParaRPr lang="en-US" sz="1400" dirty="0"/>
          </a:p>
        </p:txBody>
      </p:sp>
      <p:sp>
        <p:nvSpPr>
          <p:cNvPr id="41" name="Text 39"/>
          <p:cNvSpPr/>
          <p:nvPr/>
        </p:nvSpPr>
        <p:spPr>
          <a:xfrm>
            <a:off x="10375900" y="3943350"/>
            <a:ext cx="10033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Ps 25–28</a:t>
            </a:r>
            <a:endParaRPr lang="en-US" sz="1200" dirty="0"/>
          </a:p>
        </p:txBody>
      </p:sp>
      <p:sp>
        <p:nvSpPr>
          <p:cNvPr id="42" name="Text 40"/>
          <p:cNvSpPr/>
          <p:nvPr/>
        </p:nvSpPr>
        <p:spPr>
          <a:xfrm>
            <a:off x="3556000" y="4749800"/>
            <a:ext cx="8057896" cy="298450"/>
          </a:xfrm>
          <a:prstGeom prst="rect">
            <a:avLst/>
          </a:prstGeom>
          <a:noFill/>
          <a:ln/>
        </p:spPr>
        <p:txBody>
          <a:bodyPr wrap="square" lIns="0" tIns="0" rIns="0" bIns="0" rtlCol="0" anchor="t">
            <a:normAutofit/>
          </a:bodyPr>
          <a:lstStyle/>
          <a:p>
            <a:pPr marL="0" indent="0" algn="l">
              <a:lnSpc>
                <a:spcPts val="2175"/>
              </a:lnSpc>
              <a:buNone/>
            </a:pPr>
            <a:r>
              <a:rPr lang="en-US" sz="1500" i="1" dirty="0">
                <a:solidFill>
                  <a:srgbClr val="1C1B18"/>
                </a:solidFill>
                <a:latin typeface="Spectral" pitchFamily="18" charset="0"/>
                <a:ea typeface="Spectral" pitchFamily="18" charset="-122"/>
                <a:cs typeface="Spectral" pitchFamily="18" charset="-120"/>
              </a:rPr>
              <a:t>Lembar ini tidak menambah kewajiban baru; perintahnya sudah ada dalam Pasal 22–28.</a:t>
            </a:r>
            <a:endParaRPr lang="en-US" sz="1500" dirty="0"/>
          </a:p>
        </p:txBody>
      </p:sp>
      <p:sp>
        <p:nvSpPr>
          <p:cNvPr id="43" name="Text 41"/>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44" name="Text 42"/>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18 / 20</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E8E2D5"/>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1C1B18"/>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E2A1F"/>
                </a:solidFill>
                <a:latin typeface="IBM Plex Mono" pitchFamily="49" charset="0"/>
                <a:ea typeface="IBM Plex Mono" pitchFamily="49" charset="-122"/>
                <a:cs typeface="IBM Plex Mono" pitchFamily="49" charset="-120"/>
              </a:rPr>
              <a:t>Diskusi</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1C1B18"/>
                </a:solidFill>
                <a:latin typeface="Spectral" pitchFamily="18" charset="0"/>
                <a:ea typeface="Spectral" pitchFamily="18" charset="-122"/>
                <a:cs typeface="Spectral" pitchFamily="18" charset="-120"/>
              </a:rPr>
              <a:t>3</a:t>
            </a:r>
            <a:endParaRPr lang="en-US" sz="8000" dirty="0"/>
          </a:p>
        </p:txBody>
      </p:sp>
      <p:sp>
        <p:nvSpPr>
          <p:cNvPr id="5" name="Text 3"/>
          <p:cNvSpPr/>
          <p:nvPr/>
        </p:nvSpPr>
        <p:spPr>
          <a:xfrm>
            <a:off x="812800" y="238125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skenario rekaan</a:t>
            </a:r>
            <a:endParaRPr lang="en-US" sz="1200" dirty="0"/>
          </a:p>
        </p:txBody>
      </p:sp>
      <p:sp>
        <p:nvSpPr>
          <p:cNvPr id="6" name="Shape 4"/>
          <p:cNvSpPr/>
          <p:nvPr/>
        </p:nvSpPr>
        <p:spPr>
          <a:xfrm>
            <a:off x="3556000" y="815975"/>
            <a:ext cx="7823200" cy="0"/>
          </a:xfrm>
          <a:prstGeom prst="line">
            <a:avLst/>
          </a:prstGeom>
          <a:noFill/>
          <a:ln w="6350">
            <a:solidFill>
              <a:srgbClr val="1C1B18"/>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1B18"/>
                </a:solidFill>
                <a:latin typeface="Spectral" pitchFamily="18" charset="0"/>
                <a:ea typeface="Spectral" pitchFamily="18" charset="-122"/>
                <a:cs typeface="Spectral" pitchFamily="18" charset="-120"/>
              </a:rPr>
              <a:t>Diskresi atau pidana?</a:t>
            </a:r>
            <a:endParaRPr lang="en-US" sz="3200" dirty="0"/>
          </a:p>
        </p:txBody>
      </p:sp>
      <p:sp>
        <p:nvSpPr>
          <p:cNvPr id="8" name="Shape 6"/>
          <p:cNvSpPr/>
          <p:nvPr/>
        </p:nvSpPr>
        <p:spPr>
          <a:xfrm>
            <a:off x="3556000" y="1673225"/>
            <a:ext cx="7823200" cy="0"/>
          </a:xfrm>
          <a:prstGeom prst="line">
            <a:avLst/>
          </a:prstGeom>
          <a:noFill/>
          <a:ln w="6350">
            <a:solidFill>
              <a:srgbClr val="B9B09E"/>
            </a:solidFill>
            <a:prstDash val="solid"/>
          </a:ln>
        </p:spPr>
        <p:txBody>
          <a:bodyPr/>
          <a:lstStyle/>
          <a:p>
            <a:endParaRPr lang="x-none"/>
          </a:p>
        </p:txBody>
      </p:sp>
      <p:sp>
        <p:nvSpPr>
          <p:cNvPr id="9" name="Text 7"/>
          <p:cNvSpPr/>
          <p:nvPr/>
        </p:nvSpPr>
        <p:spPr>
          <a:xfrm>
            <a:off x="3556000" y="1828800"/>
            <a:ext cx="431800" cy="355600"/>
          </a:xfrm>
          <a:prstGeom prst="rect">
            <a:avLst/>
          </a:prstGeom>
          <a:noFill/>
          <a:ln/>
        </p:spPr>
        <p:txBody>
          <a:bodyPr wrap="square" lIns="0" tIns="0" rIns="0" bIns="0" rtlCol="0" anchor="t">
            <a:normAutofit/>
          </a:bodyPr>
          <a:lstStyle/>
          <a:p>
            <a:pPr marL="0" indent="0" algn="l">
              <a:lnSpc>
                <a:spcPts val="2600"/>
              </a:lnSpc>
              <a:buNone/>
            </a:pPr>
            <a:r>
              <a:rPr lang="en-US" sz="2600" i="1" dirty="0">
                <a:solidFill>
                  <a:srgbClr val="9E2A1F"/>
                </a:solidFill>
                <a:latin typeface="Spectral" pitchFamily="18" charset="0"/>
                <a:ea typeface="Spectral" pitchFamily="18" charset="-122"/>
                <a:cs typeface="Spectral" pitchFamily="18" charset="-120"/>
              </a:rPr>
              <a:t>1</a:t>
            </a:r>
            <a:endParaRPr lang="en-US" sz="2600" dirty="0"/>
          </a:p>
        </p:txBody>
      </p:sp>
      <p:sp>
        <p:nvSpPr>
          <p:cNvPr id="10" name="Text 8"/>
          <p:cNvSpPr/>
          <p:nvPr/>
        </p:nvSpPr>
        <p:spPr>
          <a:xfrm>
            <a:off x="4165600" y="1898650"/>
            <a:ext cx="7430008" cy="57150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C1B18"/>
                </a:solidFill>
                <a:latin typeface="Spectral" pitchFamily="18" charset="0"/>
                <a:ea typeface="Spectral" pitchFamily="18" charset="-122"/>
                <a:cs typeface="Spectral" pitchFamily="18" charset="-120"/>
              </a:rPr>
              <a:t>Banjir memutus listrik RSUD. Kepala dinas membeli genset darurat tanpa tender, lalu melapor ke atasan tiga hari kemudian.</a:t>
            </a:r>
            <a:endParaRPr lang="en-US" sz="1500" dirty="0"/>
          </a:p>
        </p:txBody>
      </p:sp>
      <p:sp>
        <p:nvSpPr>
          <p:cNvPr id="11" name="Shape 9"/>
          <p:cNvSpPr/>
          <p:nvPr/>
        </p:nvSpPr>
        <p:spPr>
          <a:xfrm>
            <a:off x="3556000" y="2600325"/>
            <a:ext cx="7823200" cy="0"/>
          </a:xfrm>
          <a:prstGeom prst="line">
            <a:avLst/>
          </a:prstGeom>
          <a:noFill/>
          <a:ln w="6350">
            <a:solidFill>
              <a:srgbClr val="B9B09E"/>
            </a:solidFill>
            <a:prstDash val="solid"/>
          </a:ln>
        </p:spPr>
        <p:txBody>
          <a:bodyPr/>
          <a:lstStyle/>
          <a:p>
            <a:endParaRPr lang="x-none"/>
          </a:p>
        </p:txBody>
      </p:sp>
      <p:sp>
        <p:nvSpPr>
          <p:cNvPr id="12" name="Text 10"/>
          <p:cNvSpPr/>
          <p:nvPr/>
        </p:nvSpPr>
        <p:spPr>
          <a:xfrm>
            <a:off x="3556000" y="2755900"/>
            <a:ext cx="431800" cy="355600"/>
          </a:xfrm>
          <a:prstGeom prst="rect">
            <a:avLst/>
          </a:prstGeom>
          <a:noFill/>
          <a:ln/>
        </p:spPr>
        <p:txBody>
          <a:bodyPr wrap="square" lIns="0" tIns="0" rIns="0" bIns="0" rtlCol="0" anchor="t">
            <a:normAutofit/>
          </a:bodyPr>
          <a:lstStyle/>
          <a:p>
            <a:pPr marL="0" indent="0" algn="l">
              <a:lnSpc>
                <a:spcPts val="2600"/>
              </a:lnSpc>
              <a:buNone/>
            </a:pPr>
            <a:r>
              <a:rPr lang="en-US" sz="2600" i="1" dirty="0">
                <a:solidFill>
                  <a:srgbClr val="9E2A1F"/>
                </a:solidFill>
                <a:latin typeface="Spectral" pitchFamily="18" charset="0"/>
                <a:ea typeface="Spectral" pitchFamily="18" charset="-122"/>
                <a:cs typeface="Spectral" pitchFamily="18" charset="-120"/>
              </a:rPr>
              <a:t>2</a:t>
            </a:r>
            <a:endParaRPr lang="en-US" sz="2600" dirty="0"/>
          </a:p>
        </p:txBody>
      </p:sp>
      <p:sp>
        <p:nvSpPr>
          <p:cNvPr id="13" name="Text 11"/>
          <p:cNvSpPr/>
          <p:nvPr/>
        </p:nvSpPr>
        <p:spPr>
          <a:xfrm>
            <a:off x="4165600" y="2825750"/>
            <a:ext cx="7430008" cy="57150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C1B18"/>
                </a:solidFill>
                <a:latin typeface="Spectral" pitchFamily="18" charset="0"/>
                <a:ea typeface="Spectral" pitchFamily="18" charset="-122"/>
                <a:cs typeface="Spectral" pitchFamily="18" charset="-120"/>
              </a:rPr>
              <a:t>Dalam mediasi sengketa lahan, pejabat menyepakati pembayaran Rp4 miliar tanpa persetujuan tertulis kepala daerah dan tanpa kajian biaya litigasi.</a:t>
            </a:r>
            <a:endParaRPr lang="en-US" sz="1500" dirty="0"/>
          </a:p>
        </p:txBody>
      </p:sp>
      <p:sp>
        <p:nvSpPr>
          <p:cNvPr id="14" name="Shape 12"/>
          <p:cNvSpPr/>
          <p:nvPr/>
        </p:nvSpPr>
        <p:spPr>
          <a:xfrm>
            <a:off x="3556000" y="3527425"/>
            <a:ext cx="7823200" cy="0"/>
          </a:xfrm>
          <a:prstGeom prst="line">
            <a:avLst/>
          </a:prstGeom>
          <a:noFill/>
          <a:ln w="6350">
            <a:solidFill>
              <a:srgbClr val="B9B09E"/>
            </a:solidFill>
            <a:prstDash val="solid"/>
          </a:ln>
        </p:spPr>
        <p:txBody>
          <a:bodyPr/>
          <a:lstStyle/>
          <a:p>
            <a:endParaRPr lang="x-none"/>
          </a:p>
        </p:txBody>
      </p:sp>
      <p:sp>
        <p:nvSpPr>
          <p:cNvPr id="15" name="Shape 13"/>
          <p:cNvSpPr/>
          <p:nvPr/>
        </p:nvSpPr>
        <p:spPr>
          <a:xfrm>
            <a:off x="3556000" y="4454525"/>
            <a:ext cx="7823200" cy="0"/>
          </a:xfrm>
          <a:prstGeom prst="line">
            <a:avLst/>
          </a:prstGeom>
          <a:noFill/>
          <a:ln w="6350">
            <a:solidFill>
              <a:srgbClr val="B9B09E"/>
            </a:solidFill>
            <a:prstDash val="solid"/>
          </a:ln>
        </p:spPr>
        <p:txBody>
          <a:bodyPr/>
          <a:lstStyle/>
          <a:p>
            <a:endParaRPr lang="x-none"/>
          </a:p>
        </p:txBody>
      </p:sp>
      <p:sp>
        <p:nvSpPr>
          <p:cNvPr id="16" name="Text 14"/>
          <p:cNvSpPr/>
          <p:nvPr/>
        </p:nvSpPr>
        <p:spPr>
          <a:xfrm>
            <a:off x="3556000" y="3683000"/>
            <a:ext cx="431800" cy="355600"/>
          </a:xfrm>
          <a:prstGeom prst="rect">
            <a:avLst/>
          </a:prstGeom>
          <a:noFill/>
          <a:ln/>
        </p:spPr>
        <p:txBody>
          <a:bodyPr wrap="square" lIns="0" tIns="0" rIns="0" bIns="0" rtlCol="0" anchor="t">
            <a:normAutofit/>
          </a:bodyPr>
          <a:lstStyle/>
          <a:p>
            <a:pPr marL="0" indent="0" algn="l">
              <a:lnSpc>
                <a:spcPts val="2600"/>
              </a:lnSpc>
              <a:buNone/>
            </a:pPr>
            <a:r>
              <a:rPr lang="en-US" sz="2600" i="1" dirty="0">
                <a:solidFill>
                  <a:srgbClr val="9E2A1F"/>
                </a:solidFill>
                <a:latin typeface="Spectral" pitchFamily="18" charset="0"/>
                <a:ea typeface="Spectral" pitchFamily="18" charset="-122"/>
                <a:cs typeface="Spectral" pitchFamily="18" charset="-120"/>
              </a:rPr>
              <a:t>3</a:t>
            </a:r>
            <a:endParaRPr lang="en-US" sz="2600" dirty="0"/>
          </a:p>
        </p:txBody>
      </p:sp>
      <p:sp>
        <p:nvSpPr>
          <p:cNvPr id="17" name="Text 15"/>
          <p:cNvSpPr/>
          <p:nvPr/>
        </p:nvSpPr>
        <p:spPr>
          <a:xfrm>
            <a:off x="4165600" y="3752850"/>
            <a:ext cx="7430008" cy="57150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C1B18"/>
                </a:solidFill>
                <a:latin typeface="Spectral" pitchFamily="18" charset="0"/>
                <a:ea typeface="Spectral" pitchFamily="18" charset="-122"/>
                <a:cs typeface="Spectral" pitchFamily="18" charset="-120"/>
              </a:rPr>
              <a:t>Kepala badan memilih vendor aplikasi milik kerabatnya karena “paling siap”, lengkap dengan kajian teknis.</a:t>
            </a:r>
            <a:endParaRPr lang="en-US" sz="1500" dirty="0"/>
          </a:p>
        </p:txBody>
      </p:sp>
      <p:sp>
        <p:nvSpPr>
          <p:cNvPr id="18" name="Text 16"/>
          <p:cNvSpPr/>
          <p:nvPr/>
        </p:nvSpPr>
        <p:spPr>
          <a:xfrm>
            <a:off x="3556000" y="4686300"/>
            <a:ext cx="8057896" cy="571500"/>
          </a:xfrm>
          <a:prstGeom prst="rect">
            <a:avLst/>
          </a:prstGeom>
          <a:noFill/>
          <a:ln/>
        </p:spPr>
        <p:txBody>
          <a:bodyPr wrap="square" lIns="0" tIns="0" rIns="0" bIns="0" rtlCol="0" anchor="t">
            <a:normAutofit/>
          </a:bodyPr>
          <a:lstStyle/>
          <a:p>
            <a:pPr marL="0" indent="0" algn="l">
              <a:lnSpc>
                <a:spcPts val="2175"/>
              </a:lnSpc>
              <a:buNone/>
            </a:pPr>
            <a:r>
              <a:rPr lang="en-US" sz="1500" i="1" dirty="0">
                <a:solidFill>
                  <a:srgbClr val="1C1B18"/>
                </a:solidFill>
                <a:latin typeface="Spectral" pitchFamily="18" charset="0"/>
                <a:ea typeface="Spectral" pitchFamily="18" charset="-122"/>
                <a:cs typeface="Spectral" pitchFamily="18" charset="-120"/>
              </a:rPr>
              <a:t>Untuk tiap skenario: pasal mana yang terpenuhi, mana yang dilanggar, dan jalur apa yang masih tersedia?</a:t>
            </a:r>
            <a:endParaRPr lang="en-US" sz="1500" dirty="0"/>
          </a:p>
        </p:txBody>
      </p:sp>
      <p:sp>
        <p:nvSpPr>
          <p:cNvPr id="19" name="Text 17"/>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E685D"/>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0" name="Text 18"/>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E685D"/>
                </a:solidFill>
                <a:latin typeface="IBM Plex Mono" pitchFamily="49" charset="0"/>
                <a:ea typeface="IBM Plex Mono" pitchFamily="49" charset="-122"/>
                <a:cs typeface="IBM Plex Mono" pitchFamily="49" charset="-120"/>
              </a:rPr>
              <a:t>19 / 20</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1C1B18"/>
        </a:solidFill>
        <a:effectLst/>
      </p:bgPr>
    </p:bg>
    <p:spTree>
      <p:nvGrpSpPr>
        <p:cNvPr id="1" name=""/>
        <p:cNvGrpSpPr/>
        <p:nvPr/>
      </p:nvGrpSpPr>
      <p:grpSpPr>
        <a:xfrm>
          <a:off x="0" y="0"/>
          <a:ext cx="0" cy="0"/>
          <a:chOff x="0" y="0"/>
          <a:chExt cx="0" cy="0"/>
        </a:xfrm>
      </p:grpSpPr>
      <p:sp>
        <p:nvSpPr>
          <p:cNvPr id="2" name="Shape 0"/>
          <p:cNvSpPr/>
          <p:nvPr/>
        </p:nvSpPr>
        <p:spPr>
          <a:xfrm>
            <a:off x="812800" y="819150"/>
            <a:ext cx="2286000" cy="0"/>
          </a:xfrm>
          <a:prstGeom prst="line">
            <a:avLst/>
          </a:prstGeom>
          <a:noFill/>
          <a:ln w="12700">
            <a:solidFill>
              <a:srgbClr val="EDE8DD"/>
            </a:solidFill>
            <a:prstDash val="solid"/>
          </a:ln>
        </p:spPr>
        <p:txBody>
          <a:bodyPr/>
          <a:lstStyle/>
          <a:p>
            <a:endParaRPr lang="x-none"/>
          </a:p>
        </p:txBody>
      </p:sp>
      <p:sp>
        <p:nvSpPr>
          <p:cNvPr id="3" name="Text 1"/>
          <p:cNvSpPr/>
          <p:nvPr/>
        </p:nvSpPr>
        <p:spPr>
          <a:xfrm>
            <a:off x="812800" y="1003300"/>
            <a:ext cx="235458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E07A5F"/>
                </a:solidFill>
                <a:latin typeface="IBM Plex Mono" pitchFamily="49" charset="0"/>
                <a:ea typeface="IBM Plex Mono" pitchFamily="49" charset="-122"/>
                <a:cs typeface="IBM Plex Mono" pitchFamily="49" charset="-120"/>
              </a:rPr>
              <a:t>Penutup</a:t>
            </a:r>
            <a:endParaRPr lang="en-US" sz="1200" dirty="0"/>
          </a:p>
        </p:txBody>
      </p:sp>
      <p:sp>
        <p:nvSpPr>
          <p:cNvPr id="4" name="Text 2"/>
          <p:cNvSpPr/>
          <p:nvPr/>
        </p:nvSpPr>
        <p:spPr>
          <a:xfrm>
            <a:off x="812800" y="1289050"/>
            <a:ext cx="2354580" cy="1041400"/>
          </a:xfrm>
          <a:prstGeom prst="rect">
            <a:avLst/>
          </a:prstGeom>
          <a:noFill/>
          <a:ln/>
        </p:spPr>
        <p:txBody>
          <a:bodyPr wrap="square" lIns="0" tIns="0" rIns="0" bIns="0" rtlCol="0" anchor="t">
            <a:normAutofit/>
          </a:bodyPr>
          <a:lstStyle/>
          <a:p>
            <a:pPr marL="0" indent="0" algn="l">
              <a:lnSpc>
                <a:spcPts val="8000"/>
              </a:lnSpc>
              <a:buNone/>
            </a:pPr>
            <a:r>
              <a:rPr lang="en-US" sz="8000" dirty="0">
                <a:solidFill>
                  <a:srgbClr val="EDE8DD"/>
                </a:solidFill>
                <a:latin typeface="Spectral" pitchFamily="18" charset="0"/>
                <a:ea typeface="Spectral" pitchFamily="18" charset="-122"/>
                <a:cs typeface="Spectral" pitchFamily="18" charset="-120"/>
              </a:rPr>
              <a:t>5</a:t>
            </a:r>
            <a:endParaRPr lang="en-US" sz="8000" dirty="0"/>
          </a:p>
        </p:txBody>
      </p:sp>
      <p:sp>
        <p:nvSpPr>
          <p:cNvPr id="6" name="Shape 4"/>
          <p:cNvSpPr/>
          <p:nvPr/>
        </p:nvSpPr>
        <p:spPr>
          <a:xfrm>
            <a:off x="3556000" y="815975"/>
            <a:ext cx="7823200" cy="0"/>
          </a:xfrm>
          <a:prstGeom prst="line">
            <a:avLst/>
          </a:prstGeom>
          <a:noFill/>
          <a:ln w="6350">
            <a:solidFill>
              <a:srgbClr val="EDE8DD"/>
            </a:solidFill>
            <a:prstDash val="solid"/>
          </a:ln>
        </p:spPr>
        <p:txBody>
          <a:bodyPr/>
          <a:lstStyle/>
          <a:p>
            <a:endParaRPr lang="x-none"/>
          </a:p>
        </p:txBody>
      </p:sp>
      <p:sp>
        <p:nvSpPr>
          <p:cNvPr id="7" name="Text 5"/>
          <p:cNvSpPr>
            <a:spLocks noGrp="1"/>
          </p:cNvSpPr>
          <p:nvPr>
            <p:ph type="title"/>
          </p:nvPr>
        </p:nvSpPr>
        <p:spPr>
          <a:xfrm>
            <a:off x="3556000" y="996950"/>
            <a:ext cx="8057896" cy="46990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EDE8DD"/>
                </a:solidFill>
                <a:latin typeface="Spectral" pitchFamily="18" charset="0"/>
                <a:ea typeface="Spectral" pitchFamily="18" charset="-122"/>
                <a:cs typeface="Spectral" pitchFamily="18" charset="-120"/>
              </a:rPr>
              <a:t>REVIU</a:t>
            </a:r>
            <a:endParaRPr lang="en-US" sz="3200" dirty="0"/>
          </a:p>
        </p:txBody>
      </p:sp>
      <p:sp>
        <p:nvSpPr>
          <p:cNvPr id="8" name="Shape 6"/>
          <p:cNvSpPr/>
          <p:nvPr/>
        </p:nvSpPr>
        <p:spPr>
          <a:xfrm>
            <a:off x="3556000" y="1673225"/>
            <a:ext cx="7823200" cy="0"/>
          </a:xfrm>
          <a:prstGeom prst="line">
            <a:avLst/>
          </a:prstGeom>
          <a:noFill/>
          <a:ln w="6350">
            <a:solidFill>
              <a:srgbClr val="4A463E"/>
            </a:solidFill>
            <a:prstDash val="solid"/>
          </a:ln>
        </p:spPr>
        <p:txBody>
          <a:bodyPr/>
          <a:lstStyle/>
          <a:p>
            <a:endParaRPr lang="x-none"/>
          </a:p>
        </p:txBody>
      </p:sp>
      <p:sp>
        <p:nvSpPr>
          <p:cNvPr id="9" name="Text 7"/>
          <p:cNvSpPr/>
          <p:nvPr/>
        </p:nvSpPr>
        <p:spPr>
          <a:xfrm>
            <a:off x="3556000" y="1822450"/>
            <a:ext cx="3556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E07A5F"/>
                </a:solidFill>
                <a:latin typeface="IBM Plex Mono" pitchFamily="49" charset="0"/>
                <a:ea typeface="IBM Plex Mono" pitchFamily="49" charset="-122"/>
                <a:cs typeface="IBM Plex Mono" pitchFamily="49" charset="-120"/>
              </a:rPr>
              <a:t>1</a:t>
            </a:r>
            <a:endParaRPr lang="en-US" sz="1300" dirty="0"/>
          </a:p>
        </p:txBody>
      </p:sp>
      <p:sp>
        <p:nvSpPr>
          <p:cNvPr id="10" name="Text 8"/>
          <p:cNvSpPr/>
          <p:nvPr/>
        </p:nvSpPr>
        <p:spPr>
          <a:xfrm>
            <a:off x="4064000" y="1803400"/>
            <a:ext cx="7534656" cy="298450"/>
          </a:xfrm>
          <a:prstGeom prst="rect">
            <a:avLst/>
          </a:prstGeom>
          <a:noFill/>
          <a:ln/>
        </p:spPr>
        <p:txBody>
          <a:bodyPr wrap="square" lIns="0" tIns="0" rIns="0" bIns="0" rtlCol="0" anchor="t">
            <a:normAutofit/>
          </a:bodyPr>
          <a:lstStyle/>
          <a:p>
            <a:pPr marL="0" indent="0" algn="l">
              <a:lnSpc>
                <a:spcPts val="2170"/>
              </a:lnSpc>
              <a:buNone/>
            </a:pPr>
            <a:r>
              <a:rPr lang="en-US" sz="1550" dirty="0">
                <a:solidFill>
                  <a:srgbClr val="EDE8DD"/>
                </a:solidFill>
                <a:latin typeface="Spectral" pitchFamily="18" charset="0"/>
                <a:ea typeface="Spectral" pitchFamily="18" charset="-122"/>
                <a:cs typeface="Spectral" pitchFamily="18" charset="-120"/>
              </a:rPr>
              <a:t>Diskresi adalah hak pejabat menurut Pasal 6 ayat (2) huruf e, bukan celah.</a:t>
            </a:r>
            <a:endParaRPr lang="en-US" sz="1550" dirty="0"/>
          </a:p>
        </p:txBody>
      </p:sp>
      <p:sp>
        <p:nvSpPr>
          <p:cNvPr id="11" name="Shape 9"/>
          <p:cNvSpPr/>
          <p:nvPr/>
        </p:nvSpPr>
        <p:spPr>
          <a:xfrm>
            <a:off x="3556000" y="2206625"/>
            <a:ext cx="7823200" cy="0"/>
          </a:xfrm>
          <a:prstGeom prst="line">
            <a:avLst/>
          </a:prstGeom>
          <a:noFill/>
          <a:ln w="6350">
            <a:solidFill>
              <a:srgbClr val="4A463E"/>
            </a:solidFill>
            <a:prstDash val="solid"/>
          </a:ln>
        </p:spPr>
        <p:txBody>
          <a:bodyPr/>
          <a:lstStyle/>
          <a:p>
            <a:endParaRPr lang="x-none"/>
          </a:p>
        </p:txBody>
      </p:sp>
      <p:sp>
        <p:nvSpPr>
          <p:cNvPr id="12" name="Text 10"/>
          <p:cNvSpPr/>
          <p:nvPr/>
        </p:nvSpPr>
        <p:spPr>
          <a:xfrm>
            <a:off x="3556000" y="2355850"/>
            <a:ext cx="3556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E07A5F"/>
                </a:solidFill>
                <a:latin typeface="IBM Plex Mono" pitchFamily="49" charset="0"/>
                <a:ea typeface="IBM Plex Mono" pitchFamily="49" charset="-122"/>
                <a:cs typeface="IBM Plex Mono" pitchFamily="49" charset="-120"/>
              </a:rPr>
              <a:t>2</a:t>
            </a:r>
            <a:endParaRPr lang="en-US" sz="1300" dirty="0"/>
          </a:p>
        </p:txBody>
      </p:sp>
      <p:sp>
        <p:nvSpPr>
          <p:cNvPr id="13" name="Text 11"/>
          <p:cNvSpPr/>
          <p:nvPr/>
        </p:nvSpPr>
        <p:spPr>
          <a:xfrm>
            <a:off x="4064000" y="2336800"/>
            <a:ext cx="7534656" cy="298450"/>
          </a:xfrm>
          <a:prstGeom prst="rect">
            <a:avLst/>
          </a:prstGeom>
          <a:noFill/>
          <a:ln/>
        </p:spPr>
        <p:txBody>
          <a:bodyPr wrap="square" lIns="0" tIns="0" rIns="0" bIns="0" rtlCol="0" anchor="t">
            <a:normAutofit/>
          </a:bodyPr>
          <a:lstStyle/>
          <a:p>
            <a:pPr marL="0" indent="0" algn="l">
              <a:lnSpc>
                <a:spcPts val="2170"/>
              </a:lnSpc>
              <a:buNone/>
            </a:pPr>
            <a:r>
              <a:rPr lang="en-US" sz="1550" dirty="0">
                <a:solidFill>
                  <a:srgbClr val="EDE8DD"/>
                </a:solidFill>
                <a:latin typeface="Spectral" pitchFamily="18" charset="0"/>
                <a:ea typeface="Spectral" pitchFamily="18" charset="-122"/>
                <a:cs typeface="Spectral" pitchFamily="18" charset="-120"/>
              </a:rPr>
              <a:t>Penghapusan Pasal 24 huruf b tidak menghapus pengujian AUPB.</a:t>
            </a:r>
            <a:endParaRPr lang="en-US" sz="1550" dirty="0"/>
          </a:p>
        </p:txBody>
      </p:sp>
      <p:sp>
        <p:nvSpPr>
          <p:cNvPr id="14" name="Shape 12"/>
          <p:cNvSpPr/>
          <p:nvPr/>
        </p:nvSpPr>
        <p:spPr>
          <a:xfrm>
            <a:off x="3556000" y="2740025"/>
            <a:ext cx="7823200" cy="0"/>
          </a:xfrm>
          <a:prstGeom prst="line">
            <a:avLst/>
          </a:prstGeom>
          <a:noFill/>
          <a:ln w="6350">
            <a:solidFill>
              <a:srgbClr val="4A463E"/>
            </a:solidFill>
            <a:prstDash val="solid"/>
          </a:ln>
        </p:spPr>
        <p:txBody>
          <a:bodyPr/>
          <a:lstStyle/>
          <a:p>
            <a:endParaRPr lang="x-none"/>
          </a:p>
        </p:txBody>
      </p:sp>
      <p:sp>
        <p:nvSpPr>
          <p:cNvPr id="15" name="Text 13"/>
          <p:cNvSpPr/>
          <p:nvPr/>
        </p:nvSpPr>
        <p:spPr>
          <a:xfrm>
            <a:off x="3556000" y="2889250"/>
            <a:ext cx="3556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E07A5F"/>
                </a:solidFill>
                <a:latin typeface="IBM Plex Mono" pitchFamily="49" charset="0"/>
                <a:ea typeface="IBM Plex Mono" pitchFamily="49" charset="-122"/>
                <a:cs typeface="IBM Plex Mono" pitchFamily="49" charset="-120"/>
              </a:rPr>
              <a:t>3</a:t>
            </a:r>
            <a:endParaRPr lang="en-US" sz="1300" dirty="0"/>
          </a:p>
        </p:txBody>
      </p:sp>
      <p:sp>
        <p:nvSpPr>
          <p:cNvPr id="16" name="Text 14"/>
          <p:cNvSpPr/>
          <p:nvPr/>
        </p:nvSpPr>
        <p:spPr>
          <a:xfrm>
            <a:off x="4064000" y="2870200"/>
            <a:ext cx="7534656" cy="298450"/>
          </a:xfrm>
          <a:prstGeom prst="rect">
            <a:avLst/>
          </a:prstGeom>
          <a:noFill/>
          <a:ln/>
        </p:spPr>
        <p:txBody>
          <a:bodyPr wrap="square" lIns="0" tIns="0" rIns="0" bIns="0" rtlCol="0" anchor="t">
            <a:normAutofit/>
          </a:bodyPr>
          <a:lstStyle/>
          <a:p>
            <a:pPr marL="0" indent="0" algn="l">
              <a:lnSpc>
                <a:spcPts val="2170"/>
              </a:lnSpc>
              <a:buNone/>
            </a:pPr>
            <a:r>
              <a:rPr lang="en-US" sz="1550" dirty="0">
                <a:solidFill>
                  <a:srgbClr val="EDE8DD"/>
                </a:solidFill>
                <a:latin typeface="Spectral" pitchFamily="18" charset="0"/>
                <a:ea typeface="Spectral" pitchFamily="18" charset="-122"/>
                <a:cs typeface="Spectral" pitchFamily="18" charset="-120"/>
              </a:rPr>
              <a:t>Ikuti rel Pasal 25–28 dan simpan jejak tertulisnya.</a:t>
            </a:r>
            <a:endParaRPr lang="en-US" sz="1550" dirty="0"/>
          </a:p>
        </p:txBody>
      </p:sp>
      <p:sp>
        <p:nvSpPr>
          <p:cNvPr id="17" name="Shape 15"/>
          <p:cNvSpPr/>
          <p:nvPr/>
        </p:nvSpPr>
        <p:spPr>
          <a:xfrm>
            <a:off x="3556000" y="3273425"/>
            <a:ext cx="7823200" cy="0"/>
          </a:xfrm>
          <a:prstGeom prst="line">
            <a:avLst/>
          </a:prstGeom>
          <a:noFill/>
          <a:ln w="6350">
            <a:solidFill>
              <a:srgbClr val="4A463E"/>
            </a:solidFill>
            <a:prstDash val="solid"/>
          </a:ln>
        </p:spPr>
        <p:txBody>
          <a:bodyPr/>
          <a:lstStyle/>
          <a:p>
            <a:endParaRPr lang="x-none"/>
          </a:p>
        </p:txBody>
      </p:sp>
      <p:sp>
        <p:nvSpPr>
          <p:cNvPr id="18" name="Text 16"/>
          <p:cNvSpPr/>
          <p:nvPr/>
        </p:nvSpPr>
        <p:spPr>
          <a:xfrm>
            <a:off x="3556000" y="3422650"/>
            <a:ext cx="3556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E07A5F"/>
                </a:solidFill>
                <a:latin typeface="IBM Plex Mono" pitchFamily="49" charset="0"/>
                <a:ea typeface="IBM Plex Mono" pitchFamily="49" charset="-122"/>
                <a:cs typeface="IBM Plex Mono" pitchFamily="49" charset="-120"/>
              </a:rPr>
              <a:t>4</a:t>
            </a:r>
            <a:endParaRPr lang="en-US" sz="1300" dirty="0"/>
          </a:p>
        </p:txBody>
      </p:sp>
      <p:sp>
        <p:nvSpPr>
          <p:cNvPr id="19" name="Text 17"/>
          <p:cNvSpPr/>
          <p:nvPr/>
        </p:nvSpPr>
        <p:spPr>
          <a:xfrm>
            <a:off x="4064000" y="3403600"/>
            <a:ext cx="7534656" cy="298450"/>
          </a:xfrm>
          <a:prstGeom prst="rect">
            <a:avLst/>
          </a:prstGeom>
          <a:noFill/>
          <a:ln/>
        </p:spPr>
        <p:txBody>
          <a:bodyPr wrap="square" lIns="0" tIns="0" rIns="0" bIns="0" rtlCol="0" anchor="t">
            <a:normAutofit/>
          </a:bodyPr>
          <a:lstStyle/>
          <a:p>
            <a:pPr marL="0" indent="0" algn="l">
              <a:lnSpc>
                <a:spcPts val="2170"/>
              </a:lnSpc>
              <a:buNone/>
            </a:pPr>
            <a:r>
              <a:rPr lang="en-US" sz="1550" dirty="0">
                <a:solidFill>
                  <a:srgbClr val="EDE8DD"/>
                </a:solidFill>
                <a:latin typeface="Spectral" pitchFamily="18" charset="0"/>
                <a:ea typeface="Spectral" pitchFamily="18" charset="-122"/>
                <a:cs typeface="Spectral" pitchFamily="18" charset="-120"/>
              </a:rPr>
              <a:t>Gunakan saringan Pasal 20–21 sebelum perkara bergeser ke pidana.</a:t>
            </a:r>
            <a:endParaRPr lang="en-US" sz="1550" dirty="0"/>
          </a:p>
        </p:txBody>
      </p:sp>
      <p:sp>
        <p:nvSpPr>
          <p:cNvPr id="20" name="Shape 18"/>
          <p:cNvSpPr/>
          <p:nvPr/>
        </p:nvSpPr>
        <p:spPr>
          <a:xfrm>
            <a:off x="3556000" y="3806825"/>
            <a:ext cx="7823200" cy="0"/>
          </a:xfrm>
          <a:prstGeom prst="line">
            <a:avLst/>
          </a:prstGeom>
          <a:noFill/>
          <a:ln w="6350">
            <a:solidFill>
              <a:srgbClr val="4A463E"/>
            </a:solidFill>
            <a:prstDash val="solid"/>
          </a:ln>
        </p:spPr>
        <p:txBody>
          <a:bodyPr/>
          <a:lstStyle/>
          <a:p>
            <a:endParaRPr lang="x-none"/>
          </a:p>
        </p:txBody>
      </p:sp>
      <p:sp>
        <p:nvSpPr>
          <p:cNvPr id="21" name="Shape 19"/>
          <p:cNvSpPr/>
          <p:nvPr/>
        </p:nvSpPr>
        <p:spPr>
          <a:xfrm>
            <a:off x="3556000" y="4340225"/>
            <a:ext cx="7823200" cy="0"/>
          </a:xfrm>
          <a:prstGeom prst="line">
            <a:avLst/>
          </a:prstGeom>
          <a:noFill/>
          <a:ln w="6350">
            <a:solidFill>
              <a:srgbClr val="4A463E"/>
            </a:solidFill>
            <a:prstDash val="solid"/>
          </a:ln>
        </p:spPr>
        <p:txBody>
          <a:bodyPr/>
          <a:lstStyle/>
          <a:p>
            <a:endParaRPr lang="x-none"/>
          </a:p>
        </p:txBody>
      </p:sp>
      <p:sp>
        <p:nvSpPr>
          <p:cNvPr id="22" name="Text 20"/>
          <p:cNvSpPr/>
          <p:nvPr/>
        </p:nvSpPr>
        <p:spPr>
          <a:xfrm>
            <a:off x="3556000" y="3956050"/>
            <a:ext cx="355600" cy="25400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E07A5F"/>
                </a:solidFill>
                <a:latin typeface="IBM Plex Mono" pitchFamily="49" charset="0"/>
                <a:ea typeface="IBM Plex Mono" pitchFamily="49" charset="-122"/>
                <a:cs typeface="IBM Plex Mono" pitchFamily="49" charset="-120"/>
              </a:rPr>
              <a:t>5</a:t>
            </a:r>
            <a:endParaRPr lang="en-US" sz="1300" dirty="0"/>
          </a:p>
        </p:txBody>
      </p:sp>
      <p:sp>
        <p:nvSpPr>
          <p:cNvPr id="23" name="Text 21"/>
          <p:cNvSpPr/>
          <p:nvPr/>
        </p:nvSpPr>
        <p:spPr>
          <a:xfrm>
            <a:off x="4064000" y="3937000"/>
            <a:ext cx="7534656" cy="298450"/>
          </a:xfrm>
          <a:prstGeom prst="rect">
            <a:avLst/>
          </a:prstGeom>
          <a:noFill/>
          <a:ln/>
        </p:spPr>
        <p:txBody>
          <a:bodyPr wrap="square" lIns="0" tIns="0" rIns="0" bIns="0" rtlCol="0" anchor="t">
            <a:normAutofit/>
          </a:bodyPr>
          <a:lstStyle/>
          <a:p>
            <a:pPr marL="0" indent="0" algn="l">
              <a:lnSpc>
                <a:spcPts val="2170"/>
              </a:lnSpc>
              <a:buNone/>
            </a:pPr>
            <a:r>
              <a:rPr lang="en-US" sz="1550" dirty="0">
                <a:solidFill>
                  <a:srgbClr val="EDE8DD"/>
                </a:solidFill>
                <a:latin typeface="Spectral" pitchFamily="18" charset="0"/>
                <a:ea typeface="Spectral" pitchFamily="18" charset="-122"/>
                <a:cs typeface="Spectral" pitchFamily="18" charset="-120"/>
              </a:rPr>
              <a:t>Perlakukan setiap kesepakatan perdamaian sebagai diskresi yang terdokumentasi.</a:t>
            </a:r>
            <a:endParaRPr lang="en-US" sz="1550" dirty="0"/>
          </a:p>
        </p:txBody>
      </p:sp>
      <p:sp>
        <p:nvSpPr>
          <p:cNvPr id="24" name="Text 22"/>
          <p:cNvSpPr/>
          <p:nvPr/>
        </p:nvSpPr>
        <p:spPr>
          <a:xfrm>
            <a:off x="812800" y="6242050"/>
            <a:ext cx="5886450" cy="23495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39C8E"/>
                </a:solidFill>
                <a:latin typeface="IBM Plex Mono" pitchFamily="49" charset="0"/>
                <a:ea typeface="IBM Plex Mono" pitchFamily="49" charset="-122"/>
                <a:cs typeface="IBM Plex Mono" pitchFamily="49" charset="-120"/>
              </a:rPr>
              <a:t>Diskresi dan Akuntabilitas Pejabat TUN</a:t>
            </a:r>
            <a:endParaRPr lang="en-US" sz="1200" dirty="0"/>
          </a:p>
        </p:txBody>
      </p:sp>
      <p:sp>
        <p:nvSpPr>
          <p:cNvPr id="25" name="Text 23"/>
          <p:cNvSpPr/>
          <p:nvPr/>
        </p:nvSpPr>
        <p:spPr>
          <a:xfrm>
            <a:off x="10058400" y="6242050"/>
            <a:ext cx="1320800" cy="23495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A39C8E"/>
                </a:solidFill>
                <a:latin typeface="IBM Plex Mono" pitchFamily="49" charset="0"/>
                <a:ea typeface="IBM Plex Mono" pitchFamily="49" charset="-122"/>
                <a:cs typeface="IBM Plex Mono" pitchFamily="49" charset="-120"/>
              </a:rPr>
              <a:t>20/ 20</a:t>
            </a:r>
            <a:endParaRPr lang="en-US" sz="1200" dirty="0"/>
          </a:p>
        </p:txBody>
      </p:sp>
    </p:spTree>
  </p:cSld>
  <p:clrMapOvr>
    <a:masterClrMapping/>
  </p:clrMapOvr>
</p:sld>
</file>

<file path=ppt/theme/theme1.xml><?xml version="1.0" encoding="utf-8"?>
<a:theme xmlns:a="http://schemas.openxmlformats.org/drawingml/2006/main" name="Editorial">
  <a:themeElements>
    <a:clrScheme name="Editorial">
      <a:dk1>
        <a:sysClr val="windowText" lastClr="000000"/>
      </a:dk1>
      <a:lt1>
        <a:sysClr val="window" lastClr="FFFFFF"/>
      </a:lt1>
      <a:dk2>
        <a:srgbClr val="171717"/>
      </a:dk2>
      <a:lt2>
        <a:srgbClr val="F7F6F3"/>
      </a:lt2>
      <a:accent1>
        <a:srgbClr val="C8350F"/>
      </a:accent1>
      <a:accent2>
        <a:srgbClr val="B6A992"/>
      </a:accent2>
      <a:accent3>
        <a:srgbClr val="D59A6D"/>
      </a:accent3>
      <a:accent4>
        <a:srgbClr val="C7793D"/>
      </a:accent4>
      <a:accent5>
        <a:srgbClr val="DB8464"/>
      </a:accent5>
      <a:accent6>
        <a:srgbClr val="3F7699"/>
      </a:accent6>
      <a:hlink>
        <a:srgbClr val="C8350F"/>
      </a:hlink>
      <a:folHlink>
        <a:srgbClr val="DB8464"/>
      </a:folHlink>
    </a:clrScheme>
    <a:fontScheme name="Custom 22">
      <a:majorFont>
        <a:latin typeface="Haettenschweiler"/>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ditorial" id="{71EC1670-473B-4381-BA1C-B02CC96DD716}" vid="{C5D3EF77-ADD0-40FD-A769-C339DAE739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Editorial</Template>
  <TotalTime>996</TotalTime>
  <Words>2969</Words>
  <Application>Microsoft Office PowerPoint</Application>
  <PresentationFormat>Widescreen</PresentationFormat>
  <Paragraphs>352</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Arial</vt:lpstr>
      <vt:lpstr>Bookman Old Style</vt:lpstr>
      <vt:lpstr>Haettenschweiler</vt:lpstr>
      <vt:lpstr>IBM Plex Mono</vt:lpstr>
      <vt:lpstr>Spectral</vt:lpstr>
      <vt:lpstr>Trade Gothic Next Light</vt:lpstr>
      <vt:lpstr>Editorial</vt:lpstr>
      <vt:lpstr>Kewenangan diskresi dan akuntabilitas keputusan pejabat TUN</vt:lpstr>
      <vt:lpstr>DILEMA PEJABAT TATA USAHA NEGARA</vt:lpstr>
      <vt:lpstr>Pengertian Diskresi </vt:lpstr>
      <vt:lpstr>KONSEP DASAR DISKRESI</vt:lpstr>
      <vt:lpstr>Siapa berwenang, untuk tujuan apa</vt:lpstr>
      <vt:lpstr>Diskresi lahir dari empat kondisi</vt:lpstr>
      <vt:lpstr>Syarat diskresi </vt:lpstr>
      <vt:lpstr>ASAS-ASAS UMUM PEMERINTAHAN YANG BAIK</vt:lpstr>
      <vt:lpstr>Dua jalur, ditentukan pemicunya</vt:lpstr>
      <vt:lpstr>Isi minimum jejak diskresi</vt:lpstr>
      <vt:lpstr>Akibat hukum diskresi yang cacat</vt:lpstr>
      <vt:lpstr>Cacat prosedur diskresi dirancang sebagai soal keabsahan</vt:lpstr>
      <vt:lpstr>Saringan APIP dan jalur pengembalian</vt:lpstr>
      <vt:lpstr>Menguji penyalahgunaan wewenang</vt:lpstr>
      <vt:lpstr>Arah Mahkamah Konstitusi</vt:lpstr>
      <vt:lpstr>Peta risiko diskresi</vt:lpstr>
      <vt:lpstr>Keputusan berdamai adalah diskresi</vt:lpstr>
      <vt:lpstr>Delapan isian dalam satu lembar</vt:lpstr>
      <vt:lpstr>Diskresi atau pidana?</vt:lpstr>
      <vt:lpstr>REVIU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Kewenangan Diskresi dan Akuntabilitas Keputusan Pejabat TUN</dc:title>
  <dc:subject/>
  <dc:creator/>
  <cp:lastModifiedBy>USER</cp:lastModifiedBy>
  <cp:revision>5</cp:revision>
  <dcterms:created xsi:type="dcterms:W3CDTF">2026-10-05T06:20:03Z</dcterms:created>
  <dcterms:modified xsi:type="dcterms:W3CDTF">2026-10-08T02:20:52Z</dcterms:modified>
</cp:coreProperties>
</file>