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g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6" r:id="rId3"/>
    <p:sldId id="329" r:id="rId4"/>
    <p:sldId id="278" r:id="rId5"/>
    <p:sldId id="316" r:id="rId6"/>
    <p:sldId id="315" r:id="rId7"/>
    <p:sldId id="326" r:id="rId8"/>
    <p:sldId id="325" r:id="rId9"/>
    <p:sldId id="328" r:id="rId10"/>
    <p:sldId id="262" r:id="rId11"/>
    <p:sldId id="330" r:id="rId12"/>
    <p:sldId id="263" r:id="rId13"/>
    <p:sldId id="362" r:id="rId14"/>
    <p:sldId id="363" r:id="rId15"/>
    <p:sldId id="305" r:id="rId16"/>
    <p:sldId id="298" r:id="rId17"/>
    <p:sldId id="347" r:id="rId18"/>
    <p:sldId id="307" r:id="rId19"/>
    <p:sldId id="3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9A611-CB73-4725-85AD-ED6F8E0173BD}" type="datetimeFigureOut">
              <a:rPr lang="en-ID" smtClean="0"/>
              <a:t>08/06/2024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FAA2-5DC7-430E-81E9-49DE097F1D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36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2973-9B85-490C-894C-EBBF2D6BE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E68E6-2794-46B5-8A03-720EE0E65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F64D5-8F0B-4F65-A96D-7793607F8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8895-DECB-483F-9C1A-0B83F08D170D}" type="datetimeFigureOut">
              <a:rPr lang="en-ID" smtClean="0"/>
              <a:t>08/06/2024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DAD07-126B-4F94-A8F3-7B7B0407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DFF76-E090-46DE-8D73-D5B2B44D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21B7-021B-45C7-8555-422C34961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542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464B-8BDC-4F1A-98DF-7BDE17F0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0712C-575B-4715-AAD0-E0099D5AC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8A606-4012-4C0A-9B69-B93B1B74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8895-DECB-483F-9C1A-0B83F08D170D}" type="datetimeFigureOut">
              <a:rPr lang="en-ID" smtClean="0"/>
              <a:t>08/06/2024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35671-70F8-41CC-8CEE-D80C814D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0175F-530F-468E-96BB-FC7D910A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21B7-021B-45C7-8555-422C34961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72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B7C6F5-BB4F-49E5-8740-874546F04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4FD92-C914-474F-B6AE-0CC8C6E8F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08231-9217-476D-9EFB-7BEEDBA3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8895-DECB-483F-9C1A-0B83F08D170D}" type="datetimeFigureOut">
              <a:rPr lang="en-ID" smtClean="0"/>
              <a:t>08/06/2024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9D1FB-12A6-40F2-9909-EFD1E9E6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D2EBA-02BF-4A8F-9D05-F37AD464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21B7-021B-45C7-8555-422C34961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0324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45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3" y="164638"/>
            <a:ext cx="100324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563" y="932723"/>
            <a:ext cx="100324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017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2352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64638"/>
            <a:ext cx="11760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932723"/>
            <a:ext cx="11760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412776"/>
            <a:ext cx="12192000" cy="5445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91932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43872" y="3004317"/>
            <a:ext cx="7248128" cy="6314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43872" y="3635752"/>
            <a:ext cx="724812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812365" y="1808180"/>
            <a:ext cx="3227519" cy="3233848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6368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9A6A539-B7C1-455B-A332-7354E9CDB6EE}"/>
              </a:ext>
            </a:extLst>
          </p:cNvPr>
          <p:cNvSpPr/>
          <p:nvPr userDrawn="1"/>
        </p:nvSpPr>
        <p:spPr>
          <a:xfrm>
            <a:off x="3985404" y="918494"/>
            <a:ext cx="6788988" cy="5021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B131B09-149B-40B6-9249-44A4B9358F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7795" y="2001328"/>
            <a:ext cx="1631465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796B7A-F292-4DAB-8FF1-6D0AF3ECA3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4489" y="2001328"/>
            <a:ext cx="5007269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12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1047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034179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802264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20" y="477108"/>
            <a:ext cx="4135432" cy="45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200527" y="417145"/>
            <a:ext cx="1748665" cy="369112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10640990" y="6073545"/>
            <a:ext cx="1751973" cy="369113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717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FFBA-278C-45D9-AE27-052B8BD4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4545A-4B07-4813-963A-E3EF0ED3D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05081-CA07-4FDB-84C6-2AB4CD84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8895-DECB-483F-9C1A-0B83F08D170D}" type="datetimeFigureOut">
              <a:rPr lang="en-ID" smtClean="0"/>
              <a:t>08/06/2024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F56BE-CE0E-462F-AE0D-1471CD4D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C6EA8-627B-4D25-A74D-B1F4BE5C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21B7-021B-45C7-8555-422C34961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8213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2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D171-9750-4BBD-B042-A29AD1F4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750E4-E561-490B-80DC-D299B6FB4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F76BF-F59B-448E-A918-549FD943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8895-DECB-483F-9C1A-0B83F08D170D}" type="datetimeFigureOut">
              <a:rPr lang="en-ID" smtClean="0"/>
              <a:t>08/06/2024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52A60-3DA9-4989-9E4F-9A36E06D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96879-E921-40A7-8049-FF1A56BE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21B7-021B-45C7-8555-422C34961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176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766A-7C90-4E8D-97FA-A66BD692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F4C5E-882F-43B6-A73C-4F03C2428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8F9F6-E7FA-4DB5-9038-ED28BFBC5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B4C4D-E815-47CF-B08B-D3A420B6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8895-DECB-483F-9C1A-0B83F08D170D}" type="datetimeFigureOut">
              <a:rPr lang="en-ID" smtClean="0"/>
              <a:t>08/06/2024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DD14F-5972-4CD3-8B6C-88FA13850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9B6C-5B6B-41FD-AABC-A008BC2C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21B7-021B-45C7-8555-422C34961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208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A3EF-D5DE-40B0-A89F-0D9F024D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B5E4A-A97D-464E-8166-9EEC0D018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BCDB4-86C1-4474-84BE-9D256C697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FEFE0-DB66-4EFD-84A1-242B70F65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28A91-727D-4C12-96D3-CAFBE0B35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A9311-2EF3-44B3-8B02-FDE0F36D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8895-DECB-483F-9C1A-0B83F08D170D}" type="datetimeFigureOut">
              <a:rPr lang="en-ID" smtClean="0"/>
              <a:t>08/06/2024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50B26-C3FC-48D5-ADDE-E3F714DA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0F02E1-F126-4450-80B0-B99EDE59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21B7-021B-45C7-8555-422C34961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19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AA28-97B8-4086-BC92-26831DAF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7C12F4-E75E-480A-985F-7280C11B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8895-DECB-483F-9C1A-0B83F08D170D}" type="datetimeFigureOut">
              <a:rPr lang="en-ID" smtClean="0"/>
              <a:t>08/06/2024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8B464-87B0-4B8F-93EF-80029050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34B75-E83B-4313-BEF5-3E154958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21B7-021B-45C7-8555-422C34961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389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EFE920-6D8A-4BF7-A0D9-59F1FE21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8895-DECB-483F-9C1A-0B83F08D170D}" type="datetimeFigureOut">
              <a:rPr lang="en-ID" smtClean="0"/>
              <a:t>08/06/2024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E3F2B-C595-4A5A-91D4-BBECE665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71127-3374-4F8C-B17F-6C1F1F3D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21B7-021B-45C7-8555-422C34961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075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137E-064D-492B-999E-1DCB937D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62F07-B495-4C61-8B7A-C36FB186C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5972A-0E41-480C-A84C-083417E3B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A995D-E3D7-4811-8849-5C590B59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8895-DECB-483F-9C1A-0B83F08D170D}" type="datetimeFigureOut">
              <a:rPr lang="en-ID" smtClean="0"/>
              <a:t>08/06/2024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6D633-B35C-4C48-9C98-5368CF874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6CC6B-6DD6-4FDE-974F-1292DB87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21B7-021B-45C7-8555-422C34961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143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FCD5-4C3E-4ACC-BD73-1474080B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0A97F-CF3F-49CC-BEDF-B0885A034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16F7A-2B29-4CD2-9D49-4B993A332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EBCD9-C61D-47D4-9EF5-77449480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8895-DECB-483F-9C1A-0B83F08D170D}" type="datetimeFigureOut">
              <a:rPr lang="en-ID" smtClean="0"/>
              <a:t>08/06/2024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58A37-6FD0-4D19-848F-5391778D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9E4BF-C98A-45A8-A517-EFBDA4CF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821B7-021B-45C7-8555-422C34961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948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4986C-153F-4E7C-A57C-C319442D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C4512-38B3-4471-B102-225C22F01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1DC64-D2F5-4559-A88A-B6B1AE10C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8895-DECB-483F-9C1A-0B83F08D170D}" type="datetimeFigureOut">
              <a:rPr lang="en-ID" smtClean="0"/>
              <a:t>08/06/2024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1AF69-12E7-4EC2-9F06-6F08503D8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EFF8E-B96D-4869-B198-357E1008C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821B7-021B-45C7-8555-422C34961A0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070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FCEA-21FA-46CC-AC40-A1127BDA4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GAMBARAN DISABILITAS DI KABUPATEN CIREBON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F1385-2100-4240-80E9-53FECF75E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7964" y="3602038"/>
            <a:ext cx="6410035" cy="10623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100" dirty="0"/>
              <a:t>MATERI IBU KEPALA DINAS SOSIAL KABUPATEN CIREBON </a:t>
            </a:r>
          </a:p>
          <a:p>
            <a:r>
              <a:rPr lang="en-US" sz="1100" dirty="0"/>
              <a:t>PADA ACARA SOSIALISASI PERATURAN DAERAH KABUPATEN CIREBON NOMOR 2 TAHUN 2024 TENTANG PELINDUNGAN DAN PEMENUHAN HAK PENYANDANG DISABILITAS</a:t>
            </a:r>
          </a:p>
          <a:p>
            <a:r>
              <a:rPr lang="en-US" sz="1100" dirty="0"/>
              <a:t>APITA HOTEL, 12 JUNI 2024</a:t>
            </a:r>
            <a:endParaRPr lang="en-ID" sz="1100" dirty="0"/>
          </a:p>
        </p:txBody>
      </p:sp>
    </p:spTree>
    <p:extLst>
      <p:ext uri="{BB962C8B-B14F-4D97-AF65-F5344CB8AC3E}">
        <p14:creationId xmlns:p14="http://schemas.microsoft.com/office/powerpoint/2010/main" val="216692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3861" y="1627745"/>
            <a:ext cx="8946727" cy="500992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  <a:tabLst>
                <a:tab pos="287881" algn="l"/>
                <a:tab pos="8938284" algn="l"/>
              </a:tabLst>
            </a:pPr>
            <a:r>
              <a:rPr sz="3200" u="sng" dirty="0">
                <a:uFill>
                  <a:solidFill>
                    <a:srgbClr val="A2181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u="sng" spc="306" dirty="0">
                <a:uFill>
                  <a:solidFill>
                    <a:srgbClr val="A21818"/>
                  </a:solidFill>
                </a:uFill>
              </a:rPr>
              <a:t>PENGERTIAN	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562" y="2700113"/>
            <a:ext cx="88900" cy="888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88705" y="2487176"/>
            <a:ext cx="9439487" cy="233098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 algn="just">
              <a:lnSpc>
                <a:spcPct val="115500"/>
              </a:lnSpc>
              <a:spcBef>
                <a:spcPts val="67"/>
              </a:spcBef>
            </a:pPr>
            <a:r>
              <a:rPr sz="2200" spc="-23" dirty="0">
                <a:latin typeface="Roboto"/>
                <a:cs typeface="Roboto"/>
              </a:rPr>
              <a:t>Penyandang</a:t>
            </a:r>
            <a:r>
              <a:rPr sz="2200" spc="-20" dirty="0">
                <a:latin typeface="Roboto"/>
                <a:cs typeface="Roboto"/>
              </a:rPr>
              <a:t> disabilitas</a:t>
            </a:r>
            <a:r>
              <a:rPr sz="2200" spc="-17" dirty="0">
                <a:latin typeface="Roboto"/>
                <a:cs typeface="Roboto"/>
              </a:rPr>
              <a:t> </a:t>
            </a:r>
            <a:r>
              <a:rPr sz="2200" spc="-23" dirty="0">
                <a:latin typeface="Roboto"/>
                <a:cs typeface="Roboto"/>
              </a:rPr>
              <a:t>menurut</a:t>
            </a:r>
            <a:r>
              <a:rPr sz="2200" spc="-20" dirty="0">
                <a:latin typeface="Roboto"/>
                <a:cs typeface="Roboto"/>
              </a:rPr>
              <a:t> </a:t>
            </a:r>
            <a:r>
              <a:rPr sz="2200" spc="-63" dirty="0">
                <a:latin typeface="Roboto"/>
                <a:cs typeface="Roboto"/>
              </a:rPr>
              <a:t>UU</a:t>
            </a:r>
            <a:r>
              <a:rPr sz="2200" spc="-60" dirty="0">
                <a:latin typeface="Roboto"/>
                <a:cs typeface="Roboto"/>
              </a:rPr>
              <a:t> </a:t>
            </a:r>
            <a:r>
              <a:rPr sz="2200" dirty="0">
                <a:latin typeface="Roboto"/>
                <a:cs typeface="Roboto"/>
              </a:rPr>
              <a:t>Nomor </a:t>
            </a:r>
            <a:r>
              <a:rPr sz="2200" spc="-3" dirty="0">
                <a:latin typeface="Roboto"/>
                <a:cs typeface="Roboto"/>
              </a:rPr>
              <a:t>8 </a:t>
            </a:r>
            <a:r>
              <a:rPr sz="2200" spc="-27" dirty="0">
                <a:latin typeface="Roboto"/>
                <a:cs typeface="Roboto"/>
              </a:rPr>
              <a:t>Tahun</a:t>
            </a:r>
            <a:r>
              <a:rPr sz="2200" spc="-23" dirty="0">
                <a:latin typeface="Roboto"/>
                <a:cs typeface="Roboto"/>
              </a:rPr>
              <a:t> </a:t>
            </a:r>
            <a:r>
              <a:rPr sz="2200" spc="-3" dirty="0">
                <a:latin typeface="Roboto"/>
                <a:cs typeface="Roboto"/>
              </a:rPr>
              <a:t>2016 </a:t>
            </a:r>
            <a:r>
              <a:rPr sz="2200" spc="-20" dirty="0">
                <a:latin typeface="Roboto"/>
                <a:cs typeface="Roboto"/>
              </a:rPr>
              <a:t>adalah</a:t>
            </a:r>
            <a:r>
              <a:rPr sz="2200" spc="-17" dirty="0">
                <a:latin typeface="Roboto"/>
                <a:cs typeface="Roboto"/>
              </a:rPr>
              <a:t> </a:t>
            </a:r>
            <a:r>
              <a:rPr sz="2200" spc="-13" dirty="0">
                <a:latin typeface="Roboto"/>
                <a:cs typeface="Roboto"/>
              </a:rPr>
              <a:t>setiap </a:t>
            </a:r>
            <a:r>
              <a:rPr sz="2200" spc="-10" dirty="0">
                <a:latin typeface="Roboto"/>
                <a:cs typeface="Roboto"/>
              </a:rPr>
              <a:t> </a:t>
            </a:r>
            <a:r>
              <a:rPr sz="2200" spc="-20" dirty="0">
                <a:latin typeface="Roboto"/>
                <a:cs typeface="Roboto"/>
              </a:rPr>
              <a:t>orang</a:t>
            </a:r>
            <a:r>
              <a:rPr sz="2200" spc="-17" dirty="0">
                <a:latin typeface="Roboto"/>
                <a:cs typeface="Roboto"/>
              </a:rPr>
              <a:t> </a:t>
            </a:r>
            <a:r>
              <a:rPr sz="2200" spc="-33" dirty="0">
                <a:latin typeface="Roboto"/>
                <a:cs typeface="Roboto"/>
              </a:rPr>
              <a:t>yang</a:t>
            </a:r>
            <a:r>
              <a:rPr sz="2200" spc="-30" dirty="0">
                <a:latin typeface="Roboto"/>
                <a:cs typeface="Roboto"/>
              </a:rPr>
              <a:t> </a:t>
            </a:r>
            <a:r>
              <a:rPr sz="2200" spc="-13" dirty="0">
                <a:latin typeface="Roboto"/>
                <a:cs typeface="Roboto"/>
              </a:rPr>
              <a:t>mengalami</a:t>
            </a:r>
            <a:r>
              <a:rPr sz="2200" spc="-10" dirty="0">
                <a:latin typeface="Roboto"/>
                <a:cs typeface="Roboto"/>
              </a:rPr>
              <a:t> </a:t>
            </a:r>
            <a:r>
              <a:rPr sz="2200" spc="-17" dirty="0">
                <a:latin typeface="Roboto"/>
                <a:cs typeface="Roboto"/>
              </a:rPr>
              <a:t>keterbatasan</a:t>
            </a:r>
            <a:r>
              <a:rPr sz="2200" spc="-13" dirty="0">
                <a:latin typeface="Roboto"/>
                <a:cs typeface="Roboto"/>
              </a:rPr>
              <a:t> </a:t>
            </a:r>
            <a:r>
              <a:rPr sz="2200" spc="-7" dirty="0">
                <a:latin typeface="Roboto"/>
                <a:cs typeface="Roboto"/>
              </a:rPr>
              <a:t>fisik,</a:t>
            </a:r>
            <a:r>
              <a:rPr sz="2200" spc="-3" dirty="0">
                <a:latin typeface="Roboto"/>
                <a:cs typeface="Roboto"/>
              </a:rPr>
              <a:t> </a:t>
            </a:r>
            <a:r>
              <a:rPr sz="2200" spc="-17" dirty="0">
                <a:latin typeface="Roboto"/>
                <a:cs typeface="Roboto"/>
              </a:rPr>
              <a:t>intelektual,</a:t>
            </a:r>
            <a:r>
              <a:rPr sz="2200" spc="-13" dirty="0">
                <a:latin typeface="Roboto"/>
                <a:cs typeface="Roboto"/>
              </a:rPr>
              <a:t> mental,</a:t>
            </a:r>
            <a:r>
              <a:rPr sz="2200" spc="-10" dirty="0">
                <a:latin typeface="Roboto"/>
                <a:cs typeface="Roboto"/>
              </a:rPr>
              <a:t> </a:t>
            </a:r>
            <a:r>
              <a:rPr sz="2200" spc="-20" dirty="0">
                <a:latin typeface="Roboto"/>
                <a:cs typeface="Roboto"/>
              </a:rPr>
              <a:t>dan</a:t>
            </a:r>
            <a:r>
              <a:rPr sz="2200" spc="-17" dirty="0">
                <a:latin typeface="Roboto"/>
                <a:cs typeface="Roboto"/>
              </a:rPr>
              <a:t> </a:t>
            </a:r>
            <a:r>
              <a:rPr sz="2200" spc="-20" dirty="0">
                <a:latin typeface="Roboto"/>
                <a:cs typeface="Roboto"/>
              </a:rPr>
              <a:t>/atau </a:t>
            </a:r>
            <a:r>
              <a:rPr sz="2200" spc="-17" dirty="0">
                <a:latin typeface="Roboto"/>
                <a:cs typeface="Roboto"/>
              </a:rPr>
              <a:t> sensorik</a:t>
            </a:r>
            <a:r>
              <a:rPr sz="2200" spc="-13" dirty="0">
                <a:latin typeface="Roboto"/>
                <a:cs typeface="Roboto"/>
              </a:rPr>
              <a:t> dalam</a:t>
            </a:r>
            <a:r>
              <a:rPr sz="2200" spc="-10" dirty="0">
                <a:latin typeface="Roboto"/>
                <a:cs typeface="Roboto"/>
              </a:rPr>
              <a:t> </a:t>
            </a:r>
            <a:r>
              <a:rPr sz="2200" spc="-23" dirty="0">
                <a:latin typeface="Roboto"/>
                <a:cs typeface="Roboto"/>
              </a:rPr>
              <a:t>jangka</a:t>
            </a:r>
            <a:r>
              <a:rPr sz="2200" spc="-20" dirty="0">
                <a:latin typeface="Roboto"/>
                <a:cs typeface="Roboto"/>
              </a:rPr>
              <a:t> waktu</a:t>
            </a:r>
            <a:r>
              <a:rPr sz="2200" spc="-17" dirty="0">
                <a:latin typeface="Roboto"/>
                <a:cs typeface="Roboto"/>
              </a:rPr>
              <a:t> </a:t>
            </a:r>
            <a:r>
              <a:rPr sz="2200" spc="-13" dirty="0">
                <a:latin typeface="Roboto"/>
                <a:cs typeface="Roboto"/>
              </a:rPr>
              <a:t>lama</a:t>
            </a:r>
            <a:r>
              <a:rPr sz="2200" spc="-10" dirty="0">
                <a:latin typeface="Roboto"/>
                <a:cs typeface="Roboto"/>
              </a:rPr>
              <a:t> </a:t>
            </a:r>
            <a:r>
              <a:rPr sz="2200" spc="-33" dirty="0">
                <a:latin typeface="Roboto"/>
                <a:cs typeface="Roboto"/>
              </a:rPr>
              <a:t>yang</a:t>
            </a:r>
            <a:r>
              <a:rPr sz="2200" spc="-30" dirty="0">
                <a:latin typeface="Roboto"/>
                <a:cs typeface="Roboto"/>
              </a:rPr>
              <a:t> </a:t>
            </a:r>
            <a:r>
              <a:rPr sz="2200" spc="-13" dirty="0">
                <a:latin typeface="Roboto"/>
                <a:cs typeface="Roboto"/>
              </a:rPr>
              <a:t>dalam</a:t>
            </a:r>
            <a:r>
              <a:rPr sz="2200" spc="-10" dirty="0">
                <a:latin typeface="Roboto"/>
                <a:cs typeface="Roboto"/>
              </a:rPr>
              <a:t> </a:t>
            </a:r>
            <a:r>
              <a:rPr sz="2200" spc="-17" dirty="0">
                <a:latin typeface="Roboto"/>
                <a:cs typeface="Roboto"/>
              </a:rPr>
              <a:t>berinteraksi</a:t>
            </a:r>
            <a:r>
              <a:rPr sz="2200" spc="-13" dirty="0">
                <a:latin typeface="Roboto"/>
                <a:cs typeface="Roboto"/>
              </a:rPr>
              <a:t> </a:t>
            </a:r>
            <a:r>
              <a:rPr sz="2200" spc="-17" dirty="0">
                <a:latin typeface="Roboto"/>
                <a:cs typeface="Roboto"/>
              </a:rPr>
              <a:t>dengan </a:t>
            </a:r>
            <a:r>
              <a:rPr sz="2200" spc="-540" dirty="0">
                <a:latin typeface="Roboto"/>
                <a:cs typeface="Roboto"/>
              </a:rPr>
              <a:t> </a:t>
            </a:r>
            <a:r>
              <a:rPr sz="2200" spc="-27" dirty="0">
                <a:latin typeface="Roboto"/>
                <a:cs typeface="Roboto"/>
              </a:rPr>
              <a:t>lingkungan </a:t>
            </a:r>
            <a:r>
              <a:rPr sz="2200" spc="-17" dirty="0">
                <a:latin typeface="Roboto"/>
                <a:cs typeface="Roboto"/>
              </a:rPr>
              <a:t>dapat </a:t>
            </a:r>
            <a:r>
              <a:rPr sz="2200" spc="-13" dirty="0">
                <a:latin typeface="Roboto"/>
                <a:cs typeface="Roboto"/>
              </a:rPr>
              <a:t>mengalami </a:t>
            </a:r>
            <a:r>
              <a:rPr sz="2200" spc="-20" dirty="0">
                <a:latin typeface="Roboto"/>
                <a:cs typeface="Roboto"/>
              </a:rPr>
              <a:t>hambatan dan kesulitan </a:t>
            </a:r>
            <a:r>
              <a:rPr sz="2200" spc="-30" dirty="0">
                <a:latin typeface="Roboto"/>
                <a:cs typeface="Roboto"/>
              </a:rPr>
              <a:t>untuk </a:t>
            </a:r>
            <a:r>
              <a:rPr sz="2200" spc="-17" dirty="0">
                <a:latin typeface="Roboto"/>
                <a:cs typeface="Roboto"/>
              </a:rPr>
              <a:t>berpartisipasi </a:t>
            </a:r>
            <a:r>
              <a:rPr sz="2200" spc="-13" dirty="0">
                <a:latin typeface="Roboto"/>
                <a:cs typeface="Roboto"/>
              </a:rPr>
              <a:t> </a:t>
            </a:r>
            <a:r>
              <a:rPr sz="2200" spc="-10" dirty="0">
                <a:latin typeface="Roboto"/>
                <a:cs typeface="Roboto"/>
              </a:rPr>
              <a:t>secara</a:t>
            </a:r>
            <a:r>
              <a:rPr sz="2200" spc="-7" dirty="0">
                <a:latin typeface="Roboto"/>
                <a:cs typeface="Roboto"/>
              </a:rPr>
              <a:t> </a:t>
            </a:r>
            <a:r>
              <a:rPr sz="2200" spc="-23" dirty="0">
                <a:latin typeface="Roboto"/>
                <a:cs typeface="Roboto"/>
              </a:rPr>
              <a:t>penuh</a:t>
            </a:r>
            <a:r>
              <a:rPr sz="2200" spc="-20" dirty="0">
                <a:latin typeface="Roboto"/>
                <a:cs typeface="Roboto"/>
              </a:rPr>
              <a:t> dan</a:t>
            </a:r>
            <a:r>
              <a:rPr sz="2200" spc="-17" dirty="0">
                <a:latin typeface="Roboto"/>
                <a:cs typeface="Roboto"/>
              </a:rPr>
              <a:t> </a:t>
            </a:r>
            <a:r>
              <a:rPr sz="2200" spc="7" dirty="0">
                <a:latin typeface="Roboto"/>
                <a:cs typeface="Roboto"/>
              </a:rPr>
              <a:t>efektif</a:t>
            </a:r>
            <a:r>
              <a:rPr sz="2200" spc="10" dirty="0">
                <a:latin typeface="Roboto"/>
                <a:cs typeface="Roboto"/>
              </a:rPr>
              <a:t> </a:t>
            </a:r>
            <a:r>
              <a:rPr sz="2200" spc="-17" dirty="0">
                <a:latin typeface="Roboto"/>
                <a:cs typeface="Roboto"/>
              </a:rPr>
              <a:t>dengan</a:t>
            </a:r>
            <a:r>
              <a:rPr sz="2200" spc="-13" dirty="0">
                <a:latin typeface="Roboto"/>
                <a:cs typeface="Roboto"/>
              </a:rPr>
              <a:t> </a:t>
            </a:r>
            <a:r>
              <a:rPr sz="2200" spc="-17" dirty="0">
                <a:latin typeface="Roboto"/>
                <a:cs typeface="Roboto"/>
              </a:rPr>
              <a:t>warga</a:t>
            </a:r>
            <a:r>
              <a:rPr sz="2200" spc="-13" dirty="0">
                <a:latin typeface="Roboto"/>
                <a:cs typeface="Roboto"/>
              </a:rPr>
              <a:t> </a:t>
            </a:r>
            <a:r>
              <a:rPr sz="2200" spc="-17" dirty="0">
                <a:latin typeface="Roboto"/>
                <a:cs typeface="Roboto"/>
              </a:rPr>
              <a:t>negara</a:t>
            </a:r>
            <a:r>
              <a:rPr sz="2200" spc="-13" dirty="0">
                <a:latin typeface="Roboto"/>
                <a:cs typeface="Roboto"/>
              </a:rPr>
              <a:t> </a:t>
            </a:r>
            <a:r>
              <a:rPr sz="2200" spc="-30" dirty="0">
                <a:latin typeface="Roboto"/>
                <a:cs typeface="Roboto"/>
              </a:rPr>
              <a:t>lainnya</a:t>
            </a:r>
            <a:r>
              <a:rPr sz="2200" spc="-27" dirty="0">
                <a:latin typeface="Roboto"/>
                <a:cs typeface="Roboto"/>
              </a:rPr>
              <a:t> </a:t>
            </a:r>
            <a:r>
              <a:rPr sz="2200" spc="-17" dirty="0">
                <a:latin typeface="Roboto"/>
                <a:cs typeface="Roboto"/>
              </a:rPr>
              <a:t>berdasarkan </a:t>
            </a:r>
            <a:r>
              <a:rPr sz="2200" spc="-13" dirty="0">
                <a:latin typeface="Roboto"/>
                <a:cs typeface="Roboto"/>
              </a:rPr>
              <a:t> kesamaan</a:t>
            </a:r>
            <a:r>
              <a:rPr sz="2200" spc="-7" dirty="0">
                <a:latin typeface="Roboto"/>
                <a:cs typeface="Roboto"/>
              </a:rPr>
              <a:t> </a:t>
            </a:r>
            <a:r>
              <a:rPr sz="2200" spc="-20" dirty="0">
                <a:latin typeface="Roboto"/>
                <a:cs typeface="Roboto"/>
              </a:rPr>
              <a:t>hak.</a:t>
            </a:r>
            <a:endParaRPr sz="2200" dirty="0">
              <a:latin typeface="Roboto"/>
              <a:cs typeface="Robot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5631" y="512546"/>
            <a:ext cx="946149" cy="9905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6257" y="219243"/>
            <a:ext cx="2270411" cy="229977"/>
          </a:xfrm>
          <a:prstGeom prst="rect">
            <a:avLst/>
          </a:prstGeom>
        </p:spPr>
        <p:txBody>
          <a:bodyPr vert="horz" wrap="square" lIns="0" tIns="6773" rIns="0" bIns="0" rtlCol="0">
            <a:spAutoFit/>
          </a:bodyPr>
          <a:lstStyle/>
          <a:p>
            <a:pPr marL="8467" marR="3387" indent="366202">
              <a:lnSpc>
                <a:spcPts val="2000"/>
              </a:lnSpc>
              <a:spcBef>
                <a:spcPts val="53"/>
              </a:spcBef>
            </a:pPr>
            <a:r>
              <a:rPr sz="800" spc="-50" dirty="0">
                <a:latin typeface="Lucida Sans Unicode"/>
                <a:cs typeface="Lucida Sans Unicode"/>
              </a:rPr>
              <a:t>D</a:t>
            </a:r>
            <a:r>
              <a:rPr sz="800" spc="-76" dirty="0">
                <a:latin typeface="Lucida Sans Unicode"/>
                <a:cs typeface="Lucida Sans Unicode"/>
              </a:rPr>
              <a:t>i</a:t>
            </a:r>
            <a:r>
              <a:rPr sz="800" spc="-33" dirty="0">
                <a:latin typeface="Lucida Sans Unicode"/>
                <a:cs typeface="Lucida Sans Unicode"/>
              </a:rPr>
              <a:t>n</a:t>
            </a:r>
            <a:r>
              <a:rPr sz="800" spc="13" dirty="0">
                <a:latin typeface="Lucida Sans Unicode"/>
                <a:cs typeface="Lucida Sans Unicode"/>
              </a:rPr>
              <a:t>a</a:t>
            </a:r>
            <a:r>
              <a:rPr sz="800" spc="10" dirty="0">
                <a:latin typeface="Lucida Sans Unicode"/>
                <a:cs typeface="Lucida Sans Unicode"/>
              </a:rPr>
              <a:t>s</a:t>
            </a:r>
            <a:r>
              <a:rPr sz="800" spc="-100" dirty="0">
                <a:latin typeface="Lucida Sans Unicode"/>
                <a:cs typeface="Lucida Sans Unicode"/>
              </a:rPr>
              <a:t> </a:t>
            </a:r>
            <a:r>
              <a:rPr sz="800" spc="213" dirty="0">
                <a:latin typeface="Lucida Sans Unicode"/>
                <a:cs typeface="Lucida Sans Unicode"/>
              </a:rPr>
              <a:t>S</a:t>
            </a:r>
            <a:r>
              <a:rPr sz="800" spc="-3" dirty="0">
                <a:latin typeface="Lucida Sans Unicode"/>
                <a:cs typeface="Lucida Sans Unicode"/>
              </a:rPr>
              <a:t>o</a:t>
            </a:r>
            <a:r>
              <a:rPr sz="800" spc="33" dirty="0">
                <a:latin typeface="Lucida Sans Unicode"/>
                <a:cs typeface="Lucida Sans Unicode"/>
              </a:rPr>
              <a:t>s</a:t>
            </a:r>
            <a:r>
              <a:rPr sz="800" spc="-76" dirty="0">
                <a:latin typeface="Lucida Sans Unicode"/>
                <a:cs typeface="Lucida Sans Unicode"/>
              </a:rPr>
              <a:t>i</a:t>
            </a:r>
            <a:r>
              <a:rPr sz="800" spc="13" dirty="0">
                <a:latin typeface="Lucida Sans Unicode"/>
                <a:cs typeface="Lucida Sans Unicode"/>
              </a:rPr>
              <a:t>a</a:t>
            </a:r>
            <a:r>
              <a:rPr sz="800" spc="-113" dirty="0">
                <a:latin typeface="Lucida Sans Unicode"/>
                <a:cs typeface="Lucida Sans Unicode"/>
              </a:rPr>
              <a:t>l  </a:t>
            </a:r>
            <a:r>
              <a:rPr sz="800" spc="43" dirty="0">
                <a:latin typeface="Lucida Sans Unicode"/>
                <a:cs typeface="Lucida Sans Unicode"/>
              </a:rPr>
              <a:t>K</a:t>
            </a:r>
            <a:r>
              <a:rPr sz="800" spc="13" dirty="0">
                <a:latin typeface="Lucida Sans Unicode"/>
                <a:cs typeface="Lucida Sans Unicode"/>
              </a:rPr>
              <a:t>a</a:t>
            </a:r>
            <a:r>
              <a:rPr sz="800" spc="3" dirty="0">
                <a:latin typeface="Lucida Sans Unicode"/>
                <a:cs typeface="Lucida Sans Unicode"/>
              </a:rPr>
              <a:t>b</a:t>
            </a:r>
            <a:r>
              <a:rPr sz="800" spc="-37" dirty="0">
                <a:latin typeface="Lucida Sans Unicode"/>
                <a:cs typeface="Lucida Sans Unicode"/>
              </a:rPr>
              <a:t>u</a:t>
            </a:r>
            <a:r>
              <a:rPr sz="800" spc="3" dirty="0">
                <a:latin typeface="Lucida Sans Unicode"/>
                <a:cs typeface="Lucida Sans Unicode"/>
              </a:rPr>
              <a:t>p</a:t>
            </a:r>
            <a:r>
              <a:rPr sz="800" spc="13" dirty="0">
                <a:latin typeface="Lucida Sans Unicode"/>
                <a:cs typeface="Lucida Sans Unicode"/>
              </a:rPr>
              <a:t>a</a:t>
            </a:r>
            <a:r>
              <a:rPr sz="800" spc="50" dirty="0">
                <a:latin typeface="Lucida Sans Unicode"/>
                <a:cs typeface="Lucida Sans Unicode"/>
              </a:rPr>
              <a:t>t</a:t>
            </a:r>
            <a:r>
              <a:rPr sz="800" spc="53" dirty="0">
                <a:latin typeface="Lucida Sans Unicode"/>
                <a:cs typeface="Lucida Sans Unicode"/>
              </a:rPr>
              <a:t>e</a:t>
            </a:r>
            <a:r>
              <a:rPr sz="800" spc="-57" dirty="0">
                <a:latin typeface="Lucida Sans Unicode"/>
                <a:cs typeface="Lucida Sans Unicode"/>
              </a:rPr>
              <a:t>n</a:t>
            </a:r>
            <a:r>
              <a:rPr sz="800" spc="-100" dirty="0">
                <a:latin typeface="Lucida Sans Unicode"/>
                <a:cs typeface="Lucida Sans Unicode"/>
              </a:rPr>
              <a:t> </a:t>
            </a:r>
            <a:r>
              <a:rPr sz="800" spc="123" dirty="0">
                <a:latin typeface="Lucida Sans Unicode"/>
                <a:cs typeface="Lucida Sans Unicode"/>
              </a:rPr>
              <a:t>C</a:t>
            </a:r>
            <a:r>
              <a:rPr sz="800" spc="-76" dirty="0">
                <a:latin typeface="Lucida Sans Unicode"/>
                <a:cs typeface="Lucida Sans Unicode"/>
              </a:rPr>
              <a:t>i</a:t>
            </a:r>
            <a:r>
              <a:rPr sz="800" spc="-17" dirty="0">
                <a:latin typeface="Lucida Sans Unicode"/>
                <a:cs typeface="Lucida Sans Unicode"/>
              </a:rPr>
              <a:t>r</a:t>
            </a:r>
            <a:r>
              <a:rPr sz="800" spc="53" dirty="0">
                <a:latin typeface="Lucida Sans Unicode"/>
                <a:cs typeface="Lucida Sans Unicode"/>
              </a:rPr>
              <a:t>e</a:t>
            </a:r>
            <a:r>
              <a:rPr sz="800" spc="3" dirty="0">
                <a:latin typeface="Lucida Sans Unicode"/>
                <a:cs typeface="Lucida Sans Unicode"/>
              </a:rPr>
              <a:t>b</a:t>
            </a:r>
            <a:r>
              <a:rPr sz="800" spc="-3" dirty="0">
                <a:latin typeface="Lucida Sans Unicode"/>
                <a:cs typeface="Lucida Sans Unicode"/>
              </a:rPr>
              <a:t>o</a:t>
            </a:r>
            <a:r>
              <a:rPr sz="800" spc="-57" dirty="0">
                <a:latin typeface="Lucida Sans Unicode"/>
                <a:cs typeface="Lucida Sans Unicode"/>
              </a:rPr>
              <a:t>n</a:t>
            </a:r>
            <a:endParaRPr sz="800" dirty="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23918" y="4837522"/>
            <a:ext cx="2368127" cy="2020570"/>
            <a:chOff x="14735877" y="7256282"/>
            <a:chExt cx="3552190" cy="3030855"/>
          </a:xfrm>
        </p:grpSpPr>
        <p:sp>
          <p:nvSpPr>
            <p:cNvPr id="8" name="object 8"/>
            <p:cNvSpPr/>
            <p:nvPr/>
          </p:nvSpPr>
          <p:spPr>
            <a:xfrm>
              <a:off x="16652986" y="7256282"/>
              <a:ext cx="796925" cy="638810"/>
            </a:xfrm>
            <a:custGeom>
              <a:avLst/>
              <a:gdLst/>
              <a:ahLst/>
              <a:cxnLst/>
              <a:rect l="l" t="t" r="r" b="b"/>
              <a:pathLst>
                <a:path w="796925" h="638809">
                  <a:moveTo>
                    <a:pt x="631034" y="638545"/>
                  </a:moveTo>
                  <a:lnTo>
                    <a:pt x="678755" y="592412"/>
                  </a:lnTo>
                  <a:lnTo>
                    <a:pt x="717390" y="546852"/>
                  </a:lnTo>
                  <a:lnTo>
                    <a:pt x="747582" y="502261"/>
                  </a:lnTo>
                  <a:lnTo>
                    <a:pt x="769973" y="459032"/>
                  </a:lnTo>
                  <a:lnTo>
                    <a:pt x="785208" y="417560"/>
                  </a:lnTo>
                  <a:lnTo>
                    <a:pt x="793930" y="378241"/>
                  </a:lnTo>
                  <a:lnTo>
                    <a:pt x="796781" y="341469"/>
                  </a:lnTo>
                  <a:lnTo>
                    <a:pt x="794405" y="307638"/>
                  </a:lnTo>
                  <a:lnTo>
                    <a:pt x="776545" y="250381"/>
                  </a:lnTo>
                  <a:lnTo>
                    <a:pt x="745495" y="209626"/>
                  </a:lnTo>
                  <a:lnTo>
                    <a:pt x="706400" y="188533"/>
                  </a:lnTo>
                  <a:lnTo>
                    <a:pt x="685445" y="186346"/>
                  </a:lnTo>
                  <a:lnTo>
                    <a:pt x="664408" y="190258"/>
                  </a:lnTo>
                  <a:lnTo>
                    <a:pt x="643933" y="200665"/>
                  </a:lnTo>
                  <a:lnTo>
                    <a:pt x="633610" y="183756"/>
                  </a:lnTo>
                  <a:lnTo>
                    <a:pt x="600042" y="145482"/>
                  </a:lnTo>
                  <a:lnTo>
                    <a:pt x="539335" y="104520"/>
                  </a:lnTo>
                  <a:lnTo>
                    <a:pt x="447591" y="79549"/>
                  </a:lnTo>
                  <a:lnTo>
                    <a:pt x="401319" y="77623"/>
                  </a:lnTo>
                  <a:lnTo>
                    <a:pt x="351839" y="79006"/>
                  </a:lnTo>
                  <a:lnTo>
                    <a:pt x="301303" y="81540"/>
                  </a:lnTo>
                  <a:lnTo>
                    <a:pt x="251864" y="83064"/>
                  </a:lnTo>
                  <a:lnTo>
                    <a:pt x="205675" y="81422"/>
                  </a:lnTo>
                  <a:lnTo>
                    <a:pt x="164888" y="74453"/>
                  </a:lnTo>
                  <a:lnTo>
                    <a:pt x="108132" y="35900"/>
                  </a:lnTo>
                  <a:lnTo>
                    <a:pt x="96469" y="0"/>
                  </a:lnTo>
                  <a:lnTo>
                    <a:pt x="57208" y="45887"/>
                  </a:lnTo>
                  <a:lnTo>
                    <a:pt x="29260" y="96634"/>
                  </a:lnTo>
                  <a:lnTo>
                    <a:pt x="11294" y="150219"/>
                  </a:lnTo>
                  <a:lnTo>
                    <a:pt x="1984" y="204621"/>
                  </a:lnTo>
                  <a:lnTo>
                    <a:pt x="0" y="257818"/>
                  </a:lnTo>
                  <a:lnTo>
                    <a:pt x="4013" y="307791"/>
                  </a:lnTo>
                  <a:lnTo>
                    <a:pt x="12696" y="352518"/>
                  </a:lnTo>
                  <a:lnTo>
                    <a:pt x="24719" y="389978"/>
                  </a:lnTo>
                  <a:lnTo>
                    <a:pt x="38755" y="418150"/>
                  </a:lnTo>
                  <a:lnTo>
                    <a:pt x="53474" y="435013"/>
                  </a:lnTo>
                  <a:lnTo>
                    <a:pt x="631034" y="638545"/>
                  </a:lnTo>
                  <a:close/>
                </a:path>
              </a:pathLst>
            </a:custGeom>
            <a:solidFill>
              <a:srgbClr val="0E0D0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9"/>
            <p:cNvSpPr/>
            <p:nvPr/>
          </p:nvSpPr>
          <p:spPr>
            <a:xfrm>
              <a:off x="14877759" y="8163575"/>
              <a:ext cx="3410585" cy="2123440"/>
            </a:xfrm>
            <a:custGeom>
              <a:avLst/>
              <a:gdLst/>
              <a:ahLst/>
              <a:cxnLst/>
              <a:rect l="l" t="t" r="r" b="b"/>
              <a:pathLst>
                <a:path w="3410584" h="2123440">
                  <a:moveTo>
                    <a:pt x="3177272" y="1747616"/>
                  </a:moveTo>
                  <a:lnTo>
                    <a:pt x="3221005" y="1743955"/>
                  </a:lnTo>
                  <a:lnTo>
                    <a:pt x="3261557" y="1736271"/>
                  </a:lnTo>
                  <a:lnTo>
                    <a:pt x="3298668" y="1724644"/>
                  </a:lnTo>
                  <a:lnTo>
                    <a:pt x="3361518" y="1689881"/>
                  </a:lnTo>
                  <a:lnTo>
                    <a:pt x="3407464" y="1640302"/>
                  </a:lnTo>
                  <a:lnTo>
                    <a:pt x="3410240" y="1635066"/>
                  </a:lnTo>
                  <a:lnTo>
                    <a:pt x="3410240" y="1334208"/>
                  </a:lnTo>
                  <a:lnTo>
                    <a:pt x="3394810" y="1278650"/>
                  </a:lnTo>
                  <a:lnTo>
                    <a:pt x="3378637" y="1226369"/>
                  </a:lnTo>
                  <a:lnTo>
                    <a:pt x="3360553" y="1172269"/>
                  </a:lnTo>
                  <a:lnTo>
                    <a:pt x="3340751" y="1116734"/>
                  </a:lnTo>
                  <a:lnTo>
                    <a:pt x="3319424" y="1060152"/>
                  </a:lnTo>
                  <a:lnTo>
                    <a:pt x="3296764" y="1002907"/>
                  </a:lnTo>
                  <a:lnTo>
                    <a:pt x="3272915" y="945276"/>
                  </a:lnTo>
                  <a:lnTo>
                    <a:pt x="3248214" y="887974"/>
                  </a:lnTo>
                  <a:lnTo>
                    <a:pt x="3222711" y="831058"/>
                  </a:lnTo>
                  <a:lnTo>
                    <a:pt x="3196644" y="775022"/>
                  </a:lnTo>
                  <a:lnTo>
                    <a:pt x="3170207" y="720253"/>
                  </a:lnTo>
                  <a:lnTo>
                    <a:pt x="3143592" y="667137"/>
                  </a:lnTo>
                  <a:lnTo>
                    <a:pt x="3116991" y="616059"/>
                  </a:lnTo>
                  <a:lnTo>
                    <a:pt x="3090598" y="567406"/>
                  </a:lnTo>
                  <a:lnTo>
                    <a:pt x="3064605" y="521562"/>
                  </a:lnTo>
                  <a:lnTo>
                    <a:pt x="3039204" y="478914"/>
                  </a:lnTo>
                  <a:lnTo>
                    <a:pt x="3014588" y="439848"/>
                  </a:lnTo>
                  <a:lnTo>
                    <a:pt x="2990948" y="404750"/>
                  </a:lnTo>
                  <a:lnTo>
                    <a:pt x="2947372" y="347999"/>
                  </a:lnTo>
                  <a:lnTo>
                    <a:pt x="2910015" y="311747"/>
                  </a:lnTo>
                  <a:lnTo>
                    <a:pt x="2872819" y="286728"/>
                  </a:lnTo>
                  <a:lnTo>
                    <a:pt x="2830005" y="262091"/>
                  </a:lnTo>
                  <a:lnTo>
                    <a:pt x="2782830" y="238005"/>
                  </a:lnTo>
                  <a:lnTo>
                    <a:pt x="2732556" y="214637"/>
                  </a:lnTo>
                  <a:lnTo>
                    <a:pt x="2680442" y="192154"/>
                  </a:lnTo>
                  <a:lnTo>
                    <a:pt x="2627747" y="170725"/>
                  </a:lnTo>
                  <a:lnTo>
                    <a:pt x="2575731" y="150518"/>
                  </a:lnTo>
                  <a:lnTo>
                    <a:pt x="2436358" y="98899"/>
                  </a:lnTo>
                  <a:lnTo>
                    <a:pt x="2400630" y="75283"/>
                  </a:lnTo>
                  <a:lnTo>
                    <a:pt x="2373031" y="42193"/>
                  </a:lnTo>
                  <a:lnTo>
                    <a:pt x="2355239" y="12731"/>
                  </a:lnTo>
                  <a:lnTo>
                    <a:pt x="2348936" y="0"/>
                  </a:lnTo>
                  <a:lnTo>
                    <a:pt x="1972017" y="0"/>
                  </a:lnTo>
                  <a:lnTo>
                    <a:pt x="1914881" y="43839"/>
                  </a:lnTo>
                  <a:lnTo>
                    <a:pt x="1842223" y="63358"/>
                  </a:lnTo>
                  <a:lnTo>
                    <a:pt x="1789838" y="64869"/>
                  </a:lnTo>
                  <a:lnTo>
                    <a:pt x="1732769" y="67739"/>
                  </a:lnTo>
                  <a:lnTo>
                    <a:pt x="1673473" y="72114"/>
                  </a:lnTo>
                  <a:lnTo>
                    <a:pt x="1614413" y="78134"/>
                  </a:lnTo>
                  <a:lnTo>
                    <a:pt x="1558049" y="85943"/>
                  </a:lnTo>
                  <a:lnTo>
                    <a:pt x="1506840" y="95684"/>
                  </a:lnTo>
                  <a:lnTo>
                    <a:pt x="1463248" y="107499"/>
                  </a:lnTo>
                  <a:lnTo>
                    <a:pt x="1271183" y="190945"/>
                  </a:lnTo>
                  <a:lnTo>
                    <a:pt x="1031690" y="314435"/>
                  </a:lnTo>
                  <a:lnTo>
                    <a:pt x="827399" y="426368"/>
                  </a:lnTo>
                  <a:lnTo>
                    <a:pt x="740939" y="475146"/>
                  </a:lnTo>
                  <a:lnTo>
                    <a:pt x="172159" y="475146"/>
                  </a:lnTo>
                  <a:lnTo>
                    <a:pt x="177710" y="482940"/>
                  </a:lnTo>
                  <a:lnTo>
                    <a:pt x="364580" y="718710"/>
                  </a:lnTo>
                  <a:lnTo>
                    <a:pt x="577365" y="945276"/>
                  </a:lnTo>
                  <a:lnTo>
                    <a:pt x="1356478" y="945276"/>
                  </a:lnTo>
                  <a:lnTo>
                    <a:pt x="1353681" y="1105808"/>
                  </a:lnTo>
                  <a:lnTo>
                    <a:pt x="2733737" y="1105808"/>
                  </a:lnTo>
                  <a:lnTo>
                    <a:pt x="2923630" y="1408955"/>
                  </a:lnTo>
                  <a:lnTo>
                    <a:pt x="2911481" y="1434307"/>
                  </a:lnTo>
                  <a:lnTo>
                    <a:pt x="2890936" y="1501046"/>
                  </a:lnTo>
                  <a:lnTo>
                    <a:pt x="2885842" y="1595197"/>
                  </a:lnTo>
                  <a:lnTo>
                    <a:pt x="2920047" y="1702786"/>
                  </a:lnTo>
                  <a:lnTo>
                    <a:pt x="2975762" y="1720436"/>
                  </a:lnTo>
                  <a:lnTo>
                    <a:pt x="3029603" y="1733664"/>
                  </a:lnTo>
                  <a:lnTo>
                    <a:pt x="3081309" y="1742550"/>
                  </a:lnTo>
                  <a:lnTo>
                    <a:pt x="3130619" y="1747174"/>
                  </a:lnTo>
                  <a:lnTo>
                    <a:pt x="3177272" y="1747616"/>
                  </a:lnTo>
                  <a:close/>
                </a:path>
                <a:path w="3410584" h="2123440">
                  <a:moveTo>
                    <a:pt x="172159" y="475146"/>
                  </a:moveTo>
                  <a:lnTo>
                    <a:pt x="740939" y="475146"/>
                  </a:lnTo>
                  <a:lnTo>
                    <a:pt x="240053" y="34399"/>
                  </a:lnTo>
                  <a:lnTo>
                    <a:pt x="0" y="228614"/>
                  </a:lnTo>
                  <a:lnTo>
                    <a:pt x="48346" y="301322"/>
                  </a:lnTo>
                  <a:lnTo>
                    <a:pt x="172159" y="475146"/>
                  </a:lnTo>
                  <a:close/>
                </a:path>
                <a:path w="3410584" h="2123440">
                  <a:moveTo>
                    <a:pt x="868042" y="1083287"/>
                  </a:moveTo>
                  <a:lnTo>
                    <a:pt x="912720" y="1083029"/>
                  </a:lnTo>
                  <a:lnTo>
                    <a:pt x="961512" y="1078734"/>
                  </a:lnTo>
                  <a:lnTo>
                    <a:pt x="1014701" y="1069993"/>
                  </a:lnTo>
                  <a:lnTo>
                    <a:pt x="1072568" y="1056396"/>
                  </a:lnTo>
                  <a:lnTo>
                    <a:pt x="1135398" y="1037536"/>
                  </a:lnTo>
                  <a:lnTo>
                    <a:pt x="1203471" y="1013002"/>
                  </a:lnTo>
                  <a:lnTo>
                    <a:pt x="1277070" y="982385"/>
                  </a:lnTo>
                  <a:lnTo>
                    <a:pt x="1356478" y="945276"/>
                  </a:lnTo>
                  <a:lnTo>
                    <a:pt x="577365" y="945276"/>
                  </a:lnTo>
                  <a:lnTo>
                    <a:pt x="624859" y="989136"/>
                  </a:lnTo>
                  <a:lnTo>
                    <a:pt x="670568" y="1022982"/>
                  </a:lnTo>
                  <a:lnTo>
                    <a:pt x="724829" y="1052138"/>
                  </a:lnTo>
                  <a:lnTo>
                    <a:pt x="789901" y="1073331"/>
                  </a:lnTo>
                  <a:lnTo>
                    <a:pt x="868042" y="1083287"/>
                  </a:lnTo>
                  <a:close/>
                </a:path>
                <a:path w="3410584" h="2123440">
                  <a:moveTo>
                    <a:pt x="1335953" y="2123424"/>
                  </a:moveTo>
                  <a:lnTo>
                    <a:pt x="2709366" y="2123424"/>
                  </a:lnTo>
                  <a:lnTo>
                    <a:pt x="2733737" y="1105808"/>
                  </a:lnTo>
                  <a:lnTo>
                    <a:pt x="1353681" y="1105808"/>
                  </a:lnTo>
                  <a:lnTo>
                    <a:pt x="1335953" y="2123424"/>
                  </a:lnTo>
                  <a:close/>
                </a:path>
              </a:pathLst>
            </a:custGeom>
            <a:solidFill>
              <a:srgbClr val="BE8B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4503" y="8163575"/>
              <a:ext cx="532765" cy="518159"/>
            </a:xfrm>
            <a:custGeom>
              <a:avLst/>
              <a:gdLst/>
              <a:ahLst/>
              <a:cxnLst/>
              <a:rect l="l" t="t" r="r" b="b"/>
              <a:pathLst>
                <a:path w="532765" h="518159">
                  <a:moveTo>
                    <a:pt x="346822" y="349013"/>
                  </a:moveTo>
                  <a:lnTo>
                    <a:pt x="532415" y="90299"/>
                  </a:lnTo>
                  <a:lnTo>
                    <a:pt x="502890" y="64701"/>
                  </a:lnTo>
                  <a:lnTo>
                    <a:pt x="480553" y="34937"/>
                  </a:lnTo>
                  <a:lnTo>
                    <a:pt x="466412" y="10279"/>
                  </a:lnTo>
                  <a:lnTo>
                    <a:pt x="461475" y="0"/>
                  </a:lnTo>
                  <a:lnTo>
                    <a:pt x="84555" y="0"/>
                  </a:lnTo>
                  <a:lnTo>
                    <a:pt x="76080" y="6729"/>
                  </a:lnTo>
                  <a:lnTo>
                    <a:pt x="54907" y="23201"/>
                  </a:lnTo>
                  <a:lnTo>
                    <a:pt x="27420" y="43839"/>
                  </a:lnTo>
                  <a:lnTo>
                    <a:pt x="0" y="63066"/>
                  </a:lnTo>
                  <a:lnTo>
                    <a:pt x="13223" y="184898"/>
                  </a:lnTo>
                  <a:lnTo>
                    <a:pt x="147614" y="184898"/>
                  </a:lnTo>
                  <a:lnTo>
                    <a:pt x="346822" y="349013"/>
                  </a:lnTo>
                  <a:close/>
                </a:path>
                <a:path w="532765" h="518159">
                  <a:moveTo>
                    <a:pt x="23647" y="280931"/>
                  </a:moveTo>
                  <a:lnTo>
                    <a:pt x="147614" y="184898"/>
                  </a:lnTo>
                  <a:lnTo>
                    <a:pt x="13223" y="184898"/>
                  </a:lnTo>
                  <a:lnTo>
                    <a:pt x="23647" y="280931"/>
                  </a:lnTo>
                  <a:close/>
                </a:path>
                <a:path w="532765" h="518159">
                  <a:moveTo>
                    <a:pt x="225721" y="518145"/>
                  </a:moveTo>
                  <a:lnTo>
                    <a:pt x="307411" y="404913"/>
                  </a:lnTo>
                  <a:lnTo>
                    <a:pt x="283764" y="373828"/>
                  </a:lnTo>
                  <a:lnTo>
                    <a:pt x="228946" y="311030"/>
                  </a:lnTo>
                  <a:lnTo>
                    <a:pt x="173590" y="249308"/>
                  </a:lnTo>
                  <a:lnTo>
                    <a:pt x="148331" y="221448"/>
                  </a:lnTo>
                  <a:lnTo>
                    <a:pt x="30096" y="336114"/>
                  </a:lnTo>
                  <a:lnTo>
                    <a:pt x="48727" y="510262"/>
                  </a:lnTo>
                  <a:lnTo>
                    <a:pt x="225721" y="518145"/>
                  </a:lnTo>
                  <a:close/>
                </a:path>
              </a:pathLst>
            </a:custGeom>
            <a:solidFill>
              <a:srgbClr val="EBD1B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6698847" y="7486330"/>
              <a:ext cx="679450" cy="862965"/>
            </a:xfrm>
            <a:custGeom>
              <a:avLst/>
              <a:gdLst/>
              <a:ahLst/>
              <a:cxnLst/>
              <a:rect l="l" t="t" r="r" b="b"/>
              <a:pathLst>
                <a:path w="679450" h="862965">
                  <a:moveTo>
                    <a:pt x="213270" y="862859"/>
                  </a:moveTo>
                  <a:lnTo>
                    <a:pt x="527847" y="677961"/>
                  </a:lnTo>
                  <a:lnTo>
                    <a:pt x="585173" y="409213"/>
                  </a:lnTo>
                  <a:lnTo>
                    <a:pt x="624004" y="401133"/>
                  </a:lnTo>
                  <a:lnTo>
                    <a:pt x="652945" y="380379"/>
                  </a:lnTo>
                  <a:lnTo>
                    <a:pt x="671495" y="352179"/>
                  </a:lnTo>
                  <a:lnTo>
                    <a:pt x="679151" y="321759"/>
                  </a:lnTo>
                  <a:lnTo>
                    <a:pt x="675414" y="294349"/>
                  </a:lnTo>
                  <a:lnTo>
                    <a:pt x="659781" y="275174"/>
                  </a:lnTo>
                  <a:lnTo>
                    <a:pt x="631751" y="269464"/>
                  </a:lnTo>
                  <a:lnTo>
                    <a:pt x="570078" y="269705"/>
                  </a:lnTo>
                  <a:lnTo>
                    <a:pt x="511406" y="261597"/>
                  </a:lnTo>
                  <a:lnTo>
                    <a:pt x="456078" y="246408"/>
                  </a:lnTo>
                  <a:lnTo>
                    <a:pt x="404437" y="225403"/>
                  </a:lnTo>
                  <a:lnTo>
                    <a:pt x="356827" y="199849"/>
                  </a:lnTo>
                  <a:lnTo>
                    <a:pt x="313591" y="171013"/>
                  </a:lnTo>
                  <a:lnTo>
                    <a:pt x="275073" y="140161"/>
                  </a:lnTo>
                  <a:lnTo>
                    <a:pt x="241615" y="108560"/>
                  </a:lnTo>
                  <a:lnTo>
                    <a:pt x="213562" y="77477"/>
                  </a:lnTo>
                  <a:lnTo>
                    <a:pt x="175041" y="21930"/>
                  </a:lnTo>
                  <a:lnTo>
                    <a:pt x="165260" y="0"/>
                  </a:lnTo>
                  <a:lnTo>
                    <a:pt x="151066" y="12028"/>
                  </a:lnTo>
                  <a:lnTo>
                    <a:pt x="115856" y="44799"/>
                  </a:lnTo>
                  <a:lnTo>
                    <a:pt x="71979" y="92053"/>
                  </a:lnTo>
                  <a:lnTo>
                    <a:pt x="31782" y="147528"/>
                  </a:lnTo>
                  <a:lnTo>
                    <a:pt x="7613" y="204964"/>
                  </a:lnTo>
                  <a:lnTo>
                    <a:pt x="347" y="261861"/>
                  </a:lnTo>
                  <a:lnTo>
                    <a:pt x="0" y="392461"/>
                  </a:lnTo>
                  <a:lnTo>
                    <a:pt x="38751" y="536633"/>
                  </a:lnTo>
                  <a:lnTo>
                    <a:pt x="148779" y="634244"/>
                  </a:lnTo>
                  <a:lnTo>
                    <a:pt x="196073" y="670794"/>
                  </a:lnTo>
                  <a:lnTo>
                    <a:pt x="166693" y="725977"/>
                  </a:lnTo>
                  <a:lnTo>
                    <a:pt x="213270" y="862859"/>
                  </a:lnTo>
                  <a:close/>
                </a:path>
              </a:pathLst>
            </a:custGeom>
            <a:solidFill>
              <a:srgbClr val="AA584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13231" y="8075426"/>
              <a:ext cx="899160" cy="1898014"/>
            </a:xfrm>
            <a:custGeom>
              <a:avLst/>
              <a:gdLst/>
              <a:ahLst/>
              <a:cxnLst/>
              <a:rect l="l" t="t" r="r" b="b"/>
              <a:pathLst>
                <a:path w="899159" h="1898015">
                  <a:moveTo>
                    <a:pt x="52309" y="135448"/>
                  </a:moveTo>
                  <a:lnTo>
                    <a:pt x="136194" y="103098"/>
                  </a:lnTo>
                  <a:lnTo>
                    <a:pt x="211748" y="57780"/>
                  </a:lnTo>
                  <a:lnTo>
                    <a:pt x="266342" y="17435"/>
                  </a:lnTo>
                  <a:lnTo>
                    <a:pt x="287346" y="0"/>
                  </a:lnTo>
                  <a:lnTo>
                    <a:pt x="266364" y="10167"/>
                  </a:lnTo>
                  <a:lnTo>
                    <a:pt x="210315" y="30816"/>
                  </a:lnTo>
                  <a:lnTo>
                    <a:pt x="129543" y="47165"/>
                  </a:lnTo>
                  <a:lnTo>
                    <a:pt x="34529" y="47165"/>
                  </a:lnTo>
                  <a:lnTo>
                    <a:pt x="36545" y="88149"/>
                  </a:lnTo>
                  <a:lnTo>
                    <a:pt x="52309" y="135448"/>
                  </a:lnTo>
                  <a:close/>
                </a:path>
                <a:path w="899159" h="1898015">
                  <a:moveTo>
                    <a:pt x="34529" y="47165"/>
                  </a:moveTo>
                  <a:lnTo>
                    <a:pt x="129543" y="47165"/>
                  </a:lnTo>
                  <a:lnTo>
                    <a:pt x="34395" y="44433"/>
                  </a:lnTo>
                  <a:lnTo>
                    <a:pt x="34529" y="47165"/>
                  </a:lnTo>
                  <a:close/>
                </a:path>
                <a:path w="899159" h="1898015">
                  <a:moveTo>
                    <a:pt x="23647" y="819143"/>
                  </a:moveTo>
                  <a:lnTo>
                    <a:pt x="176994" y="606295"/>
                  </a:lnTo>
                  <a:lnTo>
                    <a:pt x="133999" y="448629"/>
                  </a:lnTo>
                  <a:lnTo>
                    <a:pt x="187026" y="346147"/>
                  </a:lnTo>
                  <a:lnTo>
                    <a:pt x="98887" y="273047"/>
                  </a:lnTo>
                  <a:lnTo>
                    <a:pt x="29379" y="327514"/>
                  </a:lnTo>
                  <a:lnTo>
                    <a:pt x="65924" y="437879"/>
                  </a:lnTo>
                  <a:lnTo>
                    <a:pt x="55523" y="462358"/>
                  </a:lnTo>
                  <a:lnTo>
                    <a:pt x="32693" y="516533"/>
                  </a:lnTo>
                  <a:lnTo>
                    <a:pt x="9998" y="571514"/>
                  </a:lnTo>
                  <a:lnTo>
                    <a:pt x="0" y="598411"/>
                  </a:lnTo>
                  <a:lnTo>
                    <a:pt x="3694" y="634412"/>
                  </a:lnTo>
                  <a:lnTo>
                    <a:pt x="11823" y="710121"/>
                  </a:lnTo>
                  <a:lnTo>
                    <a:pt x="23647" y="819143"/>
                  </a:lnTo>
                  <a:close/>
                </a:path>
                <a:path w="899159" h="1898015">
                  <a:moveTo>
                    <a:pt x="255100" y="1897718"/>
                  </a:moveTo>
                  <a:lnTo>
                    <a:pt x="898586" y="1897718"/>
                  </a:lnTo>
                  <a:lnTo>
                    <a:pt x="898586" y="974659"/>
                  </a:lnTo>
                  <a:lnTo>
                    <a:pt x="255100" y="974659"/>
                  </a:lnTo>
                  <a:lnTo>
                    <a:pt x="255100" y="1897718"/>
                  </a:lnTo>
                  <a:close/>
                </a:path>
              </a:pathLst>
            </a:custGeom>
            <a:solidFill>
              <a:srgbClr val="0E0D0C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7068330" y="9017838"/>
              <a:ext cx="643890" cy="372110"/>
            </a:xfrm>
            <a:custGeom>
              <a:avLst/>
              <a:gdLst/>
              <a:ahLst/>
              <a:cxnLst/>
              <a:rect l="l" t="t" r="r" b="b"/>
              <a:pathLst>
                <a:path w="643890" h="372109">
                  <a:moveTo>
                    <a:pt x="508762" y="222885"/>
                  </a:moveTo>
                  <a:lnTo>
                    <a:pt x="135432" y="222885"/>
                  </a:lnTo>
                  <a:lnTo>
                    <a:pt x="135432" y="371944"/>
                  </a:lnTo>
                  <a:lnTo>
                    <a:pt x="508762" y="371944"/>
                  </a:lnTo>
                  <a:lnTo>
                    <a:pt x="508762" y="222885"/>
                  </a:lnTo>
                  <a:close/>
                </a:path>
                <a:path w="643890" h="372109">
                  <a:moveTo>
                    <a:pt x="643483" y="0"/>
                  </a:moveTo>
                  <a:lnTo>
                    <a:pt x="0" y="0"/>
                  </a:lnTo>
                  <a:lnTo>
                    <a:pt x="0" y="64503"/>
                  </a:lnTo>
                  <a:lnTo>
                    <a:pt x="643483" y="64503"/>
                  </a:lnTo>
                  <a:lnTo>
                    <a:pt x="643483" y="0"/>
                  </a:lnTo>
                  <a:close/>
                </a:path>
              </a:pathLst>
            </a:custGeom>
            <a:solidFill>
              <a:srgbClr val="EBD1B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4735877" y="7643089"/>
              <a:ext cx="3134360" cy="2287905"/>
            </a:xfrm>
            <a:custGeom>
              <a:avLst/>
              <a:gdLst/>
              <a:ahLst/>
              <a:cxnLst/>
              <a:rect l="l" t="t" r="r" b="b"/>
              <a:pathLst>
                <a:path w="3134359" h="2287904">
                  <a:moveTo>
                    <a:pt x="3061212" y="2224706"/>
                  </a:moveTo>
                  <a:lnTo>
                    <a:pt x="3116937" y="2183005"/>
                  </a:lnTo>
                  <a:lnTo>
                    <a:pt x="3134034" y="2113623"/>
                  </a:lnTo>
                  <a:lnTo>
                    <a:pt x="3130843" y="2048542"/>
                  </a:lnTo>
                  <a:lnTo>
                    <a:pt x="3106043" y="1989843"/>
                  </a:lnTo>
                  <a:lnTo>
                    <a:pt x="3059779" y="1921917"/>
                  </a:lnTo>
                  <a:lnTo>
                    <a:pt x="3005991" y="1848616"/>
                  </a:lnTo>
                  <a:lnTo>
                    <a:pt x="2963758" y="1802593"/>
                  </a:lnTo>
                  <a:lnTo>
                    <a:pt x="2925197" y="1785505"/>
                  </a:lnTo>
                  <a:lnTo>
                    <a:pt x="2877769" y="1776076"/>
                  </a:lnTo>
                  <a:lnTo>
                    <a:pt x="2833565" y="1772560"/>
                  </a:lnTo>
                  <a:lnTo>
                    <a:pt x="2804678" y="1773209"/>
                  </a:lnTo>
                  <a:lnTo>
                    <a:pt x="2783483" y="1777912"/>
                  </a:lnTo>
                  <a:lnTo>
                    <a:pt x="2763564" y="1788259"/>
                  </a:lnTo>
                  <a:lnTo>
                    <a:pt x="2758828" y="1805056"/>
                  </a:lnTo>
                  <a:lnTo>
                    <a:pt x="2783181" y="1829109"/>
                  </a:lnTo>
                  <a:lnTo>
                    <a:pt x="2762310" y="1835044"/>
                  </a:lnTo>
                  <a:lnTo>
                    <a:pt x="2744665" y="1848100"/>
                  </a:lnTo>
                  <a:lnTo>
                    <a:pt x="2744486" y="1867607"/>
                  </a:lnTo>
                  <a:lnTo>
                    <a:pt x="2776015" y="1892892"/>
                  </a:lnTo>
                  <a:lnTo>
                    <a:pt x="2754226" y="1906239"/>
                  </a:lnTo>
                  <a:lnTo>
                    <a:pt x="2747889" y="1923350"/>
                  </a:lnTo>
                  <a:lnTo>
                    <a:pt x="2760093" y="1937235"/>
                  </a:lnTo>
                  <a:lnTo>
                    <a:pt x="2793929" y="1940908"/>
                  </a:lnTo>
                  <a:lnTo>
                    <a:pt x="2776899" y="1957402"/>
                  </a:lnTo>
                  <a:lnTo>
                    <a:pt x="2782912" y="1977726"/>
                  </a:lnTo>
                  <a:lnTo>
                    <a:pt x="2820230" y="1993616"/>
                  </a:lnTo>
                  <a:lnTo>
                    <a:pt x="2897116" y="1996808"/>
                  </a:lnTo>
                  <a:lnTo>
                    <a:pt x="2906432" y="2032316"/>
                  </a:lnTo>
                  <a:lnTo>
                    <a:pt x="2935632" y="2110488"/>
                  </a:lnTo>
                  <a:lnTo>
                    <a:pt x="2986599" y="2188794"/>
                  </a:lnTo>
                  <a:lnTo>
                    <a:pt x="3061212" y="2224706"/>
                  </a:lnTo>
                  <a:close/>
                </a:path>
                <a:path w="3134359" h="2287904">
                  <a:moveTo>
                    <a:pt x="2031751" y="1366146"/>
                  </a:moveTo>
                  <a:lnTo>
                    <a:pt x="2077353" y="1366146"/>
                  </a:lnTo>
                  <a:lnTo>
                    <a:pt x="1862380" y="979149"/>
                  </a:lnTo>
                  <a:lnTo>
                    <a:pt x="1925439" y="920383"/>
                  </a:lnTo>
                  <a:lnTo>
                    <a:pt x="1763493" y="598602"/>
                  </a:lnTo>
                  <a:lnTo>
                    <a:pt x="1891044" y="912500"/>
                  </a:lnTo>
                  <a:lnTo>
                    <a:pt x="1810787" y="978432"/>
                  </a:lnTo>
                  <a:lnTo>
                    <a:pt x="2031751" y="1366146"/>
                  </a:lnTo>
                  <a:close/>
                </a:path>
                <a:path w="3134359" h="2287904">
                  <a:moveTo>
                    <a:pt x="2052990" y="1403412"/>
                  </a:moveTo>
                  <a:lnTo>
                    <a:pt x="2611919" y="1095965"/>
                  </a:lnTo>
                  <a:lnTo>
                    <a:pt x="2561759" y="1000649"/>
                  </a:lnTo>
                  <a:lnTo>
                    <a:pt x="2703641" y="1000649"/>
                  </a:lnTo>
                  <a:lnTo>
                    <a:pt x="2671395" y="654502"/>
                  </a:lnTo>
                  <a:lnTo>
                    <a:pt x="2670331" y="705832"/>
                  </a:lnTo>
                  <a:lnTo>
                    <a:pt x="2664498" y="817363"/>
                  </a:lnTo>
                  <a:lnTo>
                    <a:pt x="2657993" y="928624"/>
                  </a:lnTo>
                  <a:lnTo>
                    <a:pt x="2654914" y="979149"/>
                  </a:lnTo>
                  <a:lnTo>
                    <a:pt x="2525956" y="979149"/>
                  </a:lnTo>
                  <a:lnTo>
                    <a:pt x="2561759" y="1081632"/>
                  </a:lnTo>
                  <a:lnTo>
                    <a:pt x="2077353" y="1366146"/>
                  </a:lnTo>
                  <a:lnTo>
                    <a:pt x="2031751" y="1366146"/>
                  </a:lnTo>
                  <a:lnTo>
                    <a:pt x="2052990" y="1403412"/>
                  </a:lnTo>
                  <a:close/>
                </a:path>
                <a:path w="3134359" h="2287904">
                  <a:moveTo>
                    <a:pt x="2525956" y="979149"/>
                  </a:moveTo>
                  <a:lnTo>
                    <a:pt x="2654914" y="979149"/>
                  </a:lnTo>
                  <a:lnTo>
                    <a:pt x="2520197" y="962666"/>
                  </a:lnTo>
                  <a:lnTo>
                    <a:pt x="2525956" y="979149"/>
                  </a:lnTo>
                  <a:close/>
                </a:path>
                <a:path w="3134359" h="2287904">
                  <a:moveTo>
                    <a:pt x="190609" y="734767"/>
                  </a:moveTo>
                  <a:lnTo>
                    <a:pt x="367603" y="570652"/>
                  </a:lnTo>
                  <a:lnTo>
                    <a:pt x="333644" y="488975"/>
                  </a:lnTo>
                  <a:lnTo>
                    <a:pt x="254473" y="305846"/>
                  </a:lnTo>
                  <a:lnTo>
                    <a:pt x="164151" y="114117"/>
                  </a:lnTo>
                  <a:lnTo>
                    <a:pt x="96737" y="6640"/>
                  </a:lnTo>
                  <a:lnTo>
                    <a:pt x="77507" y="0"/>
                  </a:lnTo>
                  <a:lnTo>
                    <a:pt x="64357" y="12239"/>
                  </a:lnTo>
                  <a:lnTo>
                    <a:pt x="57186" y="39998"/>
                  </a:lnTo>
                  <a:lnTo>
                    <a:pt x="55892" y="79918"/>
                  </a:lnTo>
                  <a:lnTo>
                    <a:pt x="60377" y="128640"/>
                  </a:lnTo>
                  <a:lnTo>
                    <a:pt x="70537" y="182804"/>
                  </a:lnTo>
                  <a:lnTo>
                    <a:pt x="86274" y="239051"/>
                  </a:lnTo>
                  <a:lnTo>
                    <a:pt x="107486" y="294021"/>
                  </a:lnTo>
                  <a:lnTo>
                    <a:pt x="89683" y="313091"/>
                  </a:lnTo>
                  <a:lnTo>
                    <a:pt x="51056" y="362193"/>
                  </a:lnTo>
                  <a:lnTo>
                    <a:pt x="13771" y="429167"/>
                  </a:lnTo>
                  <a:lnTo>
                    <a:pt x="0" y="501853"/>
                  </a:lnTo>
                  <a:lnTo>
                    <a:pt x="12427" y="550708"/>
                  </a:lnTo>
                  <a:lnTo>
                    <a:pt x="39225" y="599823"/>
                  </a:lnTo>
                  <a:lnTo>
                    <a:pt x="75419" y="645991"/>
                  </a:lnTo>
                  <a:lnTo>
                    <a:pt x="116032" y="686008"/>
                  </a:lnTo>
                  <a:lnTo>
                    <a:pt x="156087" y="716668"/>
                  </a:lnTo>
                  <a:lnTo>
                    <a:pt x="190609" y="734767"/>
                  </a:lnTo>
                  <a:close/>
                </a:path>
                <a:path w="3134359" h="2287904">
                  <a:moveTo>
                    <a:pt x="2332454" y="2287772"/>
                  </a:moveTo>
                  <a:lnTo>
                    <a:pt x="2975940" y="2287772"/>
                  </a:lnTo>
                  <a:lnTo>
                    <a:pt x="2975940" y="2258389"/>
                  </a:lnTo>
                  <a:lnTo>
                    <a:pt x="2332454" y="2258389"/>
                  </a:lnTo>
                  <a:lnTo>
                    <a:pt x="2332454" y="2287772"/>
                  </a:lnTo>
                  <a:close/>
                </a:path>
                <a:path w="3134359" h="2287904">
                  <a:moveTo>
                    <a:pt x="2332454" y="1518795"/>
                  </a:moveTo>
                  <a:lnTo>
                    <a:pt x="2975940" y="1518795"/>
                  </a:lnTo>
                  <a:lnTo>
                    <a:pt x="2975940" y="1489412"/>
                  </a:lnTo>
                  <a:lnTo>
                    <a:pt x="2332454" y="1489412"/>
                  </a:lnTo>
                  <a:lnTo>
                    <a:pt x="2332454" y="1518795"/>
                  </a:lnTo>
                  <a:close/>
                </a:path>
              </a:pathLst>
            </a:custGeom>
            <a:solidFill>
              <a:srgbClr val="AA584A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43872" y="3004317"/>
            <a:ext cx="6887910" cy="1706228"/>
          </a:xfrm>
        </p:spPr>
        <p:txBody>
          <a:bodyPr>
            <a:normAutofit fontScale="32500" lnSpcReduction="20000"/>
          </a:bodyPr>
          <a:lstStyle/>
          <a:p>
            <a:pPr marL="8467" marR="3387" algn="just">
              <a:lnSpc>
                <a:spcPct val="115500"/>
              </a:lnSpc>
              <a:spcBef>
                <a:spcPts val="67"/>
              </a:spcBef>
            </a:pPr>
            <a:r>
              <a:rPr lang="en-ID" sz="4800" spc="-23" dirty="0" err="1">
                <a:latin typeface="Roboto"/>
                <a:cs typeface="Roboto"/>
              </a:rPr>
              <a:t>Penyandang</a:t>
            </a:r>
            <a:r>
              <a:rPr lang="en-ID" sz="4800" spc="-20" dirty="0">
                <a:latin typeface="Roboto"/>
                <a:cs typeface="Roboto"/>
              </a:rPr>
              <a:t> </a:t>
            </a:r>
            <a:r>
              <a:rPr lang="en-ID" sz="4800" spc="-20" dirty="0" err="1">
                <a:latin typeface="Roboto"/>
                <a:cs typeface="Roboto"/>
              </a:rPr>
              <a:t>disabilitas</a:t>
            </a:r>
            <a:r>
              <a:rPr lang="en-ID" sz="4800" spc="-17" dirty="0">
                <a:latin typeface="Roboto"/>
                <a:cs typeface="Roboto"/>
              </a:rPr>
              <a:t> </a:t>
            </a:r>
            <a:r>
              <a:rPr lang="en-ID" sz="4800" spc="-23" dirty="0" err="1">
                <a:latin typeface="Roboto"/>
                <a:cs typeface="Roboto"/>
              </a:rPr>
              <a:t>menurut</a:t>
            </a:r>
            <a:r>
              <a:rPr lang="en-ID" sz="4800" spc="-20" dirty="0">
                <a:latin typeface="Roboto"/>
                <a:cs typeface="Roboto"/>
              </a:rPr>
              <a:t> </a:t>
            </a:r>
            <a:r>
              <a:rPr lang="en-ID" sz="4800" spc="-63" dirty="0">
                <a:latin typeface="Roboto"/>
                <a:cs typeface="Roboto"/>
              </a:rPr>
              <a:t>UU</a:t>
            </a:r>
            <a:r>
              <a:rPr lang="en-ID" sz="4800" spc="-60" dirty="0">
                <a:latin typeface="Roboto"/>
                <a:cs typeface="Roboto"/>
              </a:rPr>
              <a:t> </a:t>
            </a:r>
            <a:r>
              <a:rPr lang="en-ID" sz="4800" dirty="0" err="1">
                <a:latin typeface="Roboto"/>
                <a:cs typeface="Roboto"/>
              </a:rPr>
              <a:t>Nomor</a:t>
            </a:r>
            <a:r>
              <a:rPr lang="en-ID" sz="4800" dirty="0">
                <a:latin typeface="Roboto"/>
                <a:cs typeface="Roboto"/>
              </a:rPr>
              <a:t> </a:t>
            </a:r>
            <a:r>
              <a:rPr lang="en-ID" sz="4800" spc="-3" dirty="0">
                <a:latin typeface="Roboto"/>
                <a:cs typeface="Roboto"/>
              </a:rPr>
              <a:t>8 </a:t>
            </a:r>
            <a:r>
              <a:rPr lang="en-ID" sz="4800" spc="-27" dirty="0" err="1">
                <a:latin typeface="Roboto"/>
                <a:cs typeface="Roboto"/>
              </a:rPr>
              <a:t>Tahun</a:t>
            </a:r>
            <a:r>
              <a:rPr lang="en-ID" sz="4800" spc="-23" dirty="0">
                <a:latin typeface="Roboto"/>
                <a:cs typeface="Roboto"/>
              </a:rPr>
              <a:t> </a:t>
            </a:r>
            <a:r>
              <a:rPr lang="en-ID" sz="4800" spc="-3" dirty="0">
                <a:latin typeface="Roboto"/>
                <a:cs typeface="Roboto"/>
              </a:rPr>
              <a:t>2016 </a:t>
            </a:r>
            <a:r>
              <a:rPr lang="en-ID" sz="4800" spc="-20" dirty="0" err="1">
                <a:latin typeface="Roboto"/>
                <a:cs typeface="Roboto"/>
              </a:rPr>
              <a:t>adalah</a:t>
            </a:r>
            <a:r>
              <a:rPr lang="en-ID" sz="4800" spc="-17" dirty="0">
                <a:latin typeface="Roboto"/>
                <a:cs typeface="Roboto"/>
              </a:rPr>
              <a:t> </a:t>
            </a:r>
            <a:r>
              <a:rPr lang="en-ID" sz="4800" spc="-13" dirty="0" err="1">
                <a:latin typeface="Roboto"/>
                <a:cs typeface="Roboto"/>
              </a:rPr>
              <a:t>setiap</a:t>
            </a:r>
            <a:r>
              <a:rPr lang="en-ID" sz="4800" spc="-13" dirty="0">
                <a:latin typeface="Roboto"/>
                <a:cs typeface="Roboto"/>
              </a:rPr>
              <a:t> </a:t>
            </a:r>
            <a:r>
              <a:rPr lang="en-ID" sz="4800" spc="-10" dirty="0">
                <a:latin typeface="Roboto"/>
                <a:cs typeface="Roboto"/>
              </a:rPr>
              <a:t> </a:t>
            </a:r>
            <a:r>
              <a:rPr lang="en-ID" sz="4800" spc="-20" dirty="0">
                <a:latin typeface="Roboto"/>
                <a:cs typeface="Roboto"/>
              </a:rPr>
              <a:t>orang</a:t>
            </a:r>
            <a:r>
              <a:rPr lang="en-ID" sz="4800" spc="-17" dirty="0">
                <a:latin typeface="Roboto"/>
                <a:cs typeface="Roboto"/>
              </a:rPr>
              <a:t> </a:t>
            </a:r>
            <a:r>
              <a:rPr lang="en-ID" sz="4800" spc="-33" dirty="0">
                <a:latin typeface="Roboto"/>
                <a:cs typeface="Roboto"/>
              </a:rPr>
              <a:t>yang</a:t>
            </a:r>
            <a:r>
              <a:rPr lang="en-ID" sz="4800" spc="-30" dirty="0">
                <a:latin typeface="Roboto"/>
                <a:cs typeface="Roboto"/>
              </a:rPr>
              <a:t> </a:t>
            </a:r>
            <a:r>
              <a:rPr lang="en-ID" sz="4800" spc="-13" dirty="0" err="1">
                <a:latin typeface="Roboto"/>
                <a:cs typeface="Roboto"/>
              </a:rPr>
              <a:t>mengalami</a:t>
            </a:r>
            <a:r>
              <a:rPr lang="en-ID" sz="4800" spc="-10" dirty="0">
                <a:latin typeface="Roboto"/>
                <a:cs typeface="Roboto"/>
              </a:rPr>
              <a:t> </a:t>
            </a:r>
            <a:r>
              <a:rPr lang="en-ID" sz="4800" spc="-17" dirty="0" err="1">
                <a:latin typeface="Roboto"/>
                <a:cs typeface="Roboto"/>
              </a:rPr>
              <a:t>keterbatasan</a:t>
            </a:r>
            <a:r>
              <a:rPr lang="en-ID" sz="4800" spc="-13" dirty="0">
                <a:latin typeface="Roboto"/>
                <a:cs typeface="Roboto"/>
              </a:rPr>
              <a:t> </a:t>
            </a:r>
            <a:r>
              <a:rPr lang="en-ID" sz="4800" spc="-7" dirty="0" err="1">
                <a:latin typeface="Roboto"/>
                <a:cs typeface="Roboto"/>
              </a:rPr>
              <a:t>fisik</a:t>
            </a:r>
            <a:r>
              <a:rPr lang="en-ID" sz="4800" spc="-7" dirty="0">
                <a:latin typeface="Roboto"/>
                <a:cs typeface="Roboto"/>
              </a:rPr>
              <a:t>,</a:t>
            </a:r>
            <a:r>
              <a:rPr lang="en-ID" sz="4800" spc="-3" dirty="0">
                <a:latin typeface="Roboto"/>
                <a:cs typeface="Roboto"/>
              </a:rPr>
              <a:t> </a:t>
            </a:r>
            <a:r>
              <a:rPr lang="en-ID" sz="4800" spc="-17" dirty="0" err="1">
                <a:latin typeface="Roboto"/>
                <a:cs typeface="Roboto"/>
              </a:rPr>
              <a:t>intelektual</a:t>
            </a:r>
            <a:r>
              <a:rPr lang="en-ID" sz="4800" spc="-17" dirty="0">
                <a:latin typeface="Roboto"/>
                <a:cs typeface="Roboto"/>
              </a:rPr>
              <a:t>,</a:t>
            </a:r>
            <a:r>
              <a:rPr lang="en-ID" sz="4800" spc="-13" dirty="0">
                <a:latin typeface="Roboto"/>
                <a:cs typeface="Roboto"/>
              </a:rPr>
              <a:t> mental,</a:t>
            </a:r>
            <a:r>
              <a:rPr lang="en-ID" sz="4800" spc="-10" dirty="0">
                <a:latin typeface="Roboto"/>
                <a:cs typeface="Roboto"/>
              </a:rPr>
              <a:t> </a:t>
            </a:r>
            <a:r>
              <a:rPr lang="en-ID" sz="4800" spc="-20" dirty="0">
                <a:latin typeface="Roboto"/>
                <a:cs typeface="Roboto"/>
              </a:rPr>
              <a:t>dan</a:t>
            </a:r>
            <a:r>
              <a:rPr lang="en-ID" sz="4800" spc="-17" dirty="0">
                <a:latin typeface="Roboto"/>
                <a:cs typeface="Roboto"/>
              </a:rPr>
              <a:t> </a:t>
            </a:r>
            <a:r>
              <a:rPr lang="en-ID" sz="4800" spc="-20" dirty="0">
                <a:latin typeface="Roboto"/>
                <a:cs typeface="Roboto"/>
              </a:rPr>
              <a:t>/</a:t>
            </a:r>
            <a:r>
              <a:rPr lang="en-ID" sz="4800" spc="-20" dirty="0" err="1">
                <a:latin typeface="Roboto"/>
                <a:cs typeface="Roboto"/>
              </a:rPr>
              <a:t>atau</a:t>
            </a:r>
            <a:r>
              <a:rPr lang="en-ID" sz="4800" spc="-20" dirty="0">
                <a:latin typeface="Roboto"/>
                <a:cs typeface="Roboto"/>
              </a:rPr>
              <a:t> </a:t>
            </a:r>
            <a:r>
              <a:rPr lang="en-ID" sz="4800" spc="-17" dirty="0">
                <a:latin typeface="Roboto"/>
                <a:cs typeface="Roboto"/>
              </a:rPr>
              <a:t> </a:t>
            </a:r>
            <a:r>
              <a:rPr lang="en-ID" sz="4800" spc="-17" dirty="0" err="1">
                <a:latin typeface="Roboto"/>
                <a:cs typeface="Roboto"/>
              </a:rPr>
              <a:t>sensorik</a:t>
            </a:r>
            <a:r>
              <a:rPr lang="en-ID" sz="4800" spc="-13" dirty="0">
                <a:latin typeface="Roboto"/>
                <a:cs typeface="Roboto"/>
              </a:rPr>
              <a:t> </a:t>
            </a:r>
            <a:r>
              <a:rPr lang="en-ID" sz="4800" spc="-13" dirty="0" err="1">
                <a:latin typeface="Roboto"/>
                <a:cs typeface="Roboto"/>
              </a:rPr>
              <a:t>dalam</a:t>
            </a:r>
            <a:r>
              <a:rPr lang="en-ID" sz="4800" spc="-10" dirty="0">
                <a:latin typeface="Roboto"/>
                <a:cs typeface="Roboto"/>
              </a:rPr>
              <a:t> </a:t>
            </a:r>
            <a:r>
              <a:rPr lang="en-ID" sz="4800" spc="-23" dirty="0" err="1">
                <a:latin typeface="Roboto"/>
                <a:cs typeface="Roboto"/>
              </a:rPr>
              <a:t>jangka</a:t>
            </a:r>
            <a:r>
              <a:rPr lang="en-ID" sz="4800" spc="-20" dirty="0">
                <a:latin typeface="Roboto"/>
                <a:cs typeface="Roboto"/>
              </a:rPr>
              <a:t> </a:t>
            </a:r>
            <a:r>
              <a:rPr lang="en-ID" sz="4800" spc="-20" dirty="0" err="1">
                <a:latin typeface="Roboto"/>
                <a:cs typeface="Roboto"/>
              </a:rPr>
              <a:t>waktu</a:t>
            </a:r>
            <a:r>
              <a:rPr lang="en-ID" sz="4800" spc="-17" dirty="0">
                <a:latin typeface="Roboto"/>
                <a:cs typeface="Roboto"/>
              </a:rPr>
              <a:t> </a:t>
            </a:r>
            <a:r>
              <a:rPr lang="en-ID" sz="4800" spc="-13" dirty="0">
                <a:latin typeface="Roboto"/>
                <a:cs typeface="Roboto"/>
              </a:rPr>
              <a:t>lama</a:t>
            </a:r>
            <a:r>
              <a:rPr lang="en-ID" sz="4800" spc="-10" dirty="0">
                <a:latin typeface="Roboto"/>
                <a:cs typeface="Roboto"/>
              </a:rPr>
              <a:t> </a:t>
            </a:r>
            <a:r>
              <a:rPr lang="en-ID" sz="4800" spc="-33" dirty="0">
                <a:latin typeface="Roboto"/>
                <a:cs typeface="Roboto"/>
              </a:rPr>
              <a:t>yang</a:t>
            </a:r>
            <a:r>
              <a:rPr lang="en-ID" sz="4800" spc="-30" dirty="0">
                <a:latin typeface="Roboto"/>
                <a:cs typeface="Roboto"/>
              </a:rPr>
              <a:t> </a:t>
            </a:r>
            <a:r>
              <a:rPr lang="en-ID" sz="4800" spc="-13" dirty="0" err="1">
                <a:latin typeface="Roboto"/>
                <a:cs typeface="Roboto"/>
              </a:rPr>
              <a:t>dalam</a:t>
            </a:r>
            <a:r>
              <a:rPr lang="en-ID" sz="4800" spc="-10" dirty="0">
                <a:latin typeface="Roboto"/>
                <a:cs typeface="Roboto"/>
              </a:rPr>
              <a:t> </a:t>
            </a:r>
            <a:r>
              <a:rPr lang="en-ID" sz="4800" spc="-17" dirty="0" err="1">
                <a:latin typeface="Roboto"/>
                <a:cs typeface="Roboto"/>
              </a:rPr>
              <a:t>berinteraksi</a:t>
            </a:r>
            <a:r>
              <a:rPr lang="en-ID" sz="4800" spc="-13" dirty="0">
                <a:latin typeface="Roboto"/>
                <a:cs typeface="Roboto"/>
              </a:rPr>
              <a:t> </a:t>
            </a:r>
            <a:r>
              <a:rPr lang="en-ID" sz="4800" spc="-17" dirty="0" err="1">
                <a:latin typeface="Roboto"/>
                <a:cs typeface="Roboto"/>
              </a:rPr>
              <a:t>dengan</a:t>
            </a:r>
            <a:r>
              <a:rPr lang="en-ID" sz="4800" spc="-17" dirty="0">
                <a:latin typeface="Roboto"/>
                <a:cs typeface="Roboto"/>
              </a:rPr>
              <a:t> </a:t>
            </a:r>
            <a:r>
              <a:rPr lang="en-ID" sz="4800" spc="-540" dirty="0">
                <a:latin typeface="Roboto"/>
                <a:cs typeface="Roboto"/>
              </a:rPr>
              <a:t> </a:t>
            </a:r>
            <a:r>
              <a:rPr lang="en-ID" sz="4800" spc="-27" dirty="0" err="1">
                <a:latin typeface="Roboto"/>
                <a:cs typeface="Roboto"/>
              </a:rPr>
              <a:t>lingkungan</a:t>
            </a:r>
            <a:r>
              <a:rPr lang="en-ID" sz="4800" spc="-27" dirty="0">
                <a:latin typeface="Roboto"/>
                <a:cs typeface="Roboto"/>
              </a:rPr>
              <a:t> </a:t>
            </a:r>
            <a:r>
              <a:rPr lang="en-ID" sz="4800" spc="-17" dirty="0" err="1">
                <a:latin typeface="Roboto"/>
                <a:cs typeface="Roboto"/>
              </a:rPr>
              <a:t>dapat</a:t>
            </a:r>
            <a:r>
              <a:rPr lang="en-ID" sz="4800" spc="-17" dirty="0">
                <a:latin typeface="Roboto"/>
                <a:cs typeface="Roboto"/>
              </a:rPr>
              <a:t> </a:t>
            </a:r>
            <a:r>
              <a:rPr lang="en-ID" sz="4800" spc="-13" dirty="0" err="1">
                <a:latin typeface="Roboto"/>
                <a:cs typeface="Roboto"/>
              </a:rPr>
              <a:t>mengalami</a:t>
            </a:r>
            <a:r>
              <a:rPr lang="en-ID" sz="4800" spc="-13" dirty="0">
                <a:latin typeface="Roboto"/>
                <a:cs typeface="Roboto"/>
              </a:rPr>
              <a:t> </a:t>
            </a:r>
            <a:r>
              <a:rPr lang="en-ID" sz="4800" spc="-20" dirty="0" err="1">
                <a:latin typeface="Roboto"/>
                <a:cs typeface="Roboto"/>
              </a:rPr>
              <a:t>hambatan</a:t>
            </a:r>
            <a:r>
              <a:rPr lang="en-ID" sz="4800" spc="-20" dirty="0">
                <a:latin typeface="Roboto"/>
                <a:cs typeface="Roboto"/>
              </a:rPr>
              <a:t> dan </a:t>
            </a:r>
            <a:r>
              <a:rPr lang="en-ID" sz="4800" spc="-20" dirty="0" err="1">
                <a:latin typeface="Roboto"/>
                <a:cs typeface="Roboto"/>
              </a:rPr>
              <a:t>kesulitan</a:t>
            </a:r>
            <a:r>
              <a:rPr lang="en-ID" sz="4800" spc="-20" dirty="0">
                <a:latin typeface="Roboto"/>
                <a:cs typeface="Roboto"/>
              </a:rPr>
              <a:t> </a:t>
            </a:r>
            <a:r>
              <a:rPr lang="en-ID" sz="4800" spc="-30" dirty="0" err="1">
                <a:latin typeface="Roboto"/>
                <a:cs typeface="Roboto"/>
              </a:rPr>
              <a:t>untuk</a:t>
            </a:r>
            <a:r>
              <a:rPr lang="en-ID" sz="4800" spc="-30" dirty="0">
                <a:latin typeface="Roboto"/>
                <a:cs typeface="Roboto"/>
              </a:rPr>
              <a:t> </a:t>
            </a:r>
            <a:r>
              <a:rPr lang="en-ID" sz="4800" spc="-17" dirty="0" err="1">
                <a:latin typeface="Roboto"/>
                <a:cs typeface="Roboto"/>
              </a:rPr>
              <a:t>berpartisipasi</a:t>
            </a:r>
            <a:r>
              <a:rPr lang="en-ID" sz="4800" spc="-17" dirty="0">
                <a:latin typeface="Roboto"/>
                <a:cs typeface="Roboto"/>
              </a:rPr>
              <a:t> </a:t>
            </a:r>
            <a:r>
              <a:rPr lang="en-ID" sz="4800" spc="-13" dirty="0">
                <a:latin typeface="Roboto"/>
                <a:cs typeface="Roboto"/>
              </a:rPr>
              <a:t> </a:t>
            </a:r>
            <a:r>
              <a:rPr lang="en-ID" sz="4800" spc="-10" dirty="0" err="1">
                <a:latin typeface="Roboto"/>
                <a:cs typeface="Roboto"/>
              </a:rPr>
              <a:t>secara</a:t>
            </a:r>
            <a:r>
              <a:rPr lang="en-ID" sz="4800" spc="-7" dirty="0">
                <a:latin typeface="Roboto"/>
                <a:cs typeface="Roboto"/>
              </a:rPr>
              <a:t> </a:t>
            </a:r>
            <a:r>
              <a:rPr lang="en-ID" sz="4800" spc="-23" dirty="0" err="1">
                <a:latin typeface="Roboto"/>
                <a:cs typeface="Roboto"/>
              </a:rPr>
              <a:t>penuh</a:t>
            </a:r>
            <a:r>
              <a:rPr lang="en-ID" sz="4800" spc="-20" dirty="0">
                <a:latin typeface="Roboto"/>
                <a:cs typeface="Roboto"/>
              </a:rPr>
              <a:t> dan</a:t>
            </a:r>
            <a:r>
              <a:rPr lang="en-ID" sz="4800" spc="-17" dirty="0">
                <a:latin typeface="Roboto"/>
                <a:cs typeface="Roboto"/>
              </a:rPr>
              <a:t> </a:t>
            </a:r>
            <a:r>
              <a:rPr lang="en-ID" sz="4800" spc="7" dirty="0" err="1">
                <a:latin typeface="Roboto"/>
                <a:cs typeface="Roboto"/>
              </a:rPr>
              <a:t>efektif</a:t>
            </a:r>
            <a:r>
              <a:rPr lang="en-ID" sz="4800" spc="10" dirty="0">
                <a:latin typeface="Roboto"/>
                <a:cs typeface="Roboto"/>
              </a:rPr>
              <a:t> </a:t>
            </a:r>
            <a:r>
              <a:rPr lang="en-ID" sz="4800" spc="-17" dirty="0" err="1">
                <a:latin typeface="Roboto"/>
                <a:cs typeface="Roboto"/>
              </a:rPr>
              <a:t>dengan</a:t>
            </a:r>
            <a:r>
              <a:rPr lang="en-ID" sz="4800" spc="-13" dirty="0">
                <a:latin typeface="Roboto"/>
                <a:cs typeface="Roboto"/>
              </a:rPr>
              <a:t> </a:t>
            </a:r>
            <a:r>
              <a:rPr lang="en-ID" sz="4800" spc="-17" dirty="0" err="1">
                <a:latin typeface="Roboto"/>
                <a:cs typeface="Roboto"/>
              </a:rPr>
              <a:t>warga</a:t>
            </a:r>
            <a:r>
              <a:rPr lang="en-ID" sz="4800" spc="-13" dirty="0">
                <a:latin typeface="Roboto"/>
                <a:cs typeface="Roboto"/>
              </a:rPr>
              <a:t> </a:t>
            </a:r>
            <a:r>
              <a:rPr lang="en-ID" sz="4800" spc="-17" dirty="0">
                <a:latin typeface="Roboto"/>
                <a:cs typeface="Roboto"/>
              </a:rPr>
              <a:t>negara</a:t>
            </a:r>
            <a:r>
              <a:rPr lang="en-ID" sz="4800" spc="-13" dirty="0">
                <a:latin typeface="Roboto"/>
                <a:cs typeface="Roboto"/>
              </a:rPr>
              <a:t> </a:t>
            </a:r>
            <a:r>
              <a:rPr lang="en-ID" sz="4800" spc="-30" dirty="0" err="1">
                <a:latin typeface="Roboto"/>
                <a:cs typeface="Roboto"/>
              </a:rPr>
              <a:t>lainnya</a:t>
            </a:r>
            <a:r>
              <a:rPr lang="en-ID" sz="4800" spc="-27" dirty="0">
                <a:latin typeface="Roboto"/>
                <a:cs typeface="Roboto"/>
              </a:rPr>
              <a:t> </a:t>
            </a:r>
            <a:r>
              <a:rPr lang="en-ID" sz="4800" spc="-17" dirty="0" err="1">
                <a:latin typeface="Roboto"/>
                <a:cs typeface="Roboto"/>
              </a:rPr>
              <a:t>berdasarkan</a:t>
            </a:r>
            <a:r>
              <a:rPr lang="en-ID" sz="4800" spc="-17" dirty="0">
                <a:latin typeface="Roboto"/>
                <a:cs typeface="Roboto"/>
              </a:rPr>
              <a:t> </a:t>
            </a:r>
            <a:r>
              <a:rPr lang="en-ID" sz="4800" spc="-13" dirty="0">
                <a:latin typeface="Roboto"/>
                <a:cs typeface="Roboto"/>
              </a:rPr>
              <a:t> </a:t>
            </a:r>
            <a:r>
              <a:rPr lang="en-ID" sz="4800" spc="-13" dirty="0" err="1">
                <a:latin typeface="Roboto"/>
                <a:cs typeface="Roboto"/>
              </a:rPr>
              <a:t>kesamaan</a:t>
            </a:r>
            <a:r>
              <a:rPr lang="en-ID" sz="4800" spc="-7" dirty="0">
                <a:latin typeface="Roboto"/>
                <a:cs typeface="Roboto"/>
              </a:rPr>
              <a:t> </a:t>
            </a:r>
            <a:r>
              <a:rPr lang="en-ID" sz="4800" spc="-20" dirty="0" err="1">
                <a:latin typeface="Roboto"/>
                <a:cs typeface="Roboto"/>
              </a:rPr>
              <a:t>hak</a:t>
            </a:r>
            <a:r>
              <a:rPr lang="en-ID" sz="4800" spc="-20" dirty="0">
                <a:latin typeface="Roboto"/>
                <a:cs typeface="Roboto"/>
              </a:rPr>
              <a:t>.</a:t>
            </a:r>
            <a:endParaRPr lang="en-ID" sz="4800" dirty="0">
              <a:latin typeface="Roboto"/>
              <a:cs typeface="Roboto"/>
            </a:endParaRPr>
          </a:p>
        </p:txBody>
      </p:sp>
      <p:sp>
        <p:nvSpPr>
          <p:cNvPr id="7" name="Oval 31">
            <a:extLst>
              <a:ext uri="{FF2B5EF4-FFF2-40B4-BE49-F238E27FC236}">
                <a16:creationId xmlns:a16="http://schemas.microsoft.com/office/drawing/2014/main" id="{96BBC35B-DC75-43FF-A652-3595B05C236D}"/>
              </a:ext>
            </a:extLst>
          </p:cNvPr>
          <p:cNvSpPr/>
          <p:nvPr/>
        </p:nvSpPr>
        <p:spPr>
          <a:xfrm>
            <a:off x="2760393" y="3004317"/>
            <a:ext cx="887971" cy="949036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8BB960-195E-4199-A08F-71562652917D}"/>
              </a:ext>
            </a:extLst>
          </p:cNvPr>
          <p:cNvSpPr txBox="1"/>
          <p:nvPr/>
        </p:nvSpPr>
        <p:spPr>
          <a:xfrm>
            <a:off x="836990" y="2535337"/>
            <a:ext cx="2662239" cy="2656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7" marR="3387" algn="just">
              <a:lnSpc>
                <a:spcPct val="116500"/>
              </a:lnSpc>
              <a:spcBef>
                <a:spcPts val="67"/>
              </a:spcBef>
              <a:tabLst>
                <a:tab pos="6342697" algn="l"/>
              </a:tabLst>
            </a:pPr>
            <a:r>
              <a:rPr lang="en-ID" sz="1800" spc="-13" dirty="0" err="1">
                <a:latin typeface="Roboto"/>
                <a:cs typeface="Roboto"/>
              </a:rPr>
              <a:t>Jumlah</a:t>
            </a:r>
            <a:r>
              <a:rPr lang="en-ID" sz="1800" spc="7" dirty="0">
                <a:latin typeface="Roboto"/>
                <a:cs typeface="Roboto"/>
              </a:rPr>
              <a:t> </a:t>
            </a:r>
            <a:r>
              <a:rPr lang="en-ID" sz="1800" spc="-20" dirty="0" err="1">
                <a:latin typeface="Roboto"/>
                <a:cs typeface="Roboto"/>
              </a:rPr>
              <a:t>Penyandang</a:t>
            </a:r>
            <a:r>
              <a:rPr lang="en-ID" sz="1800" spc="7" dirty="0">
                <a:latin typeface="Roboto"/>
                <a:cs typeface="Roboto"/>
              </a:rPr>
              <a:t> </a:t>
            </a:r>
            <a:r>
              <a:rPr lang="en-ID" sz="1800" spc="-17" dirty="0" err="1">
                <a:latin typeface="Roboto"/>
                <a:cs typeface="Roboto"/>
              </a:rPr>
              <a:t>Disabilitas</a:t>
            </a:r>
            <a:r>
              <a:rPr lang="en-ID" sz="1800" spc="7" dirty="0">
                <a:latin typeface="Roboto"/>
                <a:cs typeface="Roboto"/>
              </a:rPr>
              <a:t> </a:t>
            </a:r>
            <a:r>
              <a:rPr lang="en-ID" sz="1800" spc="-13" dirty="0">
                <a:latin typeface="Roboto"/>
                <a:cs typeface="Roboto"/>
              </a:rPr>
              <a:t>di</a:t>
            </a:r>
            <a:r>
              <a:rPr lang="en-ID" sz="1800" spc="7" dirty="0">
                <a:latin typeface="Roboto"/>
                <a:cs typeface="Roboto"/>
              </a:rPr>
              <a:t> </a:t>
            </a:r>
            <a:r>
              <a:rPr lang="en-ID" sz="1800" spc="-17" dirty="0" err="1">
                <a:latin typeface="Roboto"/>
                <a:cs typeface="Roboto"/>
              </a:rPr>
              <a:t>Kabupaten</a:t>
            </a:r>
            <a:r>
              <a:rPr lang="en-ID" sz="1800" spc="7" dirty="0">
                <a:latin typeface="Roboto"/>
                <a:cs typeface="Roboto"/>
              </a:rPr>
              <a:t> </a:t>
            </a:r>
            <a:r>
              <a:rPr lang="en-ID" sz="1800" spc="-7" dirty="0">
                <a:latin typeface="Roboto"/>
                <a:cs typeface="Roboto"/>
              </a:rPr>
              <a:t>Cirebon</a:t>
            </a:r>
            <a:r>
              <a:rPr lang="en-ID" sz="1800" spc="7" dirty="0">
                <a:latin typeface="Roboto"/>
                <a:cs typeface="Roboto"/>
              </a:rPr>
              <a:t> </a:t>
            </a:r>
            <a:r>
              <a:rPr lang="en-ID" sz="1800" spc="-13" dirty="0" err="1">
                <a:latin typeface="Roboto"/>
                <a:cs typeface="Roboto"/>
              </a:rPr>
              <a:t>sampai</a:t>
            </a:r>
            <a:r>
              <a:rPr lang="en-ID" sz="1800" spc="7" dirty="0">
                <a:latin typeface="Roboto"/>
                <a:cs typeface="Roboto"/>
              </a:rPr>
              <a:t> </a:t>
            </a:r>
            <a:r>
              <a:rPr lang="en-ID" sz="1800" spc="-17" dirty="0" err="1">
                <a:latin typeface="Roboto"/>
                <a:cs typeface="Roboto"/>
              </a:rPr>
              <a:t>dengan</a:t>
            </a:r>
            <a:r>
              <a:rPr lang="en-ID" sz="1800" spc="10" dirty="0">
                <a:latin typeface="Roboto"/>
                <a:cs typeface="Roboto"/>
              </a:rPr>
              <a:t> </a:t>
            </a:r>
            <a:r>
              <a:rPr lang="en-ID" sz="1800" spc="-20" dirty="0" err="1">
                <a:latin typeface="Roboto"/>
                <a:cs typeface="Roboto"/>
              </a:rPr>
              <a:t>bulan</a:t>
            </a:r>
            <a:r>
              <a:rPr lang="en-ID" sz="1800" spc="-3" dirty="0">
                <a:latin typeface="Roboto"/>
                <a:cs typeface="Roboto"/>
              </a:rPr>
              <a:t> </a:t>
            </a:r>
            <a:r>
              <a:rPr lang="en-ID" sz="1800" spc="-3" dirty="0" err="1">
                <a:latin typeface="Roboto"/>
                <a:cs typeface="Roboto"/>
              </a:rPr>
              <a:t>Februari</a:t>
            </a:r>
            <a:r>
              <a:rPr lang="en-ID" sz="1800" dirty="0">
                <a:latin typeface="Roboto"/>
                <a:cs typeface="Roboto"/>
              </a:rPr>
              <a:t> </a:t>
            </a:r>
            <a:r>
              <a:rPr lang="en-ID" sz="1800" spc="-20" dirty="0" err="1">
                <a:latin typeface="Roboto"/>
                <a:cs typeface="Roboto"/>
              </a:rPr>
              <a:t>Tahun</a:t>
            </a:r>
            <a:r>
              <a:rPr lang="en-ID" sz="1800" dirty="0">
                <a:latin typeface="Roboto"/>
                <a:cs typeface="Roboto"/>
              </a:rPr>
              <a:t> </a:t>
            </a:r>
            <a:r>
              <a:rPr lang="en-ID" sz="1800" spc="-7" dirty="0">
                <a:latin typeface="Roboto"/>
                <a:cs typeface="Roboto"/>
              </a:rPr>
              <a:t>2024</a:t>
            </a:r>
            <a:r>
              <a:rPr lang="en-ID" sz="1800" dirty="0">
                <a:latin typeface="Roboto"/>
                <a:cs typeface="Roboto"/>
              </a:rPr>
              <a:t> </a:t>
            </a:r>
            <a:r>
              <a:rPr lang="en-ID" sz="1800" spc="-17" dirty="0" err="1">
                <a:latin typeface="Roboto"/>
                <a:cs typeface="Roboto"/>
              </a:rPr>
              <a:t>sebanyak</a:t>
            </a:r>
            <a:r>
              <a:rPr lang="en-ID" sz="1800" spc="3" dirty="0">
                <a:latin typeface="Roboto"/>
                <a:cs typeface="Roboto"/>
              </a:rPr>
              <a:t> </a:t>
            </a:r>
            <a:r>
              <a:rPr lang="en-ID" sz="1800" spc="-7" dirty="0">
                <a:latin typeface="Roboto"/>
                <a:cs typeface="Roboto"/>
              </a:rPr>
              <a:t>4229</a:t>
            </a:r>
            <a:r>
              <a:rPr lang="en-ID" sz="1800" dirty="0">
                <a:latin typeface="Roboto"/>
                <a:cs typeface="Roboto"/>
              </a:rPr>
              <a:t> </a:t>
            </a:r>
            <a:r>
              <a:rPr lang="en-ID" sz="1800" spc="-13" dirty="0">
                <a:latin typeface="Roboto"/>
                <a:cs typeface="Roboto"/>
              </a:rPr>
              <a:t>orang,</a:t>
            </a:r>
            <a:r>
              <a:rPr lang="en-ID" sz="1800" spc="3" dirty="0">
                <a:latin typeface="Roboto"/>
                <a:cs typeface="Roboto"/>
              </a:rPr>
              <a:t> </a:t>
            </a:r>
            <a:r>
              <a:rPr lang="en-ID" sz="1800" spc="-17" dirty="0" err="1">
                <a:latin typeface="Roboto"/>
                <a:cs typeface="Roboto"/>
              </a:rPr>
              <a:t>dengan</a:t>
            </a:r>
            <a:r>
              <a:rPr lang="en-ID" sz="1800" dirty="0">
                <a:latin typeface="Roboto"/>
                <a:cs typeface="Roboto"/>
              </a:rPr>
              <a:t> </a:t>
            </a:r>
            <a:r>
              <a:rPr lang="en-ID" sz="1800" spc="-13" dirty="0" err="1">
                <a:latin typeface="Roboto"/>
                <a:cs typeface="Roboto"/>
              </a:rPr>
              <a:t>ragam</a:t>
            </a:r>
            <a:r>
              <a:rPr lang="en-ID" sz="1800" spc="3" dirty="0">
                <a:latin typeface="Roboto"/>
                <a:cs typeface="Roboto"/>
              </a:rPr>
              <a:t> </a:t>
            </a:r>
            <a:r>
              <a:rPr lang="en-ID" sz="1800" spc="-13" dirty="0" err="1">
                <a:latin typeface="Roboto"/>
                <a:cs typeface="Roboto"/>
              </a:rPr>
              <a:t>kedisabilitasan</a:t>
            </a:r>
            <a:r>
              <a:rPr lang="en-ID" sz="1800" dirty="0">
                <a:latin typeface="Roboto"/>
                <a:cs typeface="Roboto"/>
              </a:rPr>
              <a:t> </a:t>
            </a:r>
            <a:r>
              <a:rPr lang="en-ID" sz="1800" spc="-13" dirty="0" err="1">
                <a:latin typeface="Roboto"/>
                <a:cs typeface="Roboto"/>
              </a:rPr>
              <a:t>sebagai</a:t>
            </a:r>
            <a:r>
              <a:rPr lang="en-ID" sz="1800" spc="3" dirty="0">
                <a:latin typeface="Roboto"/>
                <a:cs typeface="Roboto"/>
              </a:rPr>
              <a:t> </a:t>
            </a:r>
            <a:r>
              <a:rPr lang="en-ID" sz="1800" spc="-17" dirty="0" err="1">
                <a:latin typeface="Roboto"/>
                <a:cs typeface="Roboto"/>
              </a:rPr>
              <a:t>berikut</a:t>
            </a:r>
            <a:r>
              <a:rPr lang="en-ID" sz="1800" dirty="0">
                <a:latin typeface="Roboto"/>
                <a:cs typeface="Roboto"/>
              </a:rPr>
              <a:t> </a:t>
            </a:r>
            <a:r>
              <a:rPr lang="en-ID" sz="1800" spc="-17" dirty="0">
                <a:latin typeface="Roboto"/>
                <a:cs typeface="Roboto"/>
              </a:rPr>
              <a:t>:</a:t>
            </a:r>
            <a:endParaRPr lang="en-ID" sz="1800" dirty="0">
              <a:latin typeface="Roboto"/>
              <a:cs typeface="Robo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52DE55-6D29-4FC3-B817-F72CF1C42F95}"/>
              </a:ext>
            </a:extLst>
          </p:cNvPr>
          <p:cNvSpPr txBox="1"/>
          <p:nvPr/>
        </p:nvSpPr>
        <p:spPr>
          <a:xfrm>
            <a:off x="6387404" y="1087689"/>
            <a:ext cx="431878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ID" sz="1600" spc="367" dirty="0">
                <a:solidFill>
                  <a:schemeClr val="bg1"/>
                </a:solidFill>
              </a:rPr>
              <a:t>GAMBARAN</a:t>
            </a:r>
            <a:r>
              <a:rPr lang="en-ID" sz="1600" spc="-60" dirty="0">
                <a:solidFill>
                  <a:schemeClr val="bg1"/>
                </a:solidFill>
              </a:rPr>
              <a:t> </a:t>
            </a:r>
            <a:r>
              <a:rPr lang="en-ID" sz="1600" spc="330" dirty="0">
                <a:solidFill>
                  <a:schemeClr val="bg1"/>
                </a:solidFill>
              </a:rPr>
              <a:t>PENYANDANG</a:t>
            </a:r>
            <a:r>
              <a:rPr lang="en-ID" sz="1600" spc="-60" dirty="0">
                <a:solidFill>
                  <a:schemeClr val="bg1"/>
                </a:solidFill>
              </a:rPr>
              <a:t> </a:t>
            </a:r>
            <a:r>
              <a:rPr lang="en-ID" sz="1600" spc="223" dirty="0">
                <a:solidFill>
                  <a:schemeClr val="bg1"/>
                </a:solidFill>
              </a:rPr>
              <a:t>DISABILITAS </a:t>
            </a:r>
            <a:r>
              <a:rPr lang="en-ID" sz="1600" spc="-577" dirty="0">
                <a:solidFill>
                  <a:schemeClr val="bg1"/>
                </a:solidFill>
              </a:rPr>
              <a:t> </a:t>
            </a:r>
            <a:r>
              <a:rPr lang="en-ID" sz="1600" spc="90" dirty="0">
                <a:solidFill>
                  <a:schemeClr val="bg1"/>
                </a:solidFill>
              </a:rPr>
              <a:t>DI</a:t>
            </a:r>
            <a:r>
              <a:rPr lang="en-ID" sz="1600" spc="-67" dirty="0">
                <a:solidFill>
                  <a:schemeClr val="bg1"/>
                </a:solidFill>
              </a:rPr>
              <a:t> </a:t>
            </a:r>
            <a:r>
              <a:rPr lang="en-ID" sz="1600" spc="287" dirty="0">
                <a:solidFill>
                  <a:schemeClr val="bg1"/>
                </a:solidFill>
              </a:rPr>
              <a:t>KABUPATEN</a:t>
            </a:r>
            <a:r>
              <a:rPr lang="en-ID" sz="1600" spc="-67" dirty="0">
                <a:solidFill>
                  <a:schemeClr val="bg1"/>
                </a:solidFill>
              </a:rPr>
              <a:t> </a:t>
            </a:r>
            <a:r>
              <a:rPr lang="en-ID" sz="1600" spc="257" dirty="0">
                <a:solidFill>
                  <a:schemeClr val="bg1"/>
                </a:solidFill>
              </a:rPr>
              <a:t>CIREBON</a:t>
            </a:r>
            <a:r>
              <a:rPr lang="en-ID" sz="1600" spc="-67" dirty="0">
                <a:solidFill>
                  <a:schemeClr val="bg1"/>
                </a:solidFill>
              </a:rPr>
              <a:t> </a:t>
            </a:r>
            <a:r>
              <a:rPr lang="en-ID" sz="1600" spc="317" dirty="0">
                <a:solidFill>
                  <a:schemeClr val="bg1"/>
                </a:solidFill>
              </a:rPr>
              <a:t>BERDASARKAN </a:t>
            </a:r>
            <a:r>
              <a:rPr lang="en-ID" sz="1600" spc="-577" dirty="0">
                <a:solidFill>
                  <a:schemeClr val="bg1"/>
                </a:solidFill>
              </a:rPr>
              <a:t> </a:t>
            </a:r>
            <a:r>
              <a:rPr lang="en-ID" sz="1600" spc="410" dirty="0">
                <a:solidFill>
                  <a:schemeClr val="bg1"/>
                </a:solidFill>
              </a:rPr>
              <a:t>RAGAM</a:t>
            </a:r>
            <a:r>
              <a:rPr lang="en-ID" sz="1600" spc="-60" dirty="0">
                <a:solidFill>
                  <a:schemeClr val="bg1"/>
                </a:solidFill>
              </a:rPr>
              <a:t> </a:t>
            </a:r>
            <a:r>
              <a:rPr lang="en-ID" sz="1600" spc="223" dirty="0">
                <a:solidFill>
                  <a:schemeClr val="bg1"/>
                </a:solidFill>
              </a:rPr>
              <a:t>DISABILITAS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17EF541-244E-41E7-BA51-85A23DA36B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01673" y="2001328"/>
            <a:ext cx="6180085" cy="2855344"/>
          </a:xfrm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492CD3-FCB5-480F-ACC0-8E2415025BB2}"/>
              </a:ext>
            </a:extLst>
          </p:cNvPr>
          <p:cNvSpPr/>
          <p:nvPr/>
        </p:nvSpPr>
        <p:spPr>
          <a:xfrm>
            <a:off x="5301673" y="2001328"/>
            <a:ext cx="6180085" cy="28553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3B95F-04EC-4B9D-A773-11CE57A32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108" y="2068267"/>
            <a:ext cx="5967649" cy="27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CF9B06-F8B2-4640-8E29-76B3D1B46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62727"/>
              </p:ext>
            </p:extLst>
          </p:nvPr>
        </p:nvGraphicFramePr>
        <p:xfrm>
          <a:off x="7601530" y="2410692"/>
          <a:ext cx="2992580" cy="319316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9867">
                  <a:extLst>
                    <a:ext uri="{9D8B030D-6E8A-4147-A177-3AD203B41FA5}">
                      <a16:colId xmlns:a16="http://schemas.microsoft.com/office/drawing/2014/main" val="2509288998"/>
                    </a:ext>
                  </a:extLst>
                </a:gridCol>
                <a:gridCol w="2122602">
                  <a:extLst>
                    <a:ext uri="{9D8B030D-6E8A-4147-A177-3AD203B41FA5}">
                      <a16:colId xmlns:a16="http://schemas.microsoft.com/office/drawing/2014/main" val="2349294085"/>
                    </a:ext>
                  </a:extLst>
                </a:gridCol>
                <a:gridCol w="480111">
                  <a:extLst>
                    <a:ext uri="{9D8B030D-6E8A-4147-A177-3AD203B41FA5}">
                      <a16:colId xmlns:a16="http://schemas.microsoft.com/office/drawing/2014/main" val="2782828633"/>
                    </a:ext>
                  </a:extLst>
                </a:gridCol>
              </a:tblGrid>
              <a:tr h="240146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Perawatan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Sembako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4152363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Sembako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327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75529281"/>
                  </a:ext>
                </a:extLst>
              </a:tr>
              <a:tr h="35569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Sembako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Tongkat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Adaptif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35003324"/>
                  </a:ext>
                </a:extLst>
              </a:tr>
              <a:tr h="35569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Sembako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, pampers,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dll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304912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Sepatu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Asfo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515196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Tangan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palsu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854565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Tongkat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445678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Tongkat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Adaptif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4283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Tongkat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kaki 3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5859434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Tongkat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kaki 4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697658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Tongkat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Ketiak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9643102"/>
                  </a:ext>
                </a:extLst>
              </a:tr>
              <a:tr h="355691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Tongkat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ketiak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Sembako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5663381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Walker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25665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45518A0-526F-48C1-AF5B-ACFD6FCF3DA5}"/>
              </a:ext>
            </a:extLst>
          </p:cNvPr>
          <p:cNvSpPr txBox="1"/>
          <p:nvPr/>
        </p:nvSpPr>
        <p:spPr>
          <a:xfrm>
            <a:off x="5698836" y="105767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spc="287" dirty="0">
                <a:solidFill>
                  <a:schemeClr val="bg1"/>
                </a:solidFill>
              </a:rPr>
              <a:t>PEMETAAN</a:t>
            </a:r>
            <a:r>
              <a:rPr lang="en-ID" sz="1800" spc="-60" dirty="0">
                <a:solidFill>
                  <a:schemeClr val="bg1"/>
                </a:solidFill>
              </a:rPr>
              <a:t> </a:t>
            </a:r>
            <a:r>
              <a:rPr lang="en-ID" sz="1800" spc="330" dirty="0">
                <a:solidFill>
                  <a:schemeClr val="bg1"/>
                </a:solidFill>
              </a:rPr>
              <a:t>PENYANDANG</a:t>
            </a:r>
            <a:r>
              <a:rPr lang="en-ID" sz="1800" spc="-57" dirty="0">
                <a:solidFill>
                  <a:schemeClr val="bg1"/>
                </a:solidFill>
              </a:rPr>
              <a:t> </a:t>
            </a:r>
            <a:r>
              <a:rPr lang="en-ID" sz="1800" spc="223" dirty="0">
                <a:solidFill>
                  <a:schemeClr val="bg1"/>
                </a:solidFill>
              </a:rPr>
              <a:t>DISABILITAS </a:t>
            </a:r>
            <a:r>
              <a:rPr lang="en-ID" sz="1800" spc="-577" dirty="0">
                <a:solidFill>
                  <a:schemeClr val="bg1"/>
                </a:solidFill>
              </a:rPr>
              <a:t> </a:t>
            </a:r>
            <a:r>
              <a:rPr lang="en-ID" sz="1800" spc="317" dirty="0">
                <a:solidFill>
                  <a:schemeClr val="bg1"/>
                </a:solidFill>
              </a:rPr>
              <a:t>BERDASARKAN</a:t>
            </a:r>
            <a:r>
              <a:rPr lang="en-ID" sz="1800" spc="-60" dirty="0">
                <a:solidFill>
                  <a:schemeClr val="bg1"/>
                </a:solidFill>
              </a:rPr>
              <a:t> </a:t>
            </a:r>
            <a:r>
              <a:rPr lang="en-ID" sz="1800" spc="289" dirty="0">
                <a:solidFill>
                  <a:schemeClr val="bg1"/>
                </a:solidFill>
              </a:rPr>
              <a:t>KEBUTUHANNYA</a:t>
            </a:r>
            <a:endParaRPr lang="en-ID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0B38807-2BEA-4757-AD59-CC5C77A0D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18431"/>
              </p:ext>
            </p:extLst>
          </p:nvPr>
        </p:nvGraphicFramePr>
        <p:xfrm>
          <a:off x="4105564" y="1955801"/>
          <a:ext cx="3274291" cy="294639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79170">
                  <a:extLst>
                    <a:ext uri="{9D8B030D-6E8A-4147-A177-3AD203B41FA5}">
                      <a16:colId xmlns:a16="http://schemas.microsoft.com/office/drawing/2014/main" val="1364063314"/>
                    </a:ext>
                  </a:extLst>
                </a:gridCol>
                <a:gridCol w="2166128">
                  <a:extLst>
                    <a:ext uri="{9D8B030D-6E8A-4147-A177-3AD203B41FA5}">
                      <a16:colId xmlns:a16="http://schemas.microsoft.com/office/drawing/2014/main" val="3759878842"/>
                    </a:ext>
                  </a:extLst>
                </a:gridCol>
                <a:gridCol w="728993">
                  <a:extLst>
                    <a:ext uri="{9D8B030D-6E8A-4147-A177-3AD203B41FA5}">
                      <a16:colId xmlns:a16="http://schemas.microsoft.com/office/drawing/2014/main" val="1610074151"/>
                    </a:ext>
                  </a:extLst>
                </a:gridCol>
              </a:tblGrid>
              <a:tr h="21045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JENIS BANTUAN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JUMLAH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91461657"/>
                  </a:ext>
                </a:extLst>
              </a:tr>
              <a:tr h="21045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Biaya Terapi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3223709"/>
                  </a:ext>
                </a:extLst>
              </a:tr>
              <a:tr h="21045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Hearing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78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96875345"/>
                  </a:ext>
                </a:extLst>
              </a:tr>
              <a:tr h="21045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Hearing dan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Sembako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73826972"/>
                  </a:ext>
                </a:extLst>
              </a:tr>
              <a:tr h="21045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kaki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Palsu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63806"/>
                  </a:ext>
                </a:extLst>
              </a:tr>
              <a:tr h="21045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Kaki Palsu dan Sembako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0731162"/>
                  </a:ext>
                </a:extLst>
              </a:tr>
              <a:tr h="21045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Kursi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Roda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75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18415979"/>
                  </a:ext>
                </a:extLst>
              </a:tr>
              <a:tr h="21045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Kursi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Roda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CP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01938224"/>
                  </a:ext>
                </a:extLst>
              </a:tr>
              <a:tr h="21045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Kursi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Roda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dan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sembako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123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48603930"/>
                  </a:ext>
                </a:extLst>
              </a:tr>
              <a:tr h="21045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Kursi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Roda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Elektrik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8041421"/>
                  </a:ext>
                </a:extLst>
              </a:tr>
              <a:tr h="21045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Motor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Roda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3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2142480"/>
                  </a:ext>
                </a:extLst>
              </a:tr>
              <a:tr h="21045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Operasi</a:t>
                      </a:r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ID" sz="13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katarak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8538568"/>
                  </a:ext>
                </a:extLst>
              </a:tr>
              <a:tr h="21045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Pelatihan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24606680"/>
                  </a:ext>
                </a:extLst>
              </a:tr>
              <a:tr h="21045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300" u="none" strike="noStrike">
                          <a:solidFill>
                            <a:schemeClr val="bg1"/>
                          </a:solidFill>
                          <a:effectLst/>
                        </a:rPr>
                        <a:t>Perawatan dan Kursi Roda</a:t>
                      </a:r>
                      <a:endParaRPr lang="en-ID" sz="13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ID" sz="13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1316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18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94637F-0877-415F-B894-DFAA9D9D0554}"/>
              </a:ext>
            </a:extLst>
          </p:cNvPr>
          <p:cNvGrpSpPr/>
          <p:nvPr/>
        </p:nvGrpSpPr>
        <p:grpSpPr>
          <a:xfrm>
            <a:off x="711957" y="2715742"/>
            <a:ext cx="10690696" cy="3452582"/>
            <a:chOff x="1803955" y="3980625"/>
            <a:chExt cx="14680093" cy="474096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8A45099C-197E-4F9D-9557-FBE957256BFD}"/>
                </a:ext>
              </a:extLst>
            </p:cNvPr>
            <p:cNvSpPr/>
            <p:nvPr/>
          </p:nvSpPr>
          <p:spPr>
            <a:xfrm>
              <a:off x="10936145" y="3980625"/>
              <a:ext cx="5547903" cy="4740966"/>
            </a:xfrm>
            <a:custGeom>
              <a:avLst/>
              <a:gdLst>
                <a:gd name="connsiteX0" fmla="*/ 0 w 3698602"/>
                <a:gd name="connsiteY0" fmla="*/ 0 h 3160644"/>
                <a:gd name="connsiteX1" fmla="*/ 3698602 w 3698602"/>
                <a:gd name="connsiteY1" fmla="*/ 0 h 3160644"/>
                <a:gd name="connsiteX2" fmla="*/ 3698602 w 3698602"/>
                <a:gd name="connsiteY2" fmla="*/ 3160644 h 3160644"/>
                <a:gd name="connsiteX3" fmla="*/ 3160643 w 3698602"/>
                <a:gd name="connsiteY3" fmla="*/ 3160644 h 3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8602" h="3160644">
                  <a:moveTo>
                    <a:pt x="0" y="0"/>
                  </a:moveTo>
                  <a:lnTo>
                    <a:pt x="3698602" y="0"/>
                  </a:lnTo>
                  <a:lnTo>
                    <a:pt x="3698602" y="3160644"/>
                  </a:lnTo>
                  <a:lnTo>
                    <a:pt x="3160643" y="3160644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DDDD2F8-27DE-49F5-BD25-022D79FD446E}"/>
                </a:ext>
              </a:extLst>
            </p:cNvPr>
            <p:cNvSpPr/>
            <p:nvPr/>
          </p:nvSpPr>
          <p:spPr>
            <a:xfrm>
              <a:off x="1803955" y="3980625"/>
              <a:ext cx="13873157" cy="4740966"/>
            </a:xfrm>
            <a:custGeom>
              <a:avLst/>
              <a:gdLst>
                <a:gd name="connsiteX0" fmla="*/ 0 w 9248771"/>
                <a:gd name="connsiteY0" fmla="*/ 0 h 3160644"/>
                <a:gd name="connsiteX1" fmla="*/ 6088128 w 9248771"/>
                <a:gd name="connsiteY1" fmla="*/ 0 h 3160644"/>
                <a:gd name="connsiteX2" fmla="*/ 9248771 w 9248771"/>
                <a:gd name="connsiteY2" fmla="*/ 3160644 h 3160644"/>
                <a:gd name="connsiteX3" fmla="*/ 0 w 9248771"/>
                <a:gd name="connsiteY3" fmla="*/ 3160644 h 3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8771" h="3160644">
                  <a:moveTo>
                    <a:pt x="0" y="0"/>
                  </a:moveTo>
                  <a:lnTo>
                    <a:pt x="6088128" y="0"/>
                  </a:lnTo>
                  <a:lnTo>
                    <a:pt x="9248771" y="3160644"/>
                  </a:lnTo>
                  <a:lnTo>
                    <a:pt x="0" y="316064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657227" y="1616397"/>
            <a:ext cx="5438773" cy="9810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ID" sz="1400" b="1" spc="230" dirty="0"/>
              <a:t>BANTUAN</a:t>
            </a:r>
            <a:r>
              <a:rPr lang="en-ID" sz="1400" b="1" spc="-47" dirty="0"/>
              <a:t> </a:t>
            </a:r>
            <a:r>
              <a:rPr lang="en-ID" sz="1400" b="1" spc="370" dirty="0"/>
              <a:t>YANG</a:t>
            </a:r>
            <a:r>
              <a:rPr lang="en-ID" sz="1400" b="1" spc="-47" dirty="0"/>
              <a:t> </a:t>
            </a:r>
            <a:r>
              <a:rPr lang="en-ID" sz="1400" b="1" spc="237" dirty="0"/>
              <a:t>TELAH</a:t>
            </a:r>
            <a:r>
              <a:rPr lang="en-ID" sz="1400" b="1" spc="-47" dirty="0"/>
              <a:t> </a:t>
            </a:r>
            <a:r>
              <a:rPr lang="en-ID" sz="1400" b="1" spc="160" dirty="0"/>
              <a:t>DITERIMA</a:t>
            </a:r>
            <a:r>
              <a:rPr lang="en-ID" sz="1400" b="1" spc="-43" dirty="0"/>
              <a:t> </a:t>
            </a:r>
            <a:r>
              <a:rPr lang="en-ID" sz="1400" b="1" spc="203" dirty="0"/>
              <a:t>BAIK</a:t>
            </a:r>
            <a:r>
              <a:rPr lang="en-ID" sz="1400" b="1" spc="-47" dirty="0"/>
              <a:t> </a:t>
            </a:r>
            <a:r>
              <a:rPr lang="en-ID" sz="1400" b="1" spc="197" dirty="0"/>
              <a:t>DARI </a:t>
            </a:r>
            <a:r>
              <a:rPr lang="en-ID" sz="1400" b="1" spc="-477" dirty="0"/>
              <a:t> </a:t>
            </a:r>
            <a:r>
              <a:rPr lang="en-ID" sz="1400" b="1" spc="190" dirty="0"/>
              <a:t>PEMERINTAH</a:t>
            </a:r>
            <a:r>
              <a:rPr lang="en-ID" sz="1400" b="1" spc="-60" dirty="0"/>
              <a:t> </a:t>
            </a:r>
            <a:r>
              <a:rPr lang="en-ID" sz="1400" b="1" spc="237" dirty="0"/>
              <a:t>KABUPATEN</a:t>
            </a:r>
            <a:r>
              <a:rPr lang="en-ID" sz="1400" b="1" spc="-57" dirty="0"/>
              <a:t> </a:t>
            </a:r>
            <a:r>
              <a:rPr lang="en-ID" sz="1400" b="1" spc="213" dirty="0"/>
              <a:t>CIREBON</a:t>
            </a:r>
            <a:r>
              <a:rPr lang="en-ID" sz="1400" b="1" spc="-57" dirty="0"/>
              <a:t> </a:t>
            </a:r>
            <a:r>
              <a:rPr lang="en-ID" sz="1400" b="1" spc="213" dirty="0"/>
              <a:t>MAUPUN </a:t>
            </a:r>
            <a:r>
              <a:rPr lang="en-ID" sz="1400" b="1" spc="-477" dirty="0"/>
              <a:t> </a:t>
            </a:r>
            <a:r>
              <a:rPr lang="en-ID" sz="1400" b="1" spc="180" dirty="0"/>
              <a:t>KEMENTERIAN</a:t>
            </a:r>
            <a:r>
              <a:rPr lang="en-ID" sz="1400" b="1" spc="-50" dirty="0"/>
              <a:t> </a:t>
            </a:r>
            <a:r>
              <a:rPr lang="en-ID" sz="1400" b="1" spc="253" dirty="0"/>
              <a:t>SOSIAL</a:t>
            </a:r>
            <a:r>
              <a:rPr lang="en-ID" sz="1400" b="1" spc="-50" dirty="0"/>
              <a:t> </a:t>
            </a:r>
            <a:r>
              <a:rPr lang="en-ID" sz="1400" b="1" spc="173" dirty="0"/>
              <a:t>REPUBLIK</a:t>
            </a:r>
            <a:r>
              <a:rPr lang="en-ID" sz="1400" b="1" spc="-50" dirty="0"/>
              <a:t> </a:t>
            </a:r>
            <a:r>
              <a:rPr lang="en-ID" sz="1400" b="1" spc="180" dirty="0"/>
              <a:t>INDONESIA</a:t>
            </a:r>
            <a:endParaRPr lang="ko-KR" alt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05C8D-577B-47F2-982F-D6A7114100EB}"/>
              </a:ext>
            </a:extLst>
          </p:cNvPr>
          <p:cNvSpPr txBox="1"/>
          <p:nvPr/>
        </p:nvSpPr>
        <p:spPr>
          <a:xfrm>
            <a:off x="8135546" y="3013502"/>
            <a:ext cx="270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49CCB113-F973-4E80-916C-5A4EE2763913}"/>
              </a:ext>
            </a:extLst>
          </p:cNvPr>
          <p:cNvSpPr/>
          <p:nvPr/>
        </p:nvSpPr>
        <p:spPr>
          <a:xfrm>
            <a:off x="900431" y="5132694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D38AFE-3928-4765-8CFF-3AE4690C7A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EBA12AA-F53C-4946-95A3-1D4627A8C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234421"/>
              </p:ext>
            </p:extLst>
          </p:nvPr>
        </p:nvGraphicFramePr>
        <p:xfrm>
          <a:off x="1480685" y="3672843"/>
          <a:ext cx="5649788" cy="153837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154518">
                  <a:extLst>
                    <a:ext uri="{9D8B030D-6E8A-4147-A177-3AD203B41FA5}">
                      <a16:colId xmlns:a16="http://schemas.microsoft.com/office/drawing/2014/main" val="946146760"/>
                    </a:ext>
                  </a:extLst>
                </a:gridCol>
                <a:gridCol w="411505">
                  <a:extLst>
                    <a:ext uri="{9D8B030D-6E8A-4147-A177-3AD203B41FA5}">
                      <a16:colId xmlns:a16="http://schemas.microsoft.com/office/drawing/2014/main" val="3768751078"/>
                    </a:ext>
                  </a:extLst>
                </a:gridCol>
                <a:gridCol w="2083765">
                  <a:extLst>
                    <a:ext uri="{9D8B030D-6E8A-4147-A177-3AD203B41FA5}">
                      <a16:colId xmlns:a16="http://schemas.microsoft.com/office/drawing/2014/main" val="4082224327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chemeClr val="bg1"/>
                          </a:solidFill>
                          <a:effectLst/>
                        </a:rPr>
                        <a:t>YANG SUDAH DIBANTU SAMPAI DESEMBER 2023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endParaRPr lang="en-ID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chemeClr val="bg1"/>
                          </a:solidFill>
                          <a:effectLst/>
                        </a:rPr>
                        <a:t>1667</a:t>
                      </a:r>
                      <a:endParaRPr lang="en-ID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877182973"/>
                  </a:ext>
                </a:extLst>
              </a:tr>
              <a:tr h="31148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800">
                          <a:effectLst/>
                        </a:rPr>
                        <a:t> </a:t>
                      </a:r>
                      <a:endParaRPr lang="en-ID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D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chemeClr val="bg1"/>
                          </a:solidFill>
                          <a:effectLst/>
                        </a:rPr>
                        <a:t>APBD = 841</a:t>
                      </a:r>
                      <a:endParaRPr lang="en-ID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55184204"/>
                  </a:ext>
                </a:extLst>
              </a:tr>
              <a:tr h="31148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800">
                          <a:effectLst/>
                        </a:rPr>
                        <a:t> </a:t>
                      </a:r>
                      <a:endParaRPr lang="en-ID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D" sz="1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chemeClr val="bg1"/>
                          </a:solidFill>
                          <a:effectLst/>
                        </a:rPr>
                        <a:t>APBN = 811</a:t>
                      </a:r>
                      <a:endParaRPr lang="en-ID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825202404"/>
                  </a:ext>
                </a:extLst>
              </a:tr>
              <a:tr h="61925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800" dirty="0">
                          <a:effectLst/>
                        </a:rPr>
                        <a:t> </a:t>
                      </a:r>
                      <a:endParaRPr lang="en-ID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ID" sz="1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900" dirty="0">
                          <a:solidFill>
                            <a:schemeClr val="bg1"/>
                          </a:solidFill>
                          <a:effectLst/>
                        </a:rPr>
                        <a:t>CSR = 15</a:t>
                      </a:r>
                      <a:endParaRPr lang="en-ID" sz="1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794394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">
            <a:extLst>
              <a:ext uri="{FF2B5EF4-FFF2-40B4-BE49-F238E27FC236}">
                <a16:creationId xmlns:a16="http://schemas.microsoft.com/office/drawing/2014/main" id="{FEDAEFBF-C06C-4F0E-AD44-5F4ACF602D71}"/>
              </a:ext>
            </a:extLst>
          </p:cNvPr>
          <p:cNvSpPr/>
          <p:nvPr/>
        </p:nvSpPr>
        <p:spPr>
          <a:xfrm>
            <a:off x="8571868" y="3110324"/>
            <a:ext cx="646331" cy="646331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6">
            <a:extLst>
              <a:ext uri="{FF2B5EF4-FFF2-40B4-BE49-F238E27FC236}">
                <a16:creationId xmlns:a16="http://schemas.microsoft.com/office/drawing/2014/main" id="{ACD9C0FF-BAAF-4ADE-B967-ECC04BEFDF74}"/>
              </a:ext>
            </a:extLst>
          </p:cNvPr>
          <p:cNvSpPr/>
          <p:nvPr/>
        </p:nvSpPr>
        <p:spPr>
          <a:xfrm>
            <a:off x="8571868" y="4300145"/>
            <a:ext cx="646331" cy="646331"/>
          </a:xfrm>
          <a:prstGeom prst="roundRect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Oval 6">
            <a:extLst>
              <a:ext uri="{FF2B5EF4-FFF2-40B4-BE49-F238E27FC236}">
                <a16:creationId xmlns:a16="http://schemas.microsoft.com/office/drawing/2014/main" id="{4E8ACB90-9EB6-4AC8-8283-BE793CCBCD35}"/>
              </a:ext>
            </a:extLst>
          </p:cNvPr>
          <p:cNvSpPr/>
          <p:nvPr/>
        </p:nvSpPr>
        <p:spPr>
          <a:xfrm>
            <a:off x="8571868" y="5489964"/>
            <a:ext cx="646331" cy="646331"/>
          </a:xfrm>
          <a:prstGeom prst="roundRect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Oval 6">
            <a:extLst>
              <a:ext uri="{FF2B5EF4-FFF2-40B4-BE49-F238E27FC236}">
                <a16:creationId xmlns:a16="http://schemas.microsoft.com/office/drawing/2014/main" id="{F9BAA432-9B94-4EED-B6DF-F4FABE8779A2}"/>
              </a:ext>
            </a:extLst>
          </p:cNvPr>
          <p:cNvSpPr/>
          <p:nvPr/>
        </p:nvSpPr>
        <p:spPr>
          <a:xfrm>
            <a:off x="5151014" y="3110324"/>
            <a:ext cx="646331" cy="646331"/>
          </a:xfrm>
          <a:prstGeom prst="roundRect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6">
            <a:extLst>
              <a:ext uri="{FF2B5EF4-FFF2-40B4-BE49-F238E27FC236}">
                <a16:creationId xmlns:a16="http://schemas.microsoft.com/office/drawing/2014/main" id="{84B6EA3C-D495-494E-901A-4F1F7C7920C9}"/>
              </a:ext>
            </a:extLst>
          </p:cNvPr>
          <p:cNvSpPr/>
          <p:nvPr/>
        </p:nvSpPr>
        <p:spPr>
          <a:xfrm>
            <a:off x="5151014" y="4300145"/>
            <a:ext cx="646331" cy="646331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Oval 6">
            <a:extLst>
              <a:ext uri="{FF2B5EF4-FFF2-40B4-BE49-F238E27FC236}">
                <a16:creationId xmlns:a16="http://schemas.microsoft.com/office/drawing/2014/main" id="{F8B1B3E5-AB83-4A69-8A63-1D0129266D1B}"/>
              </a:ext>
            </a:extLst>
          </p:cNvPr>
          <p:cNvSpPr/>
          <p:nvPr/>
        </p:nvSpPr>
        <p:spPr>
          <a:xfrm>
            <a:off x="5151014" y="5489964"/>
            <a:ext cx="646331" cy="646331"/>
          </a:xfrm>
          <a:prstGeom prst="round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FEC97C8-A409-4E07-BD6E-53350DCCB4D8}"/>
              </a:ext>
            </a:extLst>
          </p:cNvPr>
          <p:cNvGrpSpPr/>
          <p:nvPr/>
        </p:nvGrpSpPr>
        <p:grpSpPr>
          <a:xfrm>
            <a:off x="295274" y="1063756"/>
            <a:ext cx="4416575" cy="5857658"/>
            <a:chOff x="295274" y="1063756"/>
            <a:chExt cx="4416575" cy="5857658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A5E45CA3-1D3B-4630-8C03-86A97FF1B272}"/>
                </a:ext>
              </a:extLst>
            </p:cNvPr>
            <p:cNvSpPr/>
            <p:nvPr/>
          </p:nvSpPr>
          <p:spPr>
            <a:xfrm>
              <a:off x="2153197" y="2786249"/>
              <a:ext cx="568632" cy="985221"/>
            </a:xfrm>
            <a:custGeom>
              <a:avLst/>
              <a:gdLst>
                <a:gd name="connsiteX0" fmla="*/ 4949 w 408452"/>
                <a:gd name="connsiteY0" fmla="*/ 904070 h 1010832"/>
                <a:gd name="connsiteX1" fmla="*/ 6210 w 408452"/>
                <a:gd name="connsiteY1" fmla="*/ 844609 h 1010832"/>
                <a:gd name="connsiteX2" fmla="*/ 6284 w 408452"/>
                <a:gd name="connsiteY2" fmla="*/ 16088 h 1010832"/>
                <a:gd name="connsiteX3" fmla="*/ 6803 w 408452"/>
                <a:gd name="connsiteY3" fmla="*/ 0 h 1010832"/>
                <a:gd name="connsiteX4" fmla="*/ 42687 w 408452"/>
                <a:gd name="connsiteY4" fmla="*/ 67468 h 1010832"/>
                <a:gd name="connsiteX5" fmla="*/ 211060 w 408452"/>
                <a:gd name="connsiteY5" fmla="*/ 143981 h 1010832"/>
                <a:gd name="connsiteX6" fmla="*/ 234488 w 408452"/>
                <a:gd name="connsiteY6" fmla="*/ 154880 h 1010832"/>
                <a:gd name="connsiteX7" fmla="*/ 408200 w 408452"/>
                <a:gd name="connsiteY7" fmla="*/ 782405 h 1010832"/>
                <a:gd name="connsiteX8" fmla="*/ 401527 w 408452"/>
                <a:gd name="connsiteY8" fmla="*/ 807168 h 1010832"/>
                <a:gd name="connsiteX9" fmla="*/ 360898 w 408452"/>
                <a:gd name="connsiteY9" fmla="*/ 860475 h 1010832"/>
                <a:gd name="connsiteX10" fmla="*/ 326497 w 408452"/>
                <a:gd name="connsiteY10" fmla="*/ 987552 h 1010832"/>
                <a:gd name="connsiteX11" fmla="*/ 326645 w 408452"/>
                <a:gd name="connsiteY11" fmla="*/ 1010832 h 1010832"/>
                <a:gd name="connsiteX12" fmla="*/ 265331 w 408452"/>
                <a:gd name="connsiteY12" fmla="*/ 983326 h 1010832"/>
                <a:gd name="connsiteX13" fmla="*/ 26599 w 408452"/>
                <a:gd name="connsiteY13" fmla="*/ 924755 h 1010832"/>
                <a:gd name="connsiteX14" fmla="*/ 4949 w 408452"/>
                <a:gd name="connsiteY14" fmla="*/ 904070 h 1010832"/>
                <a:gd name="connsiteX0" fmla="*/ 43306 w 446809"/>
                <a:gd name="connsiteY0" fmla="*/ 1170897 h 1277659"/>
                <a:gd name="connsiteX1" fmla="*/ 44567 w 446809"/>
                <a:gd name="connsiteY1" fmla="*/ 1111436 h 1277659"/>
                <a:gd name="connsiteX2" fmla="*/ 44641 w 446809"/>
                <a:gd name="connsiteY2" fmla="*/ 282915 h 1277659"/>
                <a:gd name="connsiteX3" fmla="*/ 45160 w 446809"/>
                <a:gd name="connsiteY3" fmla="*/ 266827 h 1277659"/>
                <a:gd name="connsiteX4" fmla="*/ 1106 w 446809"/>
                <a:gd name="connsiteY4" fmla="*/ 1221 h 1277659"/>
                <a:gd name="connsiteX5" fmla="*/ 249417 w 446809"/>
                <a:gd name="connsiteY5" fmla="*/ 410808 h 1277659"/>
                <a:gd name="connsiteX6" fmla="*/ 272845 w 446809"/>
                <a:gd name="connsiteY6" fmla="*/ 421707 h 1277659"/>
                <a:gd name="connsiteX7" fmla="*/ 446557 w 446809"/>
                <a:gd name="connsiteY7" fmla="*/ 1049232 h 1277659"/>
                <a:gd name="connsiteX8" fmla="*/ 439884 w 446809"/>
                <a:gd name="connsiteY8" fmla="*/ 1073995 h 1277659"/>
                <a:gd name="connsiteX9" fmla="*/ 399255 w 446809"/>
                <a:gd name="connsiteY9" fmla="*/ 1127302 h 1277659"/>
                <a:gd name="connsiteX10" fmla="*/ 364854 w 446809"/>
                <a:gd name="connsiteY10" fmla="*/ 1254379 h 1277659"/>
                <a:gd name="connsiteX11" fmla="*/ 365002 w 446809"/>
                <a:gd name="connsiteY11" fmla="*/ 1277659 h 1277659"/>
                <a:gd name="connsiteX12" fmla="*/ 303688 w 446809"/>
                <a:gd name="connsiteY12" fmla="*/ 1250153 h 1277659"/>
                <a:gd name="connsiteX13" fmla="*/ 64956 w 446809"/>
                <a:gd name="connsiteY13" fmla="*/ 1191582 h 1277659"/>
                <a:gd name="connsiteX14" fmla="*/ 43306 w 446809"/>
                <a:gd name="connsiteY14" fmla="*/ 1170897 h 1277659"/>
                <a:gd name="connsiteX0" fmla="*/ 197992 w 601495"/>
                <a:gd name="connsiteY0" fmla="*/ 1169858 h 1276620"/>
                <a:gd name="connsiteX1" fmla="*/ 199253 w 601495"/>
                <a:gd name="connsiteY1" fmla="*/ 1110397 h 1276620"/>
                <a:gd name="connsiteX2" fmla="*/ 199327 w 601495"/>
                <a:gd name="connsiteY2" fmla="*/ 281876 h 1276620"/>
                <a:gd name="connsiteX3" fmla="*/ 0 w 601495"/>
                <a:gd name="connsiteY3" fmla="*/ 465633 h 1276620"/>
                <a:gd name="connsiteX4" fmla="*/ 155792 w 601495"/>
                <a:gd name="connsiteY4" fmla="*/ 182 h 1276620"/>
                <a:gd name="connsiteX5" fmla="*/ 404103 w 601495"/>
                <a:gd name="connsiteY5" fmla="*/ 409769 h 1276620"/>
                <a:gd name="connsiteX6" fmla="*/ 427531 w 601495"/>
                <a:gd name="connsiteY6" fmla="*/ 420668 h 1276620"/>
                <a:gd name="connsiteX7" fmla="*/ 601243 w 601495"/>
                <a:gd name="connsiteY7" fmla="*/ 1048193 h 1276620"/>
                <a:gd name="connsiteX8" fmla="*/ 594570 w 601495"/>
                <a:gd name="connsiteY8" fmla="*/ 1072956 h 1276620"/>
                <a:gd name="connsiteX9" fmla="*/ 553941 w 601495"/>
                <a:gd name="connsiteY9" fmla="*/ 1126263 h 1276620"/>
                <a:gd name="connsiteX10" fmla="*/ 519540 w 601495"/>
                <a:gd name="connsiteY10" fmla="*/ 1253340 h 1276620"/>
                <a:gd name="connsiteX11" fmla="*/ 519688 w 601495"/>
                <a:gd name="connsiteY11" fmla="*/ 1276620 h 1276620"/>
                <a:gd name="connsiteX12" fmla="*/ 458374 w 601495"/>
                <a:gd name="connsiteY12" fmla="*/ 1249114 h 1276620"/>
                <a:gd name="connsiteX13" fmla="*/ 219642 w 601495"/>
                <a:gd name="connsiteY13" fmla="*/ 1190543 h 1276620"/>
                <a:gd name="connsiteX14" fmla="*/ 197992 w 601495"/>
                <a:gd name="connsiteY14" fmla="*/ 1169858 h 1276620"/>
                <a:gd name="connsiteX0" fmla="*/ 371709 w 775212"/>
                <a:gd name="connsiteY0" fmla="*/ 1169858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14" fmla="*/ 371709 w 775212"/>
                <a:gd name="connsiteY14" fmla="*/ 1169858 h 1357537"/>
                <a:gd name="connsiteX0" fmla="*/ 393359 w 775212"/>
                <a:gd name="connsiteY0" fmla="*/ 1190543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0" fmla="*/ 632091 w 775212"/>
                <a:gd name="connsiteY0" fmla="*/ 1249114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0" fmla="*/ 632091 w 775212"/>
                <a:gd name="connsiteY0" fmla="*/ 1249114 h 1343144"/>
                <a:gd name="connsiteX1" fmla="*/ 0 w 775212"/>
                <a:gd name="connsiteY1" fmla="*/ 1294425 h 1343144"/>
                <a:gd name="connsiteX2" fmla="*/ 173717 w 775212"/>
                <a:gd name="connsiteY2" fmla="*/ 465633 h 1343144"/>
                <a:gd name="connsiteX3" fmla="*/ 329509 w 775212"/>
                <a:gd name="connsiteY3" fmla="*/ 182 h 1343144"/>
                <a:gd name="connsiteX4" fmla="*/ 577820 w 775212"/>
                <a:gd name="connsiteY4" fmla="*/ 409769 h 1343144"/>
                <a:gd name="connsiteX5" fmla="*/ 601248 w 775212"/>
                <a:gd name="connsiteY5" fmla="*/ 420668 h 1343144"/>
                <a:gd name="connsiteX6" fmla="*/ 774960 w 775212"/>
                <a:gd name="connsiteY6" fmla="*/ 1048193 h 1343144"/>
                <a:gd name="connsiteX7" fmla="*/ 768287 w 775212"/>
                <a:gd name="connsiteY7" fmla="*/ 1072956 h 1343144"/>
                <a:gd name="connsiteX8" fmla="*/ 727658 w 775212"/>
                <a:gd name="connsiteY8" fmla="*/ 1126263 h 1343144"/>
                <a:gd name="connsiteX9" fmla="*/ 693257 w 775212"/>
                <a:gd name="connsiteY9" fmla="*/ 1253340 h 1343144"/>
                <a:gd name="connsiteX10" fmla="*/ 693405 w 775212"/>
                <a:gd name="connsiteY10" fmla="*/ 1276620 h 1343144"/>
                <a:gd name="connsiteX11" fmla="*/ 632091 w 775212"/>
                <a:gd name="connsiteY11" fmla="*/ 1249114 h 134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5212" h="1343144">
                  <a:moveTo>
                    <a:pt x="632091" y="1249114"/>
                  </a:moveTo>
                  <a:cubicBezTo>
                    <a:pt x="516524" y="1252081"/>
                    <a:pt x="76396" y="1425005"/>
                    <a:pt x="0" y="1294425"/>
                  </a:cubicBezTo>
                  <a:cubicBezTo>
                    <a:pt x="0" y="1289087"/>
                    <a:pt x="173495" y="470971"/>
                    <a:pt x="173717" y="465633"/>
                  </a:cubicBezTo>
                  <a:cubicBezTo>
                    <a:pt x="193438" y="483946"/>
                    <a:pt x="262158" y="9493"/>
                    <a:pt x="329509" y="182"/>
                  </a:cubicBezTo>
                  <a:cubicBezTo>
                    <a:pt x="396860" y="-9129"/>
                    <a:pt x="532530" y="339688"/>
                    <a:pt x="577820" y="409769"/>
                  </a:cubicBezTo>
                  <a:cubicBezTo>
                    <a:pt x="623110" y="479850"/>
                    <a:pt x="596133" y="407767"/>
                    <a:pt x="601248" y="420668"/>
                  </a:cubicBezTo>
                  <a:cubicBezTo>
                    <a:pt x="681988" y="623590"/>
                    <a:pt x="753682" y="828885"/>
                    <a:pt x="774960" y="1048193"/>
                  </a:cubicBezTo>
                  <a:cubicBezTo>
                    <a:pt x="775924" y="1057757"/>
                    <a:pt x="774218" y="1065320"/>
                    <a:pt x="768287" y="1072956"/>
                  </a:cubicBezTo>
                  <a:cubicBezTo>
                    <a:pt x="754497" y="1090527"/>
                    <a:pt x="743005" y="1110175"/>
                    <a:pt x="727658" y="1126263"/>
                  </a:cubicBezTo>
                  <a:cubicBezTo>
                    <a:pt x="692812" y="1162889"/>
                    <a:pt x="687029" y="1206113"/>
                    <a:pt x="693257" y="1253340"/>
                  </a:cubicBezTo>
                  <a:cubicBezTo>
                    <a:pt x="694147" y="1260309"/>
                    <a:pt x="693405" y="1267427"/>
                    <a:pt x="693405" y="1276620"/>
                  </a:cubicBezTo>
                  <a:cubicBezTo>
                    <a:pt x="672275" y="1267130"/>
                    <a:pt x="652480" y="1257344"/>
                    <a:pt x="632091" y="1249114"/>
                  </a:cubicBezTo>
                  <a:close/>
                </a:path>
              </a:pathLst>
            </a:custGeom>
            <a:solidFill>
              <a:srgbClr val="6F43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B0230FF2-26E9-49AF-BBCF-97651D8EC1B9}"/>
                </a:ext>
              </a:extLst>
            </p:cNvPr>
            <p:cNvSpPr/>
            <p:nvPr/>
          </p:nvSpPr>
          <p:spPr>
            <a:xfrm rot="280418">
              <a:off x="621511" y="4703322"/>
              <a:ext cx="1565860" cy="1477560"/>
            </a:xfrm>
            <a:custGeom>
              <a:avLst/>
              <a:gdLst>
                <a:gd name="connsiteX0" fmla="*/ 0 w 887957"/>
                <a:gd name="connsiteY0" fmla="*/ 52120 h 837884"/>
                <a:gd name="connsiteX1" fmla="*/ 270515 w 887957"/>
                <a:gd name="connsiteY1" fmla="*/ 0 h 837884"/>
                <a:gd name="connsiteX2" fmla="*/ 276443 w 887957"/>
                <a:gd name="connsiteY2" fmla="*/ 6353 h 837884"/>
                <a:gd name="connsiteX3" fmla="*/ 446076 w 887957"/>
                <a:gd name="connsiteY3" fmla="*/ 178077 h 837884"/>
                <a:gd name="connsiteX4" fmla="*/ 631698 w 887957"/>
                <a:gd name="connsiteY4" fmla="*/ 300756 h 837884"/>
                <a:gd name="connsiteX5" fmla="*/ 778216 w 887957"/>
                <a:gd name="connsiteY5" fmla="*/ 385256 h 837884"/>
                <a:gd name="connsiteX6" fmla="*/ 798292 w 887957"/>
                <a:gd name="connsiteY6" fmla="*/ 538805 h 837884"/>
                <a:gd name="connsiteX7" fmla="*/ 887756 w 887957"/>
                <a:gd name="connsiteY7" fmla="*/ 835664 h 837884"/>
                <a:gd name="connsiteX8" fmla="*/ 772695 w 887957"/>
                <a:gd name="connsiteY8" fmla="*/ 803591 h 837884"/>
                <a:gd name="connsiteX9" fmla="*/ 518394 w 887957"/>
                <a:gd name="connsiteY9" fmla="*/ 622379 h 837884"/>
                <a:gd name="connsiteX10" fmla="*/ 372246 w 887957"/>
                <a:gd name="connsiteY10" fmla="*/ 483078 h 837884"/>
                <a:gd name="connsiteX11" fmla="*/ 73752 w 887957"/>
                <a:gd name="connsiteY11" fmla="*/ 127346 h 837884"/>
                <a:gd name="connsiteX12" fmla="*/ 31718 w 887957"/>
                <a:gd name="connsiteY12" fmla="*/ 87872 h 837884"/>
                <a:gd name="connsiteX13" fmla="*/ 1245 w 887957"/>
                <a:gd name="connsiteY13" fmla="*/ 53837 h 83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7957" h="837884">
                  <a:moveTo>
                    <a:pt x="0" y="52120"/>
                  </a:moveTo>
                  <a:lnTo>
                    <a:pt x="270515" y="0"/>
                  </a:lnTo>
                  <a:lnTo>
                    <a:pt x="276443" y="6353"/>
                  </a:lnTo>
                  <a:cubicBezTo>
                    <a:pt x="315839" y="48286"/>
                    <a:pt x="398591" y="134709"/>
                    <a:pt x="446076" y="178077"/>
                  </a:cubicBezTo>
                  <a:cubicBezTo>
                    <a:pt x="501525" y="228715"/>
                    <a:pt x="565887" y="265815"/>
                    <a:pt x="631698" y="300756"/>
                  </a:cubicBezTo>
                  <a:cubicBezTo>
                    <a:pt x="676970" y="324810"/>
                    <a:pt x="777938" y="377731"/>
                    <a:pt x="778216" y="385256"/>
                  </a:cubicBezTo>
                  <a:cubicBezTo>
                    <a:pt x="780220" y="437035"/>
                    <a:pt x="788608" y="488012"/>
                    <a:pt x="798292" y="538805"/>
                  </a:cubicBezTo>
                  <a:cubicBezTo>
                    <a:pt x="806711" y="582936"/>
                    <a:pt x="892660" y="832951"/>
                    <a:pt x="887756" y="835664"/>
                  </a:cubicBezTo>
                  <a:cubicBezTo>
                    <a:pt x="869038" y="845995"/>
                    <a:pt x="790397" y="817716"/>
                    <a:pt x="772695" y="803591"/>
                  </a:cubicBezTo>
                  <a:cubicBezTo>
                    <a:pt x="721748" y="763038"/>
                    <a:pt x="549295" y="646311"/>
                    <a:pt x="518394" y="622379"/>
                  </a:cubicBezTo>
                  <a:cubicBezTo>
                    <a:pt x="464919" y="580962"/>
                    <a:pt x="417734" y="532853"/>
                    <a:pt x="372246" y="483078"/>
                  </a:cubicBezTo>
                  <a:cubicBezTo>
                    <a:pt x="267701" y="368726"/>
                    <a:pt x="170988" y="247805"/>
                    <a:pt x="73752" y="127346"/>
                  </a:cubicBezTo>
                  <a:cubicBezTo>
                    <a:pt x="61416" y="112050"/>
                    <a:pt x="46953" y="99776"/>
                    <a:pt x="31718" y="87872"/>
                  </a:cubicBezTo>
                  <a:cubicBezTo>
                    <a:pt x="22235" y="80486"/>
                    <a:pt x="10624" y="66300"/>
                    <a:pt x="1245" y="53837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D5CDDB5E-D100-4E30-829A-5E1601480BFB}"/>
                </a:ext>
              </a:extLst>
            </p:cNvPr>
            <p:cNvSpPr/>
            <p:nvPr/>
          </p:nvSpPr>
          <p:spPr>
            <a:xfrm>
              <a:off x="1625205" y="3344674"/>
              <a:ext cx="3086644" cy="3576740"/>
            </a:xfrm>
            <a:custGeom>
              <a:avLst/>
              <a:gdLst>
                <a:gd name="connsiteX0" fmla="*/ 4123457 w 4130484"/>
                <a:gd name="connsiteY0" fmla="*/ 1873213 h 4803502"/>
                <a:gd name="connsiteX1" fmla="*/ 3959087 w 4130484"/>
                <a:gd name="connsiteY1" fmla="*/ 1470037 h 4803502"/>
                <a:gd name="connsiteX2" fmla="*/ 3864484 w 4130484"/>
                <a:gd name="connsiteY2" fmla="*/ 1022228 h 4803502"/>
                <a:gd name="connsiteX3" fmla="*/ 3681802 w 4130484"/>
                <a:gd name="connsiteY3" fmla="*/ 425397 h 4803502"/>
                <a:gd name="connsiteX4" fmla="*/ 3438176 w 4130484"/>
                <a:gd name="connsiteY4" fmla="*/ 116675 h 4803502"/>
                <a:gd name="connsiteX5" fmla="*/ 2938765 w 4130484"/>
                <a:gd name="connsiteY5" fmla="*/ 12804 h 4803502"/>
                <a:gd name="connsiteX6" fmla="*/ 2621814 w 4130484"/>
                <a:gd name="connsiteY6" fmla="*/ 117491 h 4803502"/>
                <a:gd name="connsiteX7" fmla="*/ 1012001 w 4130484"/>
                <a:gd name="connsiteY7" fmla="*/ 448677 h 4803502"/>
                <a:gd name="connsiteX8" fmla="*/ 463361 w 4130484"/>
                <a:gd name="connsiteY8" fmla="*/ 567301 h 4803502"/>
                <a:gd name="connsiteX9" fmla="*/ 64336 w 4130484"/>
                <a:gd name="connsiteY9" fmla="*/ 2278021 h 4803502"/>
                <a:gd name="connsiteX10" fmla="*/ 42391 w 4130484"/>
                <a:gd name="connsiteY10" fmla="*/ 2360613 h 4803502"/>
                <a:gd name="connsiteX11" fmla="*/ 96662 w 4130484"/>
                <a:gd name="connsiteY11" fmla="*/ 2440240 h 4803502"/>
                <a:gd name="connsiteX12" fmla="*/ 404641 w 4130484"/>
                <a:gd name="connsiteY12" fmla="*/ 2860394 h 4803502"/>
                <a:gd name="connsiteX13" fmla="*/ 417838 w 4130484"/>
                <a:gd name="connsiteY13" fmla="*/ 2894277 h 4803502"/>
                <a:gd name="connsiteX14" fmla="*/ 374985 w 4130484"/>
                <a:gd name="connsiteY14" fmla="*/ 3123593 h 4803502"/>
                <a:gd name="connsiteX15" fmla="*/ 274895 w 4130484"/>
                <a:gd name="connsiteY15" fmla="*/ 3432611 h 4803502"/>
                <a:gd name="connsiteX16" fmla="*/ 185259 w 4130484"/>
                <a:gd name="connsiteY16" fmla="*/ 3667859 h 4803502"/>
                <a:gd name="connsiteX17" fmla="*/ 141220 w 4130484"/>
                <a:gd name="connsiteY17" fmla="*/ 3675051 h 4803502"/>
                <a:gd name="connsiteX18" fmla="*/ 22966 w 4130484"/>
                <a:gd name="connsiteY18" fmla="*/ 3554202 h 4803502"/>
                <a:gd name="connsiteX19" fmla="*/ 3689 w 4130484"/>
                <a:gd name="connsiteY19" fmla="*/ 3541004 h 4803502"/>
                <a:gd name="connsiteX20" fmla="*/ 6136 w 4130484"/>
                <a:gd name="connsiteY20" fmla="*/ 3556055 h 4803502"/>
                <a:gd name="connsiteX21" fmla="*/ 101777 w 4130484"/>
                <a:gd name="connsiteY21" fmla="*/ 3695069 h 4803502"/>
                <a:gd name="connsiteX22" fmla="*/ 270150 w 4130484"/>
                <a:gd name="connsiteY22" fmla="*/ 3837122 h 4803502"/>
                <a:gd name="connsiteX23" fmla="*/ 271707 w 4130484"/>
                <a:gd name="connsiteY23" fmla="*/ 3857510 h 4803502"/>
                <a:gd name="connsiteX24" fmla="*/ 222923 w 4130484"/>
                <a:gd name="connsiteY24" fmla="*/ 3943662 h 4803502"/>
                <a:gd name="connsiteX25" fmla="*/ 248724 w 4130484"/>
                <a:gd name="connsiteY25" fmla="*/ 4170309 h 4803502"/>
                <a:gd name="connsiteX26" fmla="*/ 241680 w 4130484"/>
                <a:gd name="connsiteY26" fmla="*/ 4195665 h 4803502"/>
                <a:gd name="connsiteX27" fmla="*/ 23485 w 4130484"/>
                <a:gd name="connsiteY27" fmla="*/ 4421349 h 4803502"/>
                <a:gd name="connsiteX28" fmla="*/ 18443 w 4130484"/>
                <a:gd name="connsiteY28" fmla="*/ 4457085 h 4803502"/>
                <a:gd name="connsiteX29" fmla="*/ 59665 w 4130484"/>
                <a:gd name="connsiteY29" fmla="*/ 4535304 h 4803502"/>
                <a:gd name="connsiteX30" fmla="*/ 68488 w 4130484"/>
                <a:gd name="connsiteY30" fmla="*/ 4568370 h 4803502"/>
                <a:gd name="connsiteX31" fmla="*/ 157605 w 4130484"/>
                <a:gd name="connsiteY31" fmla="*/ 4739635 h 4803502"/>
                <a:gd name="connsiteX32" fmla="*/ 196751 w 4130484"/>
                <a:gd name="connsiteY32" fmla="*/ 4802580 h 4803502"/>
                <a:gd name="connsiteX33" fmla="*/ 220847 w 4130484"/>
                <a:gd name="connsiteY33" fmla="*/ 4803470 h 4803502"/>
                <a:gd name="connsiteX34" fmla="*/ 2638793 w 4130484"/>
                <a:gd name="connsiteY34" fmla="*/ 4803470 h 4803502"/>
                <a:gd name="connsiteX35" fmla="*/ 2665557 w 4130484"/>
                <a:gd name="connsiteY35" fmla="*/ 4802506 h 4803502"/>
                <a:gd name="connsiteX36" fmla="*/ 2727168 w 4130484"/>
                <a:gd name="connsiteY36" fmla="*/ 4776927 h 4803502"/>
                <a:gd name="connsiteX37" fmla="*/ 2974575 w 4130484"/>
                <a:gd name="connsiteY37" fmla="*/ 4636728 h 4803502"/>
                <a:gd name="connsiteX38" fmla="*/ 3166970 w 4130484"/>
                <a:gd name="connsiteY38" fmla="*/ 4509503 h 4803502"/>
                <a:gd name="connsiteX39" fmla="*/ 3207969 w 4130484"/>
                <a:gd name="connsiteY39" fmla="*/ 4453675 h 4803502"/>
                <a:gd name="connsiteX40" fmla="*/ 3218275 w 4130484"/>
                <a:gd name="connsiteY40" fmla="*/ 4390655 h 4803502"/>
                <a:gd name="connsiteX41" fmla="*/ 3198183 w 4130484"/>
                <a:gd name="connsiteY41" fmla="*/ 4103064 h 4803502"/>
                <a:gd name="connsiteX42" fmla="*/ 3212937 w 4130484"/>
                <a:gd name="connsiteY42" fmla="*/ 4056726 h 4803502"/>
                <a:gd name="connsiteX43" fmla="*/ 3403107 w 4130484"/>
                <a:gd name="connsiteY43" fmla="*/ 3702853 h 4803502"/>
                <a:gd name="connsiteX44" fmla="*/ 3428834 w 4130484"/>
                <a:gd name="connsiteY44" fmla="*/ 3379156 h 4803502"/>
                <a:gd name="connsiteX45" fmla="*/ 3439881 w 4130484"/>
                <a:gd name="connsiteY45" fmla="*/ 3347127 h 4803502"/>
                <a:gd name="connsiteX46" fmla="*/ 3568367 w 4130484"/>
                <a:gd name="connsiteY46" fmla="*/ 3182239 h 4803502"/>
                <a:gd name="connsiteX47" fmla="*/ 3821705 w 4130484"/>
                <a:gd name="connsiteY47" fmla="*/ 2657398 h 4803502"/>
                <a:gd name="connsiteX48" fmla="*/ 3916086 w 4130484"/>
                <a:gd name="connsiteY48" fmla="*/ 2193649 h 4803502"/>
                <a:gd name="connsiteX49" fmla="*/ 3945668 w 4130484"/>
                <a:gd name="connsiteY49" fmla="*/ 2135226 h 4803502"/>
                <a:gd name="connsiteX50" fmla="*/ 4121603 w 4130484"/>
                <a:gd name="connsiteY50" fmla="*/ 1915399 h 4803502"/>
                <a:gd name="connsiteX51" fmla="*/ 4123457 w 4130484"/>
                <a:gd name="connsiteY51" fmla="*/ 1873213 h 4803502"/>
                <a:gd name="connsiteX0" fmla="*/ 4123457 w 4130484"/>
                <a:gd name="connsiteY0" fmla="*/ 1873213 h 4803471"/>
                <a:gd name="connsiteX1" fmla="*/ 3959087 w 4130484"/>
                <a:gd name="connsiteY1" fmla="*/ 1470037 h 4803471"/>
                <a:gd name="connsiteX2" fmla="*/ 3864484 w 4130484"/>
                <a:gd name="connsiteY2" fmla="*/ 1022228 h 4803471"/>
                <a:gd name="connsiteX3" fmla="*/ 3681802 w 4130484"/>
                <a:gd name="connsiteY3" fmla="*/ 425397 h 4803471"/>
                <a:gd name="connsiteX4" fmla="*/ 3438176 w 4130484"/>
                <a:gd name="connsiteY4" fmla="*/ 116675 h 4803471"/>
                <a:gd name="connsiteX5" fmla="*/ 2938765 w 4130484"/>
                <a:gd name="connsiteY5" fmla="*/ 12804 h 4803471"/>
                <a:gd name="connsiteX6" fmla="*/ 2621814 w 4130484"/>
                <a:gd name="connsiteY6" fmla="*/ 117491 h 4803471"/>
                <a:gd name="connsiteX7" fmla="*/ 1012001 w 4130484"/>
                <a:gd name="connsiteY7" fmla="*/ 448677 h 4803471"/>
                <a:gd name="connsiteX8" fmla="*/ 463361 w 4130484"/>
                <a:gd name="connsiteY8" fmla="*/ 567301 h 4803471"/>
                <a:gd name="connsiteX9" fmla="*/ 64336 w 4130484"/>
                <a:gd name="connsiteY9" fmla="*/ 2278021 h 4803471"/>
                <a:gd name="connsiteX10" fmla="*/ 42391 w 4130484"/>
                <a:gd name="connsiteY10" fmla="*/ 2360613 h 4803471"/>
                <a:gd name="connsiteX11" fmla="*/ 30046 w 4130484"/>
                <a:gd name="connsiteY11" fmla="*/ 2546822 h 4803471"/>
                <a:gd name="connsiteX12" fmla="*/ 404641 w 4130484"/>
                <a:gd name="connsiteY12" fmla="*/ 2860394 h 4803471"/>
                <a:gd name="connsiteX13" fmla="*/ 417838 w 4130484"/>
                <a:gd name="connsiteY13" fmla="*/ 2894277 h 4803471"/>
                <a:gd name="connsiteX14" fmla="*/ 374985 w 4130484"/>
                <a:gd name="connsiteY14" fmla="*/ 3123593 h 4803471"/>
                <a:gd name="connsiteX15" fmla="*/ 274895 w 4130484"/>
                <a:gd name="connsiteY15" fmla="*/ 3432611 h 4803471"/>
                <a:gd name="connsiteX16" fmla="*/ 185259 w 4130484"/>
                <a:gd name="connsiteY16" fmla="*/ 3667859 h 4803471"/>
                <a:gd name="connsiteX17" fmla="*/ 141220 w 4130484"/>
                <a:gd name="connsiteY17" fmla="*/ 3675051 h 4803471"/>
                <a:gd name="connsiteX18" fmla="*/ 22966 w 4130484"/>
                <a:gd name="connsiteY18" fmla="*/ 3554202 h 4803471"/>
                <a:gd name="connsiteX19" fmla="*/ 3689 w 4130484"/>
                <a:gd name="connsiteY19" fmla="*/ 3541004 h 4803471"/>
                <a:gd name="connsiteX20" fmla="*/ 6136 w 4130484"/>
                <a:gd name="connsiteY20" fmla="*/ 3556055 h 4803471"/>
                <a:gd name="connsiteX21" fmla="*/ 101777 w 4130484"/>
                <a:gd name="connsiteY21" fmla="*/ 3695069 h 4803471"/>
                <a:gd name="connsiteX22" fmla="*/ 270150 w 4130484"/>
                <a:gd name="connsiteY22" fmla="*/ 3837122 h 4803471"/>
                <a:gd name="connsiteX23" fmla="*/ 271707 w 4130484"/>
                <a:gd name="connsiteY23" fmla="*/ 3857510 h 4803471"/>
                <a:gd name="connsiteX24" fmla="*/ 222923 w 4130484"/>
                <a:gd name="connsiteY24" fmla="*/ 3943662 h 4803471"/>
                <a:gd name="connsiteX25" fmla="*/ 248724 w 4130484"/>
                <a:gd name="connsiteY25" fmla="*/ 4170309 h 4803471"/>
                <a:gd name="connsiteX26" fmla="*/ 241680 w 4130484"/>
                <a:gd name="connsiteY26" fmla="*/ 4195665 h 4803471"/>
                <a:gd name="connsiteX27" fmla="*/ 23485 w 4130484"/>
                <a:gd name="connsiteY27" fmla="*/ 4421349 h 4803471"/>
                <a:gd name="connsiteX28" fmla="*/ 18443 w 4130484"/>
                <a:gd name="connsiteY28" fmla="*/ 4457085 h 4803471"/>
                <a:gd name="connsiteX29" fmla="*/ 59665 w 4130484"/>
                <a:gd name="connsiteY29" fmla="*/ 4535304 h 4803471"/>
                <a:gd name="connsiteX30" fmla="*/ 68488 w 4130484"/>
                <a:gd name="connsiteY30" fmla="*/ 4568370 h 4803471"/>
                <a:gd name="connsiteX31" fmla="*/ 157605 w 4130484"/>
                <a:gd name="connsiteY31" fmla="*/ 4739635 h 4803471"/>
                <a:gd name="connsiteX32" fmla="*/ 196751 w 4130484"/>
                <a:gd name="connsiteY32" fmla="*/ 4802580 h 4803471"/>
                <a:gd name="connsiteX33" fmla="*/ 220847 w 4130484"/>
                <a:gd name="connsiteY33" fmla="*/ 4803470 h 4803471"/>
                <a:gd name="connsiteX34" fmla="*/ 2638793 w 4130484"/>
                <a:gd name="connsiteY34" fmla="*/ 4803470 h 4803471"/>
                <a:gd name="connsiteX35" fmla="*/ 2665557 w 4130484"/>
                <a:gd name="connsiteY35" fmla="*/ 4802506 h 4803471"/>
                <a:gd name="connsiteX36" fmla="*/ 2727168 w 4130484"/>
                <a:gd name="connsiteY36" fmla="*/ 4776927 h 4803471"/>
                <a:gd name="connsiteX37" fmla="*/ 2974575 w 4130484"/>
                <a:gd name="connsiteY37" fmla="*/ 4636728 h 4803471"/>
                <a:gd name="connsiteX38" fmla="*/ 3166970 w 4130484"/>
                <a:gd name="connsiteY38" fmla="*/ 4509503 h 4803471"/>
                <a:gd name="connsiteX39" fmla="*/ 3207969 w 4130484"/>
                <a:gd name="connsiteY39" fmla="*/ 4453675 h 4803471"/>
                <a:gd name="connsiteX40" fmla="*/ 3218275 w 4130484"/>
                <a:gd name="connsiteY40" fmla="*/ 4390655 h 4803471"/>
                <a:gd name="connsiteX41" fmla="*/ 3198183 w 4130484"/>
                <a:gd name="connsiteY41" fmla="*/ 4103064 h 4803471"/>
                <a:gd name="connsiteX42" fmla="*/ 3212937 w 4130484"/>
                <a:gd name="connsiteY42" fmla="*/ 4056726 h 4803471"/>
                <a:gd name="connsiteX43" fmla="*/ 3403107 w 4130484"/>
                <a:gd name="connsiteY43" fmla="*/ 3702853 h 4803471"/>
                <a:gd name="connsiteX44" fmla="*/ 3428834 w 4130484"/>
                <a:gd name="connsiteY44" fmla="*/ 3379156 h 4803471"/>
                <a:gd name="connsiteX45" fmla="*/ 3439881 w 4130484"/>
                <a:gd name="connsiteY45" fmla="*/ 3347127 h 4803471"/>
                <a:gd name="connsiteX46" fmla="*/ 3568367 w 4130484"/>
                <a:gd name="connsiteY46" fmla="*/ 3182239 h 4803471"/>
                <a:gd name="connsiteX47" fmla="*/ 3821705 w 4130484"/>
                <a:gd name="connsiteY47" fmla="*/ 2657398 h 4803471"/>
                <a:gd name="connsiteX48" fmla="*/ 3916086 w 4130484"/>
                <a:gd name="connsiteY48" fmla="*/ 2193649 h 4803471"/>
                <a:gd name="connsiteX49" fmla="*/ 3945668 w 4130484"/>
                <a:gd name="connsiteY49" fmla="*/ 2135226 h 4803471"/>
                <a:gd name="connsiteX50" fmla="*/ 4121603 w 4130484"/>
                <a:gd name="connsiteY50" fmla="*/ 1915399 h 4803471"/>
                <a:gd name="connsiteX51" fmla="*/ 4123457 w 4130484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46822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86793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2804686 w 4208002"/>
                <a:gd name="connsiteY36" fmla="*/ 4776927 h 4803471"/>
                <a:gd name="connsiteX37" fmla="*/ 3052093 w 4208002"/>
                <a:gd name="connsiteY37" fmla="*/ 4636728 h 4803471"/>
                <a:gd name="connsiteX38" fmla="*/ 3244488 w 4208002"/>
                <a:gd name="connsiteY38" fmla="*/ 4509503 h 4803471"/>
                <a:gd name="connsiteX39" fmla="*/ 3285487 w 4208002"/>
                <a:gd name="connsiteY39" fmla="*/ 4453675 h 4803471"/>
                <a:gd name="connsiteX40" fmla="*/ 3295793 w 4208002"/>
                <a:gd name="connsiteY40" fmla="*/ 4390655 h 4803471"/>
                <a:gd name="connsiteX41" fmla="*/ 3275701 w 4208002"/>
                <a:gd name="connsiteY41" fmla="*/ 4103064 h 4803471"/>
                <a:gd name="connsiteX42" fmla="*/ 3290455 w 4208002"/>
                <a:gd name="connsiteY42" fmla="*/ 4056726 h 4803471"/>
                <a:gd name="connsiteX43" fmla="*/ 3480625 w 4208002"/>
                <a:gd name="connsiteY43" fmla="*/ 3702853 h 4803471"/>
                <a:gd name="connsiteX44" fmla="*/ 3506352 w 4208002"/>
                <a:gd name="connsiteY44" fmla="*/ 3379156 h 4803471"/>
                <a:gd name="connsiteX45" fmla="*/ 3517399 w 4208002"/>
                <a:gd name="connsiteY45" fmla="*/ 3347127 h 4803471"/>
                <a:gd name="connsiteX46" fmla="*/ 3645885 w 4208002"/>
                <a:gd name="connsiteY46" fmla="*/ 3182239 h 4803471"/>
                <a:gd name="connsiteX47" fmla="*/ 3899223 w 4208002"/>
                <a:gd name="connsiteY47" fmla="*/ 2657398 h 4803471"/>
                <a:gd name="connsiteX48" fmla="*/ 3993604 w 4208002"/>
                <a:gd name="connsiteY48" fmla="*/ 2193649 h 4803471"/>
                <a:gd name="connsiteX49" fmla="*/ 4023186 w 4208002"/>
                <a:gd name="connsiteY49" fmla="*/ 2135226 h 4803471"/>
                <a:gd name="connsiteX50" fmla="*/ 4199121 w 4208002"/>
                <a:gd name="connsiteY50" fmla="*/ 1915399 h 4803471"/>
                <a:gd name="connsiteX51" fmla="*/ 4200975 w 4208002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3052093 w 4208002"/>
                <a:gd name="connsiteY36" fmla="*/ 4636728 h 4803471"/>
                <a:gd name="connsiteX37" fmla="*/ 3244488 w 4208002"/>
                <a:gd name="connsiteY37" fmla="*/ 4509503 h 4803471"/>
                <a:gd name="connsiteX38" fmla="*/ 3285487 w 4208002"/>
                <a:gd name="connsiteY38" fmla="*/ 4453675 h 4803471"/>
                <a:gd name="connsiteX39" fmla="*/ 3295793 w 4208002"/>
                <a:gd name="connsiteY39" fmla="*/ 4390655 h 4803471"/>
                <a:gd name="connsiteX40" fmla="*/ 3275701 w 4208002"/>
                <a:gd name="connsiteY40" fmla="*/ 4103064 h 4803471"/>
                <a:gd name="connsiteX41" fmla="*/ 3290455 w 4208002"/>
                <a:gd name="connsiteY41" fmla="*/ 4056726 h 4803471"/>
                <a:gd name="connsiteX42" fmla="*/ 3480625 w 4208002"/>
                <a:gd name="connsiteY42" fmla="*/ 3702853 h 4803471"/>
                <a:gd name="connsiteX43" fmla="*/ 3506352 w 4208002"/>
                <a:gd name="connsiteY43" fmla="*/ 3379156 h 4803471"/>
                <a:gd name="connsiteX44" fmla="*/ 3517399 w 4208002"/>
                <a:gd name="connsiteY44" fmla="*/ 3347127 h 4803471"/>
                <a:gd name="connsiteX45" fmla="*/ 3645885 w 4208002"/>
                <a:gd name="connsiteY45" fmla="*/ 3182239 h 4803471"/>
                <a:gd name="connsiteX46" fmla="*/ 3899223 w 4208002"/>
                <a:gd name="connsiteY46" fmla="*/ 2657398 h 4803471"/>
                <a:gd name="connsiteX47" fmla="*/ 3993604 w 4208002"/>
                <a:gd name="connsiteY47" fmla="*/ 2193649 h 4803471"/>
                <a:gd name="connsiteX48" fmla="*/ 4023186 w 4208002"/>
                <a:gd name="connsiteY48" fmla="*/ 2135226 h 4803471"/>
                <a:gd name="connsiteX49" fmla="*/ 4199121 w 4208002"/>
                <a:gd name="connsiteY49" fmla="*/ 1915399 h 4803471"/>
                <a:gd name="connsiteX50" fmla="*/ 4200975 w 4208002"/>
                <a:gd name="connsiteY50" fmla="*/ 1873213 h 4803471"/>
                <a:gd name="connsiteX0" fmla="*/ 4200975 w 4208002"/>
                <a:gd name="connsiteY0" fmla="*/ 1873213 h 4815821"/>
                <a:gd name="connsiteX1" fmla="*/ 4036605 w 4208002"/>
                <a:gd name="connsiteY1" fmla="*/ 1470037 h 4815821"/>
                <a:gd name="connsiteX2" fmla="*/ 3942002 w 4208002"/>
                <a:gd name="connsiteY2" fmla="*/ 1022228 h 4815821"/>
                <a:gd name="connsiteX3" fmla="*/ 3759320 w 4208002"/>
                <a:gd name="connsiteY3" fmla="*/ 425397 h 4815821"/>
                <a:gd name="connsiteX4" fmla="*/ 3515694 w 4208002"/>
                <a:gd name="connsiteY4" fmla="*/ 116675 h 4815821"/>
                <a:gd name="connsiteX5" fmla="*/ 3016283 w 4208002"/>
                <a:gd name="connsiteY5" fmla="*/ 12804 h 4815821"/>
                <a:gd name="connsiteX6" fmla="*/ 2699332 w 4208002"/>
                <a:gd name="connsiteY6" fmla="*/ 117491 h 4815821"/>
                <a:gd name="connsiteX7" fmla="*/ 1089519 w 4208002"/>
                <a:gd name="connsiteY7" fmla="*/ 448677 h 4815821"/>
                <a:gd name="connsiteX8" fmla="*/ 540879 w 4208002"/>
                <a:gd name="connsiteY8" fmla="*/ 567301 h 4815821"/>
                <a:gd name="connsiteX9" fmla="*/ 141854 w 4208002"/>
                <a:gd name="connsiteY9" fmla="*/ 2278021 h 4815821"/>
                <a:gd name="connsiteX10" fmla="*/ 0 w 4208002"/>
                <a:gd name="connsiteY10" fmla="*/ 2480520 h 4815821"/>
                <a:gd name="connsiteX11" fmla="*/ 107564 w 4208002"/>
                <a:gd name="connsiteY11" fmla="*/ 2586793 h 4815821"/>
                <a:gd name="connsiteX12" fmla="*/ 482159 w 4208002"/>
                <a:gd name="connsiteY12" fmla="*/ 2860394 h 4815821"/>
                <a:gd name="connsiteX13" fmla="*/ 495356 w 4208002"/>
                <a:gd name="connsiteY13" fmla="*/ 2894277 h 4815821"/>
                <a:gd name="connsiteX14" fmla="*/ 452503 w 4208002"/>
                <a:gd name="connsiteY14" fmla="*/ 3123593 h 4815821"/>
                <a:gd name="connsiteX15" fmla="*/ 352413 w 4208002"/>
                <a:gd name="connsiteY15" fmla="*/ 3432611 h 4815821"/>
                <a:gd name="connsiteX16" fmla="*/ 262777 w 4208002"/>
                <a:gd name="connsiteY16" fmla="*/ 3667859 h 4815821"/>
                <a:gd name="connsiteX17" fmla="*/ 218738 w 4208002"/>
                <a:gd name="connsiteY17" fmla="*/ 3675051 h 4815821"/>
                <a:gd name="connsiteX18" fmla="*/ 100484 w 4208002"/>
                <a:gd name="connsiteY18" fmla="*/ 3554202 h 4815821"/>
                <a:gd name="connsiteX19" fmla="*/ 81207 w 4208002"/>
                <a:gd name="connsiteY19" fmla="*/ 3541004 h 4815821"/>
                <a:gd name="connsiteX20" fmla="*/ 83654 w 4208002"/>
                <a:gd name="connsiteY20" fmla="*/ 3556055 h 4815821"/>
                <a:gd name="connsiteX21" fmla="*/ 179295 w 4208002"/>
                <a:gd name="connsiteY21" fmla="*/ 3695069 h 4815821"/>
                <a:gd name="connsiteX22" fmla="*/ 347668 w 4208002"/>
                <a:gd name="connsiteY22" fmla="*/ 3837122 h 4815821"/>
                <a:gd name="connsiteX23" fmla="*/ 349225 w 4208002"/>
                <a:gd name="connsiteY23" fmla="*/ 3857510 h 4815821"/>
                <a:gd name="connsiteX24" fmla="*/ 300441 w 4208002"/>
                <a:gd name="connsiteY24" fmla="*/ 3943662 h 4815821"/>
                <a:gd name="connsiteX25" fmla="*/ 326242 w 4208002"/>
                <a:gd name="connsiteY25" fmla="*/ 4170309 h 4815821"/>
                <a:gd name="connsiteX26" fmla="*/ 319198 w 4208002"/>
                <a:gd name="connsiteY26" fmla="*/ 4195665 h 4815821"/>
                <a:gd name="connsiteX27" fmla="*/ 101003 w 4208002"/>
                <a:gd name="connsiteY27" fmla="*/ 4421349 h 4815821"/>
                <a:gd name="connsiteX28" fmla="*/ 95961 w 4208002"/>
                <a:gd name="connsiteY28" fmla="*/ 4457085 h 4815821"/>
                <a:gd name="connsiteX29" fmla="*/ 137183 w 4208002"/>
                <a:gd name="connsiteY29" fmla="*/ 4535304 h 4815821"/>
                <a:gd name="connsiteX30" fmla="*/ 146006 w 4208002"/>
                <a:gd name="connsiteY30" fmla="*/ 4568370 h 4815821"/>
                <a:gd name="connsiteX31" fmla="*/ 235123 w 4208002"/>
                <a:gd name="connsiteY31" fmla="*/ 4739635 h 4815821"/>
                <a:gd name="connsiteX32" fmla="*/ 274269 w 4208002"/>
                <a:gd name="connsiteY32" fmla="*/ 4802580 h 4815821"/>
                <a:gd name="connsiteX33" fmla="*/ 298365 w 4208002"/>
                <a:gd name="connsiteY33" fmla="*/ 4803470 h 4815821"/>
                <a:gd name="connsiteX34" fmla="*/ 2716311 w 4208002"/>
                <a:gd name="connsiteY34" fmla="*/ 4803470 h 4815821"/>
                <a:gd name="connsiteX35" fmla="*/ 3052093 w 4208002"/>
                <a:gd name="connsiteY35" fmla="*/ 4636728 h 4815821"/>
                <a:gd name="connsiteX36" fmla="*/ 3244488 w 4208002"/>
                <a:gd name="connsiteY36" fmla="*/ 4509503 h 4815821"/>
                <a:gd name="connsiteX37" fmla="*/ 3285487 w 4208002"/>
                <a:gd name="connsiteY37" fmla="*/ 4453675 h 4815821"/>
                <a:gd name="connsiteX38" fmla="*/ 3295793 w 4208002"/>
                <a:gd name="connsiteY38" fmla="*/ 4390655 h 4815821"/>
                <a:gd name="connsiteX39" fmla="*/ 3275701 w 4208002"/>
                <a:gd name="connsiteY39" fmla="*/ 4103064 h 4815821"/>
                <a:gd name="connsiteX40" fmla="*/ 3290455 w 4208002"/>
                <a:gd name="connsiteY40" fmla="*/ 4056726 h 4815821"/>
                <a:gd name="connsiteX41" fmla="*/ 3480625 w 4208002"/>
                <a:gd name="connsiteY41" fmla="*/ 3702853 h 4815821"/>
                <a:gd name="connsiteX42" fmla="*/ 3506352 w 4208002"/>
                <a:gd name="connsiteY42" fmla="*/ 3379156 h 4815821"/>
                <a:gd name="connsiteX43" fmla="*/ 3517399 w 4208002"/>
                <a:gd name="connsiteY43" fmla="*/ 3347127 h 4815821"/>
                <a:gd name="connsiteX44" fmla="*/ 3645885 w 4208002"/>
                <a:gd name="connsiteY44" fmla="*/ 3182239 h 4815821"/>
                <a:gd name="connsiteX45" fmla="*/ 3899223 w 4208002"/>
                <a:gd name="connsiteY45" fmla="*/ 2657398 h 4815821"/>
                <a:gd name="connsiteX46" fmla="*/ 3993604 w 4208002"/>
                <a:gd name="connsiteY46" fmla="*/ 2193649 h 4815821"/>
                <a:gd name="connsiteX47" fmla="*/ 4023186 w 4208002"/>
                <a:gd name="connsiteY47" fmla="*/ 2135226 h 4815821"/>
                <a:gd name="connsiteX48" fmla="*/ 4199121 w 4208002"/>
                <a:gd name="connsiteY48" fmla="*/ 1915399 h 4815821"/>
                <a:gd name="connsiteX49" fmla="*/ 4200975 w 4208002"/>
                <a:gd name="connsiteY49" fmla="*/ 1873213 h 4815821"/>
                <a:gd name="connsiteX0" fmla="*/ 4200975 w 4208002"/>
                <a:gd name="connsiteY0" fmla="*/ 1873213 h 4815593"/>
                <a:gd name="connsiteX1" fmla="*/ 4036605 w 4208002"/>
                <a:gd name="connsiteY1" fmla="*/ 1470037 h 4815593"/>
                <a:gd name="connsiteX2" fmla="*/ 3942002 w 4208002"/>
                <a:gd name="connsiteY2" fmla="*/ 1022228 h 4815593"/>
                <a:gd name="connsiteX3" fmla="*/ 3759320 w 4208002"/>
                <a:gd name="connsiteY3" fmla="*/ 425397 h 4815593"/>
                <a:gd name="connsiteX4" fmla="*/ 3515694 w 4208002"/>
                <a:gd name="connsiteY4" fmla="*/ 116675 h 4815593"/>
                <a:gd name="connsiteX5" fmla="*/ 3016283 w 4208002"/>
                <a:gd name="connsiteY5" fmla="*/ 12804 h 4815593"/>
                <a:gd name="connsiteX6" fmla="*/ 2699332 w 4208002"/>
                <a:gd name="connsiteY6" fmla="*/ 117491 h 4815593"/>
                <a:gd name="connsiteX7" fmla="*/ 1089519 w 4208002"/>
                <a:gd name="connsiteY7" fmla="*/ 448677 h 4815593"/>
                <a:gd name="connsiteX8" fmla="*/ 540879 w 4208002"/>
                <a:gd name="connsiteY8" fmla="*/ 567301 h 4815593"/>
                <a:gd name="connsiteX9" fmla="*/ 141854 w 4208002"/>
                <a:gd name="connsiteY9" fmla="*/ 2278021 h 4815593"/>
                <a:gd name="connsiteX10" fmla="*/ 0 w 4208002"/>
                <a:gd name="connsiteY10" fmla="*/ 2480520 h 4815593"/>
                <a:gd name="connsiteX11" fmla="*/ 107564 w 4208002"/>
                <a:gd name="connsiteY11" fmla="*/ 2586793 h 4815593"/>
                <a:gd name="connsiteX12" fmla="*/ 482159 w 4208002"/>
                <a:gd name="connsiteY12" fmla="*/ 2860394 h 4815593"/>
                <a:gd name="connsiteX13" fmla="*/ 495356 w 4208002"/>
                <a:gd name="connsiteY13" fmla="*/ 2894277 h 4815593"/>
                <a:gd name="connsiteX14" fmla="*/ 452503 w 4208002"/>
                <a:gd name="connsiteY14" fmla="*/ 3123593 h 4815593"/>
                <a:gd name="connsiteX15" fmla="*/ 352413 w 4208002"/>
                <a:gd name="connsiteY15" fmla="*/ 3432611 h 4815593"/>
                <a:gd name="connsiteX16" fmla="*/ 262777 w 4208002"/>
                <a:gd name="connsiteY16" fmla="*/ 3667859 h 4815593"/>
                <a:gd name="connsiteX17" fmla="*/ 218738 w 4208002"/>
                <a:gd name="connsiteY17" fmla="*/ 3675051 h 4815593"/>
                <a:gd name="connsiteX18" fmla="*/ 100484 w 4208002"/>
                <a:gd name="connsiteY18" fmla="*/ 3554202 h 4815593"/>
                <a:gd name="connsiteX19" fmla="*/ 81207 w 4208002"/>
                <a:gd name="connsiteY19" fmla="*/ 3541004 h 4815593"/>
                <a:gd name="connsiteX20" fmla="*/ 83654 w 4208002"/>
                <a:gd name="connsiteY20" fmla="*/ 3556055 h 4815593"/>
                <a:gd name="connsiteX21" fmla="*/ 179295 w 4208002"/>
                <a:gd name="connsiteY21" fmla="*/ 3695069 h 4815593"/>
                <a:gd name="connsiteX22" fmla="*/ 347668 w 4208002"/>
                <a:gd name="connsiteY22" fmla="*/ 3837122 h 4815593"/>
                <a:gd name="connsiteX23" fmla="*/ 349225 w 4208002"/>
                <a:gd name="connsiteY23" fmla="*/ 3857510 h 4815593"/>
                <a:gd name="connsiteX24" fmla="*/ 300441 w 4208002"/>
                <a:gd name="connsiteY24" fmla="*/ 3943662 h 4815593"/>
                <a:gd name="connsiteX25" fmla="*/ 326242 w 4208002"/>
                <a:gd name="connsiteY25" fmla="*/ 4170309 h 4815593"/>
                <a:gd name="connsiteX26" fmla="*/ 319198 w 4208002"/>
                <a:gd name="connsiteY26" fmla="*/ 4195665 h 4815593"/>
                <a:gd name="connsiteX27" fmla="*/ 101003 w 4208002"/>
                <a:gd name="connsiteY27" fmla="*/ 4421349 h 4815593"/>
                <a:gd name="connsiteX28" fmla="*/ 95961 w 4208002"/>
                <a:gd name="connsiteY28" fmla="*/ 4457085 h 4815593"/>
                <a:gd name="connsiteX29" fmla="*/ 137183 w 4208002"/>
                <a:gd name="connsiteY29" fmla="*/ 4535304 h 4815593"/>
                <a:gd name="connsiteX30" fmla="*/ 146006 w 4208002"/>
                <a:gd name="connsiteY30" fmla="*/ 4568370 h 4815593"/>
                <a:gd name="connsiteX31" fmla="*/ 235123 w 4208002"/>
                <a:gd name="connsiteY31" fmla="*/ 4739635 h 4815593"/>
                <a:gd name="connsiteX32" fmla="*/ 274269 w 4208002"/>
                <a:gd name="connsiteY32" fmla="*/ 4802580 h 4815593"/>
                <a:gd name="connsiteX33" fmla="*/ 298365 w 4208002"/>
                <a:gd name="connsiteY33" fmla="*/ 4803470 h 4815593"/>
                <a:gd name="connsiteX34" fmla="*/ 3052093 w 4208002"/>
                <a:gd name="connsiteY34" fmla="*/ 4636728 h 4815593"/>
                <a:gd name="connsiteX35" fmla="*/ 3244488 w 4208002"/>
                <a:gd name="connsiteY35" fmla="*/ 4509503 h 4815593"/>
                <a:gd name="connsiteX36" fmla="*/ 3285487 w 4208002"/>
                <a:gd name="connsiteY36" fmla="*/ 4453675 h 4815593"/>
                <a:gd name="connsiteX37" fmla="*/ 3295793 w 4208002"/>
                <a:gd name="connsiteY37" fmla="*/ 4390655 h 4815593"/>
                <a:gd name="connsiteX38" fmla="*/ 3275701 w 4208002"/>
                <a:gd name="connsiteY38" fmla="*/ 4103064 h 4815593"/>
                <a:gd name="connsiteX39" fmla="*/ 3290455 w 4208002"/>
                <a:gd name="connsiteY39" fmla="*/ 4056726 h 4815593"/>
                <a:gd name="connsiteX40" fmla="*/ 3480625 w 4208002"/>
                <a:gd name="connsiteY40" fmla="*/ 3702853 h 4815593"/>
                <a:gd name="connsiteX41" fmla="*/ 3506352 w 4208002"/>
                <a:gd name="connsiteY41" fmla="*/ 3379156 h 4815593"/>
                <a:gd name="connsiteX42" fmla="*/ 3517399 w 4208002"/>
                <a:gd name="connsiteY42" fmla="*/ 3347127 h 4815593"/>
                <a:gd name="connsiteX43" fmla="*/ 3645885 w 4208002"/>
                <a:gd name="connsiteY43" fmla="*/ 3182239 h 4815593"/>
                <a:gd name="connsiteX44" fmla="*/ 3899223 w 4208002"/>
                <a:gd name="connsiteY44" fmla="*/ 2657398 h 4815593"/>
                <a:gd name="connsiteX45" fmla="*/ 3993604 w 4208002"/>
                <a:gd name="connsiteY45" fmla="*/ 2193649 h 4815593"/>
                <a:gd name="connsiteX46" fmla="*/ 4023186 w 4208002"/>
                <a:gd name="connsiteY46" fmla="*/ 2135226 h 4815593"/>
                <a:gd name="connsiteX47" fmla="*/ 4199121 w 4208002"/>
                <a:gd name="connsiteY47" fmla="*/ 1915399 h 4815593"/>
                <a:gd name="connsiteX48" fmla="*/ 4200975 w 4208002"/>
                <a:gd name="connsiteY48" fmla="*/ 1873213 h 481559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146005 w 4208002"/>
                <a:gd name="connsiteY33" fmla="*/ 4803469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66763 w 4273790"/>
                <a:gd name="connsiteY0" fmla="*/ 1873213 h 4876147"/>
                <a:gd name="connsiteX1" fmla="*/ 4102393 w 4273790"/>
                <a:gd name="connsiteY1" fmla="*/ 1470037 h 4876147"/>
                <a:gd name="connsiteX2" fmla="*/ 4007790 w 4273790"/>
                <a:gd name="connsiteY2" fmla="*/ 1022228 h 4876147"/>
                <a:gd name="connsiteX3" fmla="*/ 3825108 w 4273790"/>
                <a:gd name="connsiteY3" fmla="*/ 425397 h 4876147"/>
                <a:gd name="connsiteX4" fmla="*/ 3581482 w 4273790"/>
                <a:gd name="connsiteY4" fmla="*/ 116675 h 4876147"/>
                <a:gd name="connsiteX5" fmla="*/ 3082071 w 4273790"/>
                <a:gd name="connsiteY5" fmla="*/ 12804 h 4876147"/>
                <a:gd name="connsiteX6" fmla="*/ 2765120 w 4273790"/>
                <a:gd name="connsiteY6" fmla="*/ 117491 h 4876147"/>
                <a:gd name="connsiteX7" fmla="*/ 1155307 w 4273790"/>
                <a:gd name="connsiteY7" fmla="*/ 448677 h 4876147"/>
                <a:gd name="connsiteX8" fmla="*/ 606667 w 4273790"/>
                <a:gd name="connsiteY8" fmla="*/ 567301 h 4876147"/>
                <a:gd name="connsiteX9" fmla="*/ 207642 w 4273790"/>
                <a:gd name="connsiteY9" fmla="*/ 2278021 h 4876147"/>
                <a:gd name="connsiteX10" fmla="*/ 65788 w 4273790"/>
                <a:gd name="connsiteY10" fmla="*/ 2480520 h 4876147"/>
                <a:gd name="connsiteX11" fmla="*/ 173352 w 4273790"/>
                <a:gd name="connsiteY11" fmla="*/ 2586793 h 4876147"/>
                <a:gd name="connsiteX12" fmla="*/ 547947 w 4273790"/>
                <a:gd name="connsiteY12" fmla="*/ 2860394 h 4876147"/>
                <a:gd name="connsiteX13" fmla="*/ 561144 w 4273790"/>
                <a:gd name="connsiteY13" fmla="*/ 2894277 h 4876147"/>
                <a:gd name="connsiteX14" fmla="*/ 518291 w 4273790"/>
                <a:gd name="connsiteY14" fmla="*/ 3123593 h 4876147"/>
                <a:gd name="connsiteX15" fmla="*/ 418201 w 4273790"/>
                <a:gd name="connsiteY15" fmla="*/ 3432611 h 4876147"/>
                <a:gd name="connsiteX16" fmla="*/ 328565 w 4273790"/>
                <a:gd name="connsiteY16" fmla="*/ 3667859 h 4876147"/>
                <a:gd name="connsiteX17" fmla="*/ 284526 w 4273790"/>
                <a:gd name="connsiteY17" fmla="*/ 3675051 h 4876147"/>
                <a:gd name="connsiteX18" fmla="*/ 166272 w 4273790"/>
                <a:gd name="connsiteY18" fmla="*/ 3554202 h 4876147"/>
                <a:gd name="connsiteX19" fmla="*/ 146995 w 4273790"/>
                <a:gd name="connsiteY19" fmla="*/ 3541004 h 4876147"/>
                <a:gd name="connsiteX20" fmla="*/ 149442 w 4273790"/>
                <a:gd name="connsiteY20" fmla="*/ 3556055 h 4876147"/>
                <a:gd name="connsiteX21" fmla="*/ 245083 w 4273790"/>
                <a:gd name="connsiteY21" fmla="*/ 3695069 h 4876147"/>
                <a:gd name="connsiteX22" fmla="*/ 413456 w 4273790"/>
                <a:gd name="connsiteY22" fmla="*/ 3837122 h 4876147"/>
                <a:gd name="connsiteX23" fmla="*/ 415013 w 4273790"/>
                <a:gd name="connsiteY23" fmla="*/ 3857510 h 4876147"/>
                <a:gd name="connsiteX24" fmla="*/ 366229 w 4273790"/>
                <a:gd name="connsiteY24" fmla="*/ 3943662 h 4876147"/>
                <a:gd name="connsiteX25" fmla="*/ 392030 w 4273790"/>
                <a:gd name="connsiteY25" fmla="*/ 4170309 h 4876147"/>
                <a:gd name="connsiteX26" fmla="*/ 384986 w 4273790"/>
                <a:gd name="connsiteY26" fmla="*/ 4195665 h 4876147"/>
                <a:gd name="connsiteX27" fmla="*/ 166791 w 4273790"/>
                <a:gd name="connsiteY27" fmla="*/ 4421349 h 4876147"/>
                <a:gd name="connsiteX28" fmla="*/ 161749 w 4273790"/>
                <a:gd name="connsiteY28" fmla="*/ 4457085 h 4876147"/>
                <a:gd name="connsiteX29" fmla="*/ 202971 w 4273790"/>
                <a:gd name="connsiteY29" fmla="*/ 4535304 h 4876147"/>
                <a:gd name="connsiteX30" fmla="*/ 211794 w 4273790"/>
                <a:gd name="connsiteY30" fmla="*/ 4568370 h 4876147"/>
                <a:gd name="connsiteX31" fmla="*/ 300911 w 4273790"/>
                <a:gd name="connsiteY31" fmla="*/ 4739635 h 4876147"/>
                <a:gd name="connsiteX32" fmla="*/ 211793 w 4273790"/>
                <a:gd name="connsiteY32" fmla="*/ 4803469 h 4876147"/>
                <a:gd name="connsiteX33" fmla="*/ 3444360 w 4273790"/>
                <a:gd name="connsiteY33" fmla="*/ 4876147 h 4876147"/>
                <a:gd name="connsiteX34" fmla="*/ 3310276 w 4273790"/>
                <a:gd name="connsiteY34" fmla="*/ 4509503 h 4876147"/>
                <a:gd name="connsiteX35" fmla="*/ 3351275 w 4273790"/>
                <a:gd name="connsiteY35" fmla="*/ 4453675 h 4876147"/>
                <a:gd name="connsiteX36" fmla="*/ 3361581 w 4273790"/>
                <a:gd name="connsiteY36" fmla="*/ 4390655 h 4876147"/>
                <a:gd name="connsiteX37" fmla="*/ 3341489 w 4273790"/>
                <a:gd name="connsiteY37" fmla="*/ 4103064 h 4876147"/>
                <a:gd name="connsiteX38" fmla="*/ 3356243 w 4273790"/>
                <a:gd name="connsiteY38" fmla="*/ 4056726 h 4876147"/>
                <a:gd name="connsiteX39" fmla="*/ 3546413 w 4273790"/>
                <a:gd name="connsiteY39" fmla="*/ 3702853 h 4876147"/>
                <a:gd name="connsiteX40" fmla="*/ 3572140 w 4273790"/>
                <a:gd name="connsiteY40" fmla="*/ 3379156 h 4876147"/>
                <a:gd name="connsiteX41" fmla="*/ 3583187 w 4273790"/>
                <a:gd name="connsiteY41" fmla="*/ 3347127 h 4876147"/>
                <a:gd name="connsiteX42" fmla="*/ 3711673 w 4273790"/>
                <a:gd name="connsiteY42" fmla="*/ 3182239 h 4876147"/>
                <a:gd name="connsiteX43" fmla="*/ 3965011 w 4273790"/>
                <a:gd name="connsiteY43" fmla="*/ 2657398 h 4876147"/>
                <a:gd name="connsiteX44" fmla="*/ 4059392 w 4273790"/>
                <a:gd name="connsiteY44" fmla="*/ 2193649 h 4876147"/>
                <a:gd name="connsiteX45" fmla="*/ 4088974 w 4273790"/>
                <a:gd name="connsiteY45" fmla="*/ 2135226 h 4876147"/>
                <a:gd name="connsiteX46" fmla="*/ 4264909 w 4273790"/>
                <a:gd name="connsiteY46" fmla="*/ 1915399 h 4876147"/>
                <a:gd name="connsiteX47" fmla="*/ 4266763 w 4273790"/>
                <a:gd name="connsiteY47" fmla="*/ 1873213 h 4876147"/>
                <a:gd name="connsiteX0" fmla="*/ 4294093 w 4301120"/>
                <a:gd name="connsiteY0" fmla="*/ 1873213 h 4876147"/>
                <a:gd name="connsiteX1" fmla="*/ 4129723 w 4301120"/>
                <a:gd name="connsiteY1" fmla="*/ 1470037 h 4876147"/>
                <a:gd name="connsiteX2" fmla="*/ 4035120 w 4301120"/>
                <a:gd name="connsiteY2" fmla="*/ 1022228 h 4876147"/>
                <a:gd name="connsiteX3" fmla="*/ 3852438 w 4301120"/>
                <a:gd name="connsiteY3" fmla="*/ 425397 h 4876147"/>
                <a:gd name="connsiteX4" fmla="*/ 3608812 w 4301120"/>
                <a:gd name="connsiteY4" fmla="*/ 116675 h 4876147"/>
                <a:gd name="connsiteX5" fmla="*/ 3109401 w 4301120"/>
                <a:gd name="connsiteY5" fmla="*/ 12804 h 4876147"/>
                <a:gd name="connsiteX6" fmla="*/ 2792450 w 4301120"/>
                <a:gd name="connsiteY6" fmla="*/ 117491 h 4876147"/>
                <a:gd name="connsiteX7" fmla="*/ 1182637 w 4301120"/>
                <a:gd name="connsiteY7" fmla="*/ 448677 h 4876147"/>
                <a:gd name="connsiteX8" fmla="*/ 633997 w 4301120"/>
                <a:gd name="connsiteY8" fmla="*/ 567301 h 4876147"/>
                <a:gd name="connsiteX9" fmla="*/ 234972 w 4301120"/>
                <a:gd name="connsiteY9" fmla="*/ 2278021 h 4876147"/>
                <a:gd name="connsiteX10" fmla="*/ 93118 w 4301120"/>
                <a:gd name="connsiteY10" fmla="*/ 2480520 h 4876147"/>
                <a:gd name="connsiteX11" fmla="*/ 200682 w 4301120"/>
                <a:gd name="connsiteY11" fmla="*/ 2586793 h 4876147"/>
                <a:gd name="connsiteX12" fmla="*/ 575277 w 4301120"/>
                <a:gd name="connsiteY12" fmla="*/ 2860394 h 4876147"/>
                <a:gd name="connsiteX13" fmla="*/ 588474 w 4301120"/>
                <a:gd name="connsiteY13" fmla="*/ 2894277 h 4876147"/>
                <a:gd name="connsiteX14" fmla="*/ 545621 w 4301120"/>
                <a:gd name="connsiteY14" fmla="*/ 3123593 h 4876147"/>
                <a:gd name="connsiteX15" fmla="*/ 445531 w 4301120"/>
                <a:gd name="connsiteY15" fmla="*/ 3432611 h 4876147"/>
                <a:gd name="connsiteX16" fmla="*/ 355895 w 4301120"/>
                <a:gd name="connsiteY16" fmla="*/ 3667859 h 4876147"/>
                <a:gd name="connsiteX17" fmla="*/ 311856 w 4301120"/>
                <a:gd name="connsiteY17" fmla="*/ 3675051 h 4876147"/>
                <a:gd name="connsiteX18" fmla="*/ 193602 w 4301120"/>
                <a:gd name="connsiteY18" fmla="*/ 3554202 h 4876147"/>
                <a:gd name="connsiteX19" fmla="*/ 174325 w 4301120"/>
                <a:gd name="connsiteY19" fmla="*/ 3541004 h 4876147"/>
                <a:gd name="connsiteX20" fmla="*/ 176772 w 4301120"/>
                <a:gd name="connsiteY20" fmla="*/ 3556055 h 4876147"/>
                <a:gd name="connsiteX21" fmla="*/ 272413 w 4301120"/>
                <a:gd name="connsiteY21" fmla="*/ 3695069 h 4876147"/>
                <a:gd name="connsiteX22" fmla="*/ 440786 w 4301120"/>
                <a:gd name="connsiteY22" fmla="*/ 3837122 h 4876147"/>
                <a:gd name="connsiteX23" fmla="*/ 442343 w 4301120"/>
                <a:gd name="connsiteY23" fmla="*/ 3857510 h 4876147"/>
                <a:gd name="connsiteX24" fmla="*/ 393559 w 4301120"/>
                <a:gd name="connsiteY24" fmla="*/ 3943662 h 4876147"/>
                <a:gd name="connsiteX25" fmla="*/ 419360 w 4301120"/>
                <a:gd name="connsiteY25" fmla="*/ 4170309 h 4876147"/>
                <a:gd name="connsiteX26" fmla="*/ 412316 w 4301120"/>
                <a:gd name="connsiteY26" fmla="*/ 4195665 h 4876147"/>
                <a:gd name="connsiteX27" fmla="*/ 194121 w 4301120"/>
                <a:gd name="connsiteY27" fmla="*/ 4421349 h 4876147"/>
                <a:gd name="connsiteX28" fmla="*/ 189079 w 4301120"/>
                <a:gd name="connsiteY28" fmla="*/ 4457085 h 4876147"/>
                <a:gd name="connsiteX29" fmla="*/ 230301 w 4301120"/>
                <a:gd name="connsiteY29" fmla="*/ 4535304 h 4876147"/>
                <a:gd name="connsiteX30" fmla="*/ 239124 w 4301120"/>
                <a:gd name="connsiteY30" fmla="*/ 4568370 h 4876147"/>
                <a:gd name="connsiteX31" fmla="*/ 239123 w 4301120"/>
                <a:gd name="connsiteY31" fmla="*/ 4803469 h 4876147"/>
                <a:gd name="connsiteX32" fmla="*/ 3471690 w 4301120"/>
                <a:gd name="connsiteY32" fmla="*/ 4876147 h 4876147"/>
                <a:gd name="connsiteX33" fmla="*/ 3337606 w 4301120"/>
                <a:gd name="connsiteY33" fmla="*/ 4509503 h 4876147"/>
                <a:gd name="connsiteX34" fmla="*/ 3378605 w 4301120"/>
                <a:gd name="connsiteY34" fmla="*/ 4453675 h 4876147"/>
                <a:gd name="connsiteX35" fmla="*/ 3388911 w 4301120"/>
                <a:gd name="connsiteY35" fmla="*/ 4390655 h 4876147"/>
                <a:gd name="connsiteX36" fmla="*/ 3368819 w 4301120"/>
                <a:gd name="connsiteY36" fmla="*/ 4103064 h 4876147"/>
                <a:gd name="connsiteX37" fmla="*/ 3383573 w 4301120"/>
                <a:gd name="connsiteY37" fmla="*/ 4056726 h 4876147"/>
                <a:gd name="connsiteX38" fmla="*/ 3573743 w 4301120"/>
                <a:gd name="connsiteY38" fmla="*/ 3702853 h 4876147"/>
                <a:gd name="connsiteX39" fmla="*/ 3599470 w 4301120"/>
                <a:gd name="connsiteY39" fmla="*/ 3379156 h 4876147"/>
                <a:gd name="connsiteX40" fmla="*/ 3610517 w 4301120"/>
                <a:gd name="connsiteY40" fmla="*/ 3347127 h 4876147"/>
                <a:gd name="connsiteX41" fmla="*/ 3739003 w 4301120"/>
                <a:gd name="connsiteY41" fmla="*/ 3182239 h 4876147"/>
                <a:gd name="connsiteX42" fmla="*/ 3992341 w 4301120"/>
                <a:gd name="connsiteY42" fmla="*/ 2657398 h 4876147"/>
                <a:gd name="connsiteX43" fmla="*/ 4086722 w 4301120"/>
                <a:gd name="connsiteY43" fmla="*/ 2193649 h 4876147"/>
                <a:gd name="connsiteX44" fmla="*/ 4116304 w 4301120"/>
                <a:gd name="connsiteY44" fmla="*/ 2135226 h 4876147"/>
                <a:gd name="connsiteX45" fmla="*/ 4292239 w 4301120"/>
                <a:gd name="connsiteY45" fmla="*/ 1915399 h 4876147"/>
                <a:gd name="connsiteX46" fmla="*/ 4294093 w 4301120"/>
                <a:gd name="connsiteY46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146005 w 4208002"/>
                <a:gd name="connsiteY31" fmla="*/ 4803469 h 4876147"/>
                <a:gd name="connsiteX32" fmla="*/ 3378572 w 4208002"/>
                <a:gd name="connsiteY32" fmla="*/ 4876147 h 4876147"/>
                <a:gd name="connsiteX33" fmla="*/ 3244488 w 4208002"/>
                <a:gd name="connsiteY33" fmla="*/ 4509503 h 4876147"/>
                <a:gd name="connsiteX34" fmla="*/ 3285487 w 4208002"/>
                <a:gd name="connsiteY34" fmla="*/ 4453675 h 4876147"/>
                <a:gd name="connsiteX35" fmla="*/ 3295793 w 4208002"/>
                <a:gd name="connsiteY35" fmla="*/ 4390655 h 4876147"/>
                <a:gd name="connsiteX36" fmla="*/ 3275701 w 4208002"/>
                <a:gd name="connsiteY36" fmla="*/ 4103064 h 4876147"/>
                <a:gd name="connsiteX37" fmla="*/ 3290455 w 4208002"/>
                <a:gd name="connsiteY37" fmla="*/ 4056726 h 4876147"/>
                <a:gd name="connsiteX38" fmla="*/ 3480625 w 4208002"/>
                <a:gd name="connsiteY38" fmla="*/ 3702853 h 4876147"/>
                <a:gd name="connsiteX39" fmla="*/ 3506352 w 4208002"/>
                <a:gd name="connsiteY39" fmla="*/ 3379156 h 4876147"/>
                <a:gd name="connsiteX40" fmla="*/ 3517399 w 4208002"/>
                <a:gd name="connsiteY40" fmla="*/ 3347127 h 4876147"/>
                <a:gd name="connsiteX41" fmla="*/ 3645885 w 4208002"/>
                <a:gd name="connsiteY41" fmla="*/ 3182239 h 4876147"/>
                <a:gd name="connsiteX42" fmla="*/ 3899223 w 4208002"/>
                <a:gd name="connsiteY42" fmla="*/ 2657398 h 4876147"/>
                <a:gd name="connsiteX43" fmla="*/ 3993604 w 4208002"/>
                <a:gd name="connsiteY43" fmla="*/ 2193649 h 4876147"/>
                <a:gd name="connsiteX44" fmla="*/ 4023186 w 4208002"/>
                <a:gd name="connsiteY44" fmla="*/ 2135226 h 4876147"/>
                <a:gd name="connsiteX45" fmla="*/ 4199121 w 4208002"/>
                <a:gd name="connsiteY45" fmla="*/ 1915399 h 4876147"/>
                <a:gd name="connsiteX46" fmla="*/ 4200975 w 4208002"/>
                <a:gd name="connsiteY46" fmla="*/ 1873213 h 4876147"/>
                <a:gd name="connsiteX0" fmla="*/ 4295509 w 4302536"/>
                <a:gd name="connsiteY0" fmla="*/ 1873213 h 4876147"/>
                <a:gd name="connsiteX1" fmla="*/ 4131139 w 4302536"/>
                <a:gd name="connsiteY1" fmla="*/ 1470037 h 4876147"/>
                <a:gd name="connsiteX2" fmla="*/ 4036536 w 4302536"/>
                <a:gd name="connsiteY2" fmla="*/ 1022228 h 4876147"/>
                <a:gd name="connsiteX3" fmla="*/ 3853854 w 4302536"/>
                <a:gd name="connsiteY3" fmla="*/ 425397 h 4876147"/>
                <a:gd name="connsiteX4" fmla="*/ 3610228 w 4302536"/>
                <a:gd name="connsiteY4" fmla="*/ 116675 h 4876147"/>
                <a:gd name="connsiteX5" fmla="*/ 3110817 w 4302536"/>
                <a:gd name="connsiteY5" fmla="*/ 12804 h 4876147"/>
                <a:gd name="connsiteX6" fmla="*/ 2793866 w 4302536"/>
                <a:gd name="connsiteY6" fmla="*/ 117491 h 4876147"/>
                <a:gd name="connsiteX7" fmla="*/ 1184053 w 4302536"/>
                <a:gd name="connsiteY7" fmla="*/ 448677 h 4876147"/>
                <a:gd name="connsiteX8" fmla="*/ 635413 w 4302536"/>
                <a:gd name="connsiteY8" fmla="*/ 567301 h 4876147"/>
                <a:gd name="connsiteX9" fmla="*/ 236388 w 4302536"/>
                <a:gd name="connsiteY9" fmla="*/ 2278021 h 4876147"/>
                <a:gd name="connsiteX10" fmla="*/ 94534 w 4302536"/>
                <a:gd name="connsiteY10" fmla="*/ 2480520 h 4876147"/>
                <a:gd name="connsiteX11" fmla="*/ 202098 w 4302536"/>
                <a:gd name="connsiteY11" fmla="*/ 2586793 h 4876147"/>
                <a:gd name="connsiteX12" fmla="*/ 576693 w 4302536"/>
                <a:gd name="connsiteY12" fmla="*/ 2860394 h 4876147"/>
                <a:gd name="connsiteX13" fmla="*/ 589890 w 4302536"/>
                <a:gd name="connsiteY13" fmla="*/ 2894277 h 4876147"/>
                <a:gd name="connsiteX14" fmla="*/ 547037 w 4302536"/>
                <a:gd name="connsiteY14" fmla="*/ 3123593 h 4876147"/>
                <a:gd name="connsiteX15" fmla="*/ 446947 w 4302536"/>
                <a:gd name="connsiteY15" fmla="*/ 3432611 h 4876147"/>
                <a:gd name="connsiteX16" fmla="*/ 357311 w 4302536"/>
                <a:gd name="connsiteY16" fmla="*/ 3667859 h 4876147"/>
                <a:gd name="connsiteX17" fmla="*/ 313272 w 4302536"/>
                <a:gd name="connsiteY17" fmla="*/ 3675051 h 4876147"/>
                <a:gd name="connsiteX18" fmla="*/ 195018 w 4302536"/>
                <a:gd name="connsiteY18" fmla="*/ 3554202 h 4876147"/>
                <a:gd name="connsiteX19" fmla="*/ 175741 w 4302536"/>
                <a:gd name="connsiteY19" fmla="*/ 3541004 h 4876147"/>
                <a:gd name="connsiteX20" fmla="*/ 178188 w 4302536"/>
                <a:gd name="connsiteY20" fmla="*/ 3556055 h 4876147"/>
                <a:gd name="connsiteX21" fmla="*/ 273829 w 4302536"/>
                <a:gd name="connsiteY21" fmla="*/ 3695069 h 4876147"/>
                <a:gd name="connsiteX22" fmla="*/ 442202 w 4302536"/>
                <a:gd name="connsiteY22" fmla="*/ 3837122 h 4876147"/>
                <a:gd name="connsiteX23" fmla="*/ 443759 w 4302536"/>
                <a:gd name="connsiteY23" fmla="*/ 3857510 h 4876147"/>
                <a:gd name="connsiteX24" fmla="*/ 394975 w 4302536"/>
                <a:gd name="connsiteY24" fmla="*/ 3943662 h 4876147"/>
                <a:gd name="connsiteX25" fmla="*/ 420776 w 4302536"/>
                <a:gd name="connsiteY25" fmla="*/ 4170309 h 4876147"/>
                <a:gd name="connsiteX26" fmla="*/ 413732 w 4302536"/>
                <a:gd name="connsiteY26" fmla="*/ 4195665 h 4876147"/>
                <a:gd name="connsiteX27" fmla="*/ 195537 w 4302536"/>
                <a:gd name="connsiteY27" fmla="*/ 4421349 h 4876147"/>
                <a:gd name="connsiteX28" fmla="*/ 190495 w 4302536"/>
                <a:gd name="connsiteY28" fmla="*/ 4457085 h 4876147"/>
                <a:gd name="connsiteX29" fmla="*/ 231717 w 4302536"/>
                <a:gd name="connsiteY29" fmla="*/ 4535304 h 4876147"/>
                <a:gd name="connsiteX30" fmla="*/ 240539 w 4302536"/>
                <a:gd name="connsiteY30" fmla="*/ 4803469 h 4876147"/>
                <a:gd name="connsiteX31" fmla="*/ 3473106 w 4302536"/>
                <a:gd name="connsiteY31" fmla="*/ 4876147 h 4876147"/>
                <a:gd name="connsiteX32" fmla="*/ 3339022 w 4302536"/>
                <a:gd name="connsiteY32" fmla="*/ 4509503 h 4876147"/>
                <a:gd name="connsiteX33" fmla="*/ 3380021 w 4302536"/>
                <a:gd name="connsiteY33" fmla="*/ 4453675 h 4876147"/>
                <a:gd name="connsiteX34" fmla="*/ 3390327 w 4302536"/>
                <a:gd name="connsiteY34" fmla="*/ 4390655 h 4876147"/>
                <a:gd name="connsiteX35" fmla="*/ 3370235 w 4302536"/>
                <a:gd name="connsiteY35" fmla="*/ 4103064 h 4876147"/>
                <a:gd name="connsiteX36" fmla="*/ 3384989 w 4302536"/>
                <a:gd name="connsiteY36" fmla="*/ 4056726 h 4876147"/>
                <a:gd name="connsiteX37" fmla="*/ 3575159 w 4302536"/>
                <a:gd name="connsiteY37" fmla="*/ 3702853 h 4876147"/>
                <a:gd name="connsiteX38" fmla="*/ 3600886 w 4302536"/>
                <a:gd name="connsiteY38" fmla="*/ 3379156 h 4876147"/>
                <a:gd name="connsiteX39" fmla="*/ 3611933 w 4302536"/>
                <a:gd name="connsiteY39" fmla="*/ 3347127 h 4876147"/>
                <a:gd name="connsiteX40" fmla="*/ 3740419 w 4302536"/>
                <a:gd name="connsiteY40" fmla="*/ 3182239 h 4876147"/>
                <a:gd name="connsiteX41" fmla="*/ 3993757 w 4302536"/>
                <a:gd name="connsiteY41" fmla="*/ 2657398 h 4876147"/>
                <a:gd name="connsiteX42" fmla="*/ 4088138 w 4302536"/>
                <a:gd name="connsiteY42" fmla="*/ 2193649 h 4876147"/>
                <a:gd name="connsiteX43" fmla="*/ 4117720 w 4302536"/>
                <a:gd name="connsiteY43" fmla="*/ 2135226 h 4876147"/>
                <a:gd name="connsiteX44" fmla="*/ 4293655 w 4302536"/>
                <a:gd name="connsiteY44" fmla="*/ 1915399 h 4876147"/>
                <a:gd name="connsiteX45" fmla="*/ 4295509 w 4302536"/>
                <a:gd name="connsiteY45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5 w 4208002"/>
                <a:gd name="connsiteY30" fmla="*/ 4803469 h 4876147"/>
                <a:gd name="connsiteX31" fmla="*/ 3378572 w 4208002"/>
                <a:gd name="connsiteY31" fmla="*/ 4876147 h 4876147"/>
                <a:gd name="connsiteX32" fmla="*/ 3244488 w 4208002"/>
                <a:gd name="connsiteY32" fmla="*/ 4509503 h 4876147"/>
                <a:gd name="connsiteX33" fmla="*/ 3285487 w 4208002"/>
                <a:gd name="connsiteY33" fmla="*/ 4453675 h 4876147"/>
                <a:gd name="connsiteX34" fmla="*/ 3295793 w 4208002"/>
                <a:gd name="connsiteY34" fmla="*/ 4390655 h 4876147"/>
                <a:gd name="connsiteX35" fmla="*/ 3275701 w 4208002"/>
                <a:gd name="connsiteY35" fmla="*/ 4103064 h 4876147"/>
                <a:gd name="connsiteX36" fmla="*/ 3290455 w 4208002"/>
                <a:gd name="connsiteY36" fmla="*/ 4056726 h 4876147"/>
                <a:gd name="connsiteX37" fmla="*/ 3480625 w 4208002"/>
                <a:gd name="connsiteY37" fmla="*/ 3702853 h 4876147"/>
                <a:gd name="connsiteX38" fmla="*/ 3506352 w 4208002"/>
                <a:gd name="connsiteY38" fmla="*/ 3379156 h 4876147"/>
                <a:gd name="connsiteX39" fmla="*/ 3517399 w 4208002"/>
                <a:gd name="connsiteY39" fmla="*/ 3347127 h 4876147"/>
                <a:gd name="connsiteX40" fmla="*/ 3645885 w 4208002"/>
                <a:gd name="connsiteY40" fmla="*/ 3182239 h 4876147"/>
                <a:gd name="connsiteX41" fmla="*/ 3899223 w 4208002"/>
                <a:gd name="connsiteY41" fmla="*/ 2657398 h 4876147"/>
                <a:gd name="connsiteX42" fmla="*/ 3993604 w 4208002"/>
                <a:gd name="connsiteY42" fmla="*/ 2193649 h 4876147"/>
                <a:gd name="connsiteX43" fmla="*/ 4023186 w 4208002"/>
                <a:gd name="connsiteY43" fmla="*/ 2135226 h 4876147"/>
                <a:gd name="connsiteX44" fmla="*/ 4199121 w 4208002"/>
                <a:gd name="connsiteY44" fmla="*/ 1915399 h 4876147"/>
                <a:gd name="connsiteX45" fmla="*/ 4200975 w 4208002"/>
                <a:gd name="connsiteY45" fmla="*/ 1873213 h 487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08002" h="4876147">
                  <a:moveTo>
                    <a:pt x="4200975" y="1873213"/>
                  </a:moveTo>
                  <a:cubicBezTo>
                    <a:pt x="4130245" y="1745395"/>
                    <a:pt x="4074491" y="1611497"/>
                    <a:pt x="4036605" y="1470037"/>
                  </a:cubicBezTo>
                  <a:cubicBezTo>
                    <a:pt x="3997088" y="1322349"/>
                    <a:pt x="3973734" y="1171473"/>
                    <a:pt x="3942002" y="1022228"/>
                  </a:cubicBezTo>
                  <a:cubicBezTo>
                    <a:pt x="3898481" y="817822"/>
                    <a:pt x="3851699" y="614677"/>
                    <a:pt x="3759320" y="425397"/>
                  </a:cubicBezTo>
                  <a:cubicBezTo>
                    <a:pt x="3700526" y="304992"/>
                    <a:pt x="3624013" y="197933"/>
                    <a:pt x="3515694" y="116675"/>
                  </a:cubicBezTo>
                  <a:cubicBezTo>
                    <a:pt x="3365707" y="4204"/>
                    <a:pt x="3196222" y="-18409"/>
                    <a:pt x="3016283" y="12804"/>
                  </a:cubicBezTo>
                  <a:cubicBezTo>
                    <a:pt x="2905443" y="32007"/>
                    <a:pt x="2800979" y="70782"/>
                    <a:pt x="2699332" y="117491"/>
                  </a:cubicBezTo>
                  <a:lnTo>
                    <a:pt x="1089519" y="448677"/>
                  </a:lnTo>
                  <a:lnTo>
                    <a:pt x="540879" y="567301"/>
                  </a:lnTo>
                  <a:lnTo>
                    <a:pt x="141854" y="2278021"/>
                  </a:lnTo>
                  <a:cubicBezTo>
                    <a:pt x="124135" y="2302116"/>
                    <a:pt x="1260" y="2451012"/>
                    <a:pt x="0" y="2480520"/>
                  </a:cubicBezTo>
                  <a:cubicBezTo>
                    <a:pt x="13271" y="2510399"/>
                    <a:pt x="27204" y="2523481"/>
                    <a:pt x="107564" y="2586793"/>
                  </a:cubicBezTo>
                  <a:cubicBezTo>
                    <a:pt x="187924" y="2650105"/>
                    <a:pt x="417527" y="2809147"/>
                    <a:pt x="482159" y="2860394"/>
                  </a:cubicBezTo>
                  <a:cubicBezTo>
                    <a:pt x="546791" y="2911641"/>
                    <a:pt x="497877" y="2880561"/>
                    <a:pt x="495356" y="2894277"/>
                  </a:cubicBezTo>
                  <a:cubicBezTo>
                    <a:pt x="481492" y="2970790"/>
                    <a:pt x="474819" y="3048860"/>
                    <a:pt x="452503" y="3123593"/>
                  </a:cubicBezTo>
                  <a:cubicBezTo>
                    <a:pt x="421512" y="3227316"/>
                    <a:pt x="386296" y="3329778"/>
                    <a:pt x="352413" y="3432611"/>
                  </a:cubicBezTo>
                  <a:cubicBezTo>
                    <a:pt x="326168" y="3512312"/>
                    <a:pt x="305927" y="3594386"/>
                    <a:pt x="262777" y="3667859"/>
                  </a:cubicBezTo>
                  <a:cubicBezTo>
                    <a:pt x="246022" y="3696329"/>
                    <a:pt x="243056" y="3698998"/>
                    <a:pt x="218738" y="3675051"/>
                  </a:cubicBezTo>
                  <a:cubicBezTo>
                    <a:pt x="178554" y="3635534"/>
                    <a:pt x="136887" y="3597426"/>
                    <a:pt x="100484" y="3554202"/>
                  </a:cubicBezTo>
                  <a:cubicBezTo>
                    <a:pt x="95294" y="3548048"/>
                    <a:pt x="90401" y="3541449"/>
                    <a:pt x="81207" y="3541004"/>
                  </a:cubicBezTo>
                  <a:cubicBezTo>
                    <a:pt x="72681" y="3547381"/>
                    <a:pt x="81281" y="3552200"/>
                    <a:pt x="83654" y="3556055"/>
                  </a:cubicBezTo>
                  <a:cubicBezTo>
                    <a:pt x="113384" y="3603876"/>
                    <a:pt x="143337" y="3651622"/>
                    <a:pt x="179295" y="3695069"/>
                  </a:cubicBezTo>
                  <a:cubicBezTo>
                    <a:pt x="226819" y="3752528"/>
                    <a:pt x="276790" y="3807243"/>
                    <a:pt x="347668" y="3837122"/>
                  </a:cubicBezTo>
                  <a:cubicBezTo>
                    <a:pt x="362052" y="3843201"/>
                    <a:pt x="354119" y="3850541"/>
                    <a:pt x="349225" y="3857510"/>
                  </a:cubicBezTo>
                  <a:cubicBezTo>
                    <a:pt x="330394" y="3884794"/>
                    <a:pt x="313415" y="3913116"/>
                    <a:pt x="300441" y="3943662"/>
                  </a:cubicBezTo>
                  <a:cubicBezTo>
                    <a:pt x="266410" y="4024030"/>
                    <a:pt x="261591" y="4101359"/>
                    <a:pt x="326242" y="4170309"/>
                  </a:cubicBezTo>
                  <a:cubicBezTo>
                    <a:pt x="339365" y="4184248"/>
                    <a:pt x="325426" y="4189215"/>
                    <a:pt x="319198" y="4195665"/>
                  </a:cubicBezTo>
                  <a:lnTo>
                    <a:pt x="101003" y="4421349"/>
                  </a:lnTo>
                  <a:cubicBezTo>
                    <a:pt x="88992" y="4433583"/>
                    <a:pt x="87213" y="4442331"/>
                    <a:pt x="95961" y="4457085"/>
                  </a:cubicBezTo>
                  <a:cubicBezTo>
                    <a:pt x="110938" y="4482441"/>
                    <a:pt x="123616" y="4509132"/>
                    <a:pt x="137183" y="4535304"/>
                  </a:cubicBezTo>
                  <a:cubicBezTo>
                    <a:pt x="145524" y="4593035"/>
                    <a:pt x="106376" y="4550775"/>
                    <a:pt x="146005" y="4803469"/>
                  </a:cubicBezTo>
                  <a:lnTo>
                    <a:pt x="3378572" y="4876147"/>
                  </a:lnTo>
                  <a:cubicBezTo>
                    <a:pt x="3434286" y="4653031"/>
                    <a:pt x="3260002" y="4579915"/>
                    <a:pt x="3244488" y="4509503"/>
                  </a:cubicBezTo>
                  <a:cubicBezTo>
                    <a:pt x="3228974" y="4439091"/>
                    <a:pt x="3280298" y="4478512"/>
                    <a:pt x="3285487" y="4453675"/>
                  </a:cubicBezTo>
                  <a:cubicBezTo>
                    <a:pt x="3289046" y="4432693"/>
                    <a:pt x="3294162" y="4411785"/>
                    <a:pt x="3295793" y="4390655"/>
                  </a:cubicBezTo>
                  <a:cubicBezTo>
                    <a:pt x="3303207" y="4293902"/>
                    <a:pt x="3295867" y="4198038"/>
                    <a:pt x="3275701" y="4103064"/>
                  </a:cubicBezTo>
                  <a:cubicBezTo>
                    <a:pt x="3271920" y="4085122"/>
                    <a:pt x="3273329" y="4070887"/>
                    <a:pt x="3290455" y="4056726"/>
                  </a:cubicBezTo>
                  <a:cubicBezTo>
                    <a:pt x="3401740" y="3964866"/>
                    <a:pt x="3463944" y="3846983"/>
                    <a:pt x="3480625" y="3702853"/>
                  </a:cubicBezTo>
                  <a:cubicBezTo>
                    <a:pt x="3493081" y="3595127"/>
                    <a:pt x="3502497" y="3487475"/>
                    <a:pt x="3506352" y="3379156"/>
                  </a:cubicBezTo>
                  <a:cubicBezTo>
                    <a:pt x="3506797" y="3367145"/>
                    <a:pt x="3509170" y="3356691"/>
                    <a:pt x="3517399" y="3347127"/>
                  </a:cubicBezTo>
                  <a:cubicBezTo>
                    <a:pt x="3562773" y="3294191"/>
                    <a:pt x="3604069" y="3237992"/>
                    <a:pt x="3645885" y="3182239"/>
                  </a:cubicBezTo>
                  <a:cubicBezTo>
                    <a:pt x="3764583" y="3023800"/>
                    <a:pt x="3850068" y="2849644"/>
                    <a:pt x="3899223" y="2657398"/>
                  </a:cubicBezTo>
                  <a:cubicBezTo>
                    <a:pt x="3938295" y="2504298"/>
                    <a:pt x="3968767" y="2349492"/>
                    <a:pt x="3993604" y="2193649"/>
                  </a:cubicBezTo>
                  <a:cubicBezTo>
                    <a:pt x="3997459" y="2169627"/>
                    <a:pt x="4009247" y="2152649"/>
                    <a:pt x="4023186" y="2135226"/>
                  </a:cubicBezTo>
                  <a:lnTo>
                    <a:pt x="4199121" y="1915399"/>
                  </a:lnTo>
                  <a:cubicBezTo>
                    <a:pt x="4211206" y="1900571"/>
                    <a:pt x="4210094" y="1889598"/>
                    <a:pt x="4200975" y="1873213"/>
                  </a:cubicBezTo>
                  <a:close/>
                </a:path>
              </a:pathLst>
            </a:custGeom>
            <a:solidFill>
              <a:srgbClr val="00080D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F1CCCD33-DFAA-45EF-93CB-2424ABA45849}"/>
                </a:ext>
              </a:extLst>
            </p:cNvPr>
            <p:cNvSpPr/>
            <p:nvPr/>
          </p:nvSpPr>
          <p:spPr>
            <a:xfrm>
              <a:off x="2348015" y="1836487"/>
              <a:ext cx="1271528" cy="991409"/>
            </a:xfrm>
            <a:custGeom>
              <a:avLst/>
              <a:gdLst>
                <a:gd name="connsiteX0" fmla="*/ 1704289 w 1733465"/>
                <a:gd name="connsiteY0" fmla="*/ 995052 h 1351580"/>
                <a:gd name="connsiteX1" fmla="*/ 1618064 w 1733465"/>
                <a:gd name="connsiteY1" fmla="*/ 621977 h 1351580"/>
                <a:gd name="connsiteX2" fmla="*/ 1303486 w 1733465"/>
                <a:gd name="connsiteY2" fmla="*/ 431955 h 1351580"/>
                <a:gd name="connsiteX3" fmla="*/ 800219 w 1733465"/>
                <a:gd name="connsiteY3" fmla="*/ 526855 h 1351580"/>
                <a:gd name="connsiteX4" fmla="*/ 512258 w 1733465"/>
                <a:gd name="connsiteY4" fmla="*/ 643478 h 1351580"/>
                <a:gd name="connsiteX5" fmla="*/ 457097 w 1733465"/>
                <a:gd name="connsiteY5" fmla="*/ 676619 h 1351580"/>
                <a:gd name="connsiteX6" fmla="*/ 382734 w 1733465"/>
                <a:gd name="connsiteY6" fmla="*/ 840692 h 1351580"/>
                <a:gd name="connsiteX7" fmla="*/ 374060 w 1733465"/>
                <a:gd name="connsiteY7" fmla="*/ 1105670 h 1351580"/>
                <a:gd name="connsiteX8" fmla="*/ 343069 w 1733465"/>
                <a:gd name="connsiteY8" fmla="*/ 1309705 h 1351580"/>
                <a:gd name="connsiteX9" fmla="*/ 342328 w 1733465"/>
                <a:gd name="connsiteY9" fmla="*/ 1317712 h 1351580"/>
                <a:gd name="connsiteX10" fmla="*/ 326980 w 1733465"/>
                <a:gd name="connsiteY10" fmla="*/ 1350186 h 1351580"/>
                <a:gd name="connsiteX11" fmla="*/ 294877 w 1733465"/>
                <a:gd name="connsiteY11" fmla="*/ 1335209 h 1351580"/>
                <a:gd name="connsiteX12" fmla="*/ 67266 w 1733465"/>
                <a:gd name="connsiteY12" fmla="*/ 1151637 h 1351580"/>
                <a:gd name="connsiteX13" fmla="*/ 21892 w 1733465"/>
                <a:gd name="connsiteY13" fmla="*/ 1159793 h 1351580"/>
                <a:gd name="connsiteX14" fmla="*/ 5062 w 1733465"/>
                <a:gd name="connsiteY14" fmla="*/ 1190265 h 1351580"/>
                <a:gd name="connsiteX15" fmla="*/ 1281 w 1733465"/>
                <a:gd name="connsiteY15" fmla="*/ 1167874 h 1351580"/>
                <a:gd name="connsiteX16" fmla="*/ 81056 w 1733465"/>
                <a:gd name="connsiteY16" fmla="*/ 517439 h 1351580"/>
                <a:gd name="connsiteX17" fmla="*/ 239791 w 1733465"/>
                <a:gd name="connsiteY17" fmla="*/ 198116 h 1351580"/>
                <a:gd name="connsiteX18" fmla="*/ 476151 w 1733465"/>
                <a:gd name="connsiteY18" fmla="*/ 56433 h 1351580"/>
                <a:gd name="connsiteX19" fmla="*/ 840997 w 1733465"/>
                <a:gd name="connsiteY19" fmla="*/ 902 h 1351580"/>
                <a:gd name="connsiteX20" fmla="*/ 1216296 w 1733465"/>
                <a:gd name="connsiteY20" fmla="*/ 51614 h 1351580"/>
                <a:gd name="connsiteX21" fmla="*/ 1545703 w 1733465"/>
                <a:gd name="connsiteY21" fmla="*/ 311477 h 1351580"/>
                <a:gd name="connsiteX22" fmla="*/ 1728756 w 1733465"/>
                <a:gd name="connsiteY22" fmla="*/ 758322 h 1351580"/>
                <a:gd name="connsiteX23" fmla="*/ 1712445 w 1733465"/>
                <a:gd name="connsiteY23" fmla="*/ 978667 h 1351580"/>
                <a:gd name="connsiteX24" fmla="*/ 1704289 w 1733465"/>
                <a:gd name="connsiteY24" fmla="*/ 995052 h 135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3465" h="1351580">
                  <a:moveTo>
                    <a:pt x="1704289" y="995052"/>
                  </a:moveTo>
                  <a:cubicBezTo>
                    <a:pt x="1696727" y="865825"/>
                    <a:pt x="1678563" y="738749"/>
                    <a:pt x="1618064" y="621977"/>
                  </a:cubicBezTo>
                  <a:cubicBezTo>
                    <a:pt x="1552227" y="494900"/>
                    <a:pt x="1447021" y="433586"/>
                    <a:pt x="1303486" y="431955"/>
                  </a:cubicBezTo>
                  <a:cubicBezTo>
                    <a:pt x="1129033" y="429953"/>
                    <a:pt x="963773" y="473325"/>
                    <a:pt x="800219" y="526855"/>
                  </a:cubicBezTo>
                  <a:cubicBezTo>
                    <a:pt x="701613" y="559106"/>
                    <a:pt x="604192" y="594694"/>
                    <a:pt x="512258" y="643478"/>
                  </a:cubicBezTo>
                  <a:cubicBezTo>
                    <a:pt x="493352" y="653487"/>
                    <a:pt x="475113" y="664979"/>
                    <a:pt x="457097" y="676619"/>
                  </a:cubicBezTo>
                  <a:cubicBezTo>
                    <a:pt x="397340" y="715394"/>
                    <a:pt x="360863" y="765513"/>
                    <a:pt x="382734" y="840692"/>
                  </a:cubicBezTo>
                  <a:cubicBezTo>
                    <a:pt x="408757" y="930179"/>
                    <a:pt x="386293" y="1017739"/>
                    <a:pt x="374060" y="1105670"/>
                  </a:cubicBezTo>
                  <a:cubicBezTo>
                    <a:pt x="364570" y="1173805"/>
                    <a:pt x="353449" y="1241718"/>
                    <a:pt x="343069" y="1309705"/>
                  </a:cubicBezTo>
                  <a:cubicBezTo>
                    <a:pt x="342698" y="1312374"/>
                    <a:pt x="342995" y="1315117"/>
                    <a:pt x="342328" y="1317712"/>
                  </a:cubicBezTo>
                  <a:cubicBezTo>
                    <a:pt x="339362" y="1329649"/>
                    <a:pt x="339733" y="1344922"/>
                    <a:pt x="326980" y="1350186"/>
                  </a:cubicBezTo>
                  <a:cubicBezTo>
                    <a:pt x="313413" y="1355746"/>
                    <a:pt x="303626" y="1343439"/>
                    <a:pt x="294877" y="1335209"/>
                  </a:cubicBezTo>
                  <a:cubicBezTo>
                    <a:pt x="223925" y="1267890"/>
                    <a:pt x="146003" y="1209245"/>
                    <a:pt x="67266" y="1151637"/>
                  </a:cubicBezTo>
                  <a:cubicBezTo>
                    <a:pt x="39908" y="1131694"/>
                    <a:pt x="39760" y="1131545"/>
                    <a:pt x="21892" y="1159793"/>
                  </a:cubicBezTo>
                  <a:cubicBezTo>
                    <a:pt x="15664" y="1169579"/>
                    <a:pt x="10623" y="1180107"/>
                    <a:pt x="5062" y="1190265"/>
                  </a:cubicBezTo>
                  <a:cubicBezTo>
                    <a:pt x="-3167" y="1184037"/>
                    <a:pt x="1059" y="1175214"/>
                    <a:pt x="1281" y="1167874"/>
                  </a:cubicBezTo>
                  <a:cubicBezTo>
                    <a:pt x="8695" y="948715"/>
                    <a:pt x="22485" y="730222"/>
                    <a:pt x="81056" y="517439"/>
                  </a:cubicBezTo>
                  <a:cubicBezTo>
                    <a:pt x="113159" y="400890"/>
                    <a:pt x="159423" y="290717"/>
                    <a:pt x="239791" y="198116"/>
                  </a:cubicBezTo>
                  <a:cubicBezTo>
                    <a:pt x="302959" y="125310"/>
                    <a:pt x="386070" y="84607"/>
                    <a:pt x="476151" y="56433"/>
                  </a:cubicBezTo>
                  <a:cubicBezTo>
                    <a:pt x="594850" y="19289"/>
                    <a:pt x="717108" y="5647"/>
                    <a:pt x="840997" y="902"/>
                  </a:cubicBezTo>
                  <a:cubicBezTo>
                    <a:pt x="969260" y="-3991"/>
                    <a:pt x="1094483" y="10763"/>
                    <a:pt x="1216296" y="51614"/>
                  </a:cubicBezTo>
                  <a:cubicBezTo>
                    <a:pt x="1357163" y="98842"/>
                    <a:pt x="1460293" y="193148"/>
                    <a:pt x="1545703" y="311477"/>
                  </a:cubicBezTo>
                  <a:cubicBezTo>
                    <a:pt x="1642827" y="446042"/>
                    <a:pt x="1707032" y="593211"/>
                    <a:pt x="1728756" y="758322"/>
                  </a:cubicBezTo>
                  <a:cubicBezTo>
                    <a:pt x="1738616" y="832981"/>
                    <a:pt x="1732907" y="906380"/>
                    <a:pt x="1712445" y="978667"/>
                  </a:cubicBezTo>
                  <a:cubicBezTo>
                    <a:pt x="1710888" y="984450"/>
                    <a:pt x="1707032" y="989640"/>
                    <a:pt x="1704289" y="995052"/>
                  </a:cubicBezTo>
                  <a:close/>
                </a:path>
              </a:pathLst>
            </a:custGeom>
            <a:solidFill>
              <a:srgbClr val="6D41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02B71BBE-A8DA-4B0F-A604-E400493205D0}"/>
                </a:ext>
              </a:extLst>
            </p:cNvPr>
            <p:cNvSpPr/>
            <p:nvPr/>
          </p:nvSpPr>
          <p:spPr>
            <a:xfrm>
              <a:off x="2777461" y="3390175"/>
              <a:ext cx="628946" cy="457858"/>
            </a:xfrm>
            <a:custGeom>
              <a:avLst/>
              <a:gdLst>
                <a:gd name="connsiteX0" fmla="*/ 1161 w 857438"/>
                <a:gd name="connsiteY0" fmla="*/ 0 h 624196"/>
                <a:gd name="connsiteX1" fmla="*/ 84791 w 857438"/>
                <a:gd name="connsiteY1" fmla="*/ 73548 h 624196"/>
                <a:gd name="connsiteX2" fmla="*/ 415458 w 857438"/>
                <a:gd name="connsiteY2" fmla="*/ 282179 h 624196"/>
                <a:gd name="connsiteX3" fmla="*/ 817077 w 857438"/>
                <a:gd name="connsiteY3" fmla="*/ 155325 h 624196"/>
                <a:gd name="connsiteX4" fmla="*/ 856891 w 857438"/>
                <a:gd name="connsiteY4" fmla="*/ 87560 h 624196"/>
                <a:gd name="connsiteX5" fmla="*/ 851257 w 857438"/>
                <a:gd name="connsiteY5" fmla="*/ 117365 h 624196"/>
                <a:gd name="connsiteX6" fmla="*/ 599401 w 857438"/>
                <a:gd name="connsiteY6" fmla="*/ 603133 h 624196"/>
                <a:gd name="connsiteX7" fmla="*/ 563072 w 857438"/>
                <a:gd name="connsiteY7" fmla="*/ 609361 h 624196"/>
                <a:gd name="connsiteX8" fmla="*/ 4942 w 857438"/>
                <a:gd name="connsiteY8" fmla="*/ 14161 h 624196"/>
                <a:gd name="connsiteX9" fmla="*/ 1161 w 857438"/>
                <a:gd name="connsiteY9" fmla="*/ 0 h 62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438" h="624196">
                  <a:moveTo>
                    <a:pt x="1161" y="0"/>
                  </a:moveTo>
                  <a:cubicBezTo>
                    <a:pt x="26814" y="28470"/>
                    <a:pt x="56544" y="50193"/>
                    <a:pt x="84791" y="73548"/>
                  </a:cubicBezTo>
                  <a:cubicBezTo>
                    <a:pt x="186067" y="157252"/>
                    <a:pt x="287492" y="240957"/>
                    <a:pt x="415458" y="282179"/>
                  </a:cubicBezTo>
                  <a:cubicBezTo>
                    <a:pt x="562998" y="329703"/>
                    <a:pt x="723883" y="286924"/>
                    <a:pt x="817077" y="155325"/>
                  </a:cubicBezTo>
                  <a:cubicBezTo>
                    <a:pt x="831090" y="135529"/>
                    <a:pt x="841841" y="113435"/>
                    <a:pt x="856891" y="87560"/>
                  </a:cubicBezTo>
                  <a:cubicBezTo>
                    <a:pt x="858893" y="102314"/>
                    <a:pt x="855037" y="110099"/>
                    <a:pt x="851257" y="117365"/>
                  </a:cubicBezTo>
                  <a:cubicBezTo>
                    <a:pt x="808848" y="199142"/>
                    <a:pt x="640623" y="522839"/>
                    <a:pt x="599401" y="603133"/>
                  </a:cubicBezTo>
                  <a:cubicBezTo>
                    <a:pt x="585833" y="629602"/>
                    <a:pt x="582349" y="630491"/>
                    <a:pt x="563072" y="609361"/>
                  </a:cubicBezTo>
                  <a:cubicBezTo>
                    <a:pt x="509320" y="550494"/>
                    <a:pt x="46312" y="59164"/>
                    <a:pt x="4942" y="14161"/>
                  </a:cubicBezTo>
                  <a:cubicBezTo>
                    <a:pt x="2273" y="11195"/>
                    <a:pt x="-2101" y="8675"/>
                    <a:pt x="1161" y="0"/>
                  </a:cubicBezTo>
                  <a:close/>
                </a:path>
              </a:pathLst>
            </a:custGeom>
            <a:solidFill>
              <a:srgbClr val="FEB582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3B8ABA36-2A9D-404D-B8B6-8AF542B465EE}"/>
                </a:ext>
              </a:extLst>
            </p:cNvPr>
            <p:cNvSpPr/>
            <p:nvPr/>
          </p:nvSpPr>
          <p:spPr>
            <a:xfrm>
              <a:off x="2815239" y="3831333"/>
              <a:ext cx="114484" cy="527301"/>
            </a:xfrm>
            <a:custGeom>
              <a:avLst/>
              <a:gdLst>
                <a:gd name="connsiteX0" fmla="*/ 5857 w 156077"/>
                <a:gd name="connsiteY0" fmla="*/ 0 h 718866"/>
                <a:gd name="connsiteX1" fmla="*/ 114325 w 156077"/>
                <a:gd name="connsiteY1" fmla="*/ 124556 h 718866"/>
                <a:gd name="connsiteX2" fmla="*/ 154954 w 156077"/>
                <a:gd name="connsiteY2" fmla="*/ 226870 h 718866"/>
                <a:gd name="connsiteX3" fmla="*/ 134491 w 156077"/>
                <a:gd name="connsiteY3" fmla="*/ 337117 h 718866"/>
                <a:gd name="connsiteX4" fmla="*/ 83927 w 156077"/>
                <a:gd name="connsiteY4" fmla="*/ 427420 h 718866"/>
                <a:gd name="connsiteX5" fmla="*/ 64725 w 156077"/>
                <a:gd name="connsiteY5" fmla="*/ 595719 h 718866"/>
                <a:gd name="connsiteX6" fmla="*/ 91415 w 156077"/>
                <a:gd name="connsiteY6" fmla="*/ 718867 h 718866"/>
                <a:gd name="connsiteX7" fmla="*/ 42705 w 156077"/>
                <a:gd name="connsiteY7" fmla="*/ 546935 h 718866"/>
                <a:gd name="connsiteX8" fmla="*/ 45152 w 156077"/>
                <a:gd name="connsiteY8" fmla="*/ 536629 h 718866"/>
                <a:gd name="connsiteX9" fmla="*/ 108468 w 156077"/>
                <a:gd name="connsiteY9" fmla="*/ 299750 h 718866"/>
                <a:gd name="connsiteX10" fmla="*/ 94307 w 156077"/>
                <a:gd name="connsiteY10" fmla="*/ 128931 h 718866"/>
                <a:gd name="connsiteX11" fmla="*/ 8897 w 156077"/>
                <a:gd name="connsiteY11" fmla="*/ 17497 h 718866"/>
                <a:gd name="connsiteX12" fmla="*/ 0 w 156077"/>
                <a:gd name="connsiteY12" fmla="*/ 5190 h 718866"/>
                <a:gd name="connsiteX13" fmla="*/ 5857 w 156077"/>
                <a:gd name="connsiteY13" fmla="*/ 0 h 7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077" h="718866">
                  <a:moveTo>
                    <a:pt x="5857" y="0"/>
                  </a:moveTo>
                  <a:cubicBezTo>
                    <a:pt x="41074" y="42408"/>
                    <a:pt x="85632" y="76365"/>
                    <a:pt x="114325" y="124556"/>
                  </a:cubicBezTo>
                  <a:cubicBezTo>
                    <a:pt x="133305" y="156363"/>
                    <a:pt x="150728" y="187946"/>
                    <a:pt x="154954" y="226870"/>
                  </a:cubicBezTo>
                  <a:cubicBezTo>
                    <a:pt x="159254" y="266684"/>
                    <a:pt x="150950" y="303457"/>
                    <a:pt x="134491" y="337117"/>
                  </a:cubicBezTo>
                  <a:cubicBezTo>
                    <a:pt x="119440" y="367811"/>
                    <a:pt x="103278" y="398505"/>
                    <a:pt x="83927" y="427420"/>
                  </a:cubicBezTo>
                  <a:cubicBezTo>
                    <a:pt x="49303" y="479245"/>
                    <a:pt x="51676" y="536259"/>
                    <a:pt x="64725" y="595719"/>
                  </a:cubicBezTo>
                  <a:cubicBezTo>
                    <a:pt x="73696" y="636645"/>
                    <a:pt x="79182" y="678460"/>
                    <a:pt x="91415" y="718867"/>
                  </a:cubicBezTo>
                  <a:cubicBezTo>
                    <a:pt x="56717" y="666746"/>
                    <a:pt x="32103" y="611808"/>
                    <a:pt x="42705" y="546935"/>
                  </a:cubicBezTo>
                  <a:cubicBezTo>
                    <a:pt x="43298" y="543450"/>
                    <a:pt x="45671" y="539892"/>
                    <a:pt x="45152" y="536629"/>
                  </a:cubicBezTo>
                  <a:cubicBezTo>
                    <a:pt x="31584" y="448254"/>
                    <a:pt x="78737" y="376708"/>
                    <a:pt x="108468" y="299750"/>
                  </a:cubicBezTo>
                  <a:cubicBezTo>
                    <a:pt x="130636" y="242440"/>
                    <a:pt x="128041" y="184165"/>
                    <a:pt x="94307" y="128931"/>
                  </a:cubicBezTo>
                  <a:cubicBezTo>
                    <a:pt x="69692" y="88524"/>
                    <a:pt x="41370" y="51528"/>
                    <a:pt x="8897" y="17497"/>
                  </a:cubicBezTo>
                  <a:cubicBezTo>
                    <a:pt x="5412" y="13864"/>
                    <a:pt x="2966" y="9342"/>
                    <a:pt x="0" y="5190"/>
                  </a:cubicBezTo>
                  <a:cubicBezTo>
                    <a:pt x="1928" y="3411"/>
                    <a:pt x="3929" y="1705"/>
                    <a:pt x="5857" y="0"/>
                  </a:cubicBezTo>
                  <a:close/>
                </a:path>
              </a:pathLst>
            </a:custGeom>
            <a:solidFill>
              <a:srgbClr val="FCB584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BBEF09AC-4042-4E64-BDF4-871F883E01A7}"/>
                </a:ext>
              </a:extLst>
            </p:cNvPr>
            <p:cNvGrpSpPr/>
            <p:nvPr/>
          </p:nvGrpSpPr>
          <p:grpSpPr>
            <a:xfrm>
              <a:off x="552073" y="3451587"/>
              <a:ext cx="1863290" cy="1298295"/>
              <a:chOff x="552073" y="3451587"/>
              <a:chExt cx="1863290" cy="1298295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6631F6EE-B840-41C7-B5B0-257C347B2F83}"/>
                  </a:ext>
                </a:extLst>
              </p:cNvPr>
              <p:cNvSpPr/>
              <p:nvPr/>
            </p:nvSpPr>
            <p:spPr>
              <a:xfrm>
                <a:off x="552073" y="3451587"/>
                <a:ext cx="1863290" cy="129829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556ADF1-683D-4D91-B0E9-AECDF568E061}"/>
                  </a:ext>
                </a:extLst>
              </p:cNvPr>
              <p:cNvGrpSpPr/>
              <p:nvPr/>
            </p:nvGrpSpPr>
            <p:grpSpPr>
              <a:xfrm>
                <a:off x="857586" y="3513810"/>
                <a:ext cx="1252264" cy="317524"/>
                <a:chOff x="2531297" y="3953023"/>
                <a:chExt cx="4599453" cy="116623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5" name="자유형: 도형 24">
                  <a:extLst>
                    <a:ext uri="{FF2B5EF4-FFF2-40B4-BE49-F238E27FC236}">
                      <a16:creationId xmlns:a16="http://schemas.microsoft.com/office/drawing/2014/main" id="{F3438323-986C-498B-9628-94689F3F094C}"/>
                    </a:ext>
                  </a:extLst>
                </p:cNvPr>
                <p:cNvSpPr/>
                <p:nvPr/>
              </p:nvSpPr>
              <p:spPr>
                <a:xfrm>
                  <a:off x="3212652" y="4090148"/>
                  <a:ext cx="788912" cy="760399"/>
                </a:xfrm>
                <a:custGeom>
                  <a:avLst/>
                  <a:gdLst>
                    <a:gd name="connsiteX0" fmla="*/ 396796 w 788912"/>
                    <a:gd name="connsiteY0" fmla="*/ 243501 h 760399"/>
                    <a:gd name="connsiteX1" fmla="*/ 381397 w 788912"/>
                    <a:gd name="connsiteY1" fmla="*/ 297336 h 760399"/>
                    <a:gd name="connsiteX2" fmla="*/ 317414 w 788912"/>
                    <a:gd name="connsiteY2" fmla="*/ 346033 h 760399"/>
                    <a:gd name="connsiteX3" fmla="*/ 254002 w 788912"/>
                    <a:gd name="connsiteY3" fmla="*/ 346033 h 760399"/>
                    <a:gd name="connsiteX4" fmla="*/ 326654 w 788912"/>
                    <a:gd name="connsiteY4" fmla="*/ 399298 h 760399"/>
                    <a:gd name="connsiteX5" fmla="*/ 337831 w 788912"/>
                    <a:gd name="connsiteY5" fmla="*/ 435571 h 760399"/>
                    <a:gd name="connsiteX6" fmla="*/ 312397 w 788912"/>
                    <a:gd name="connsiteY6" fmla="*/ 516778 h 760399"/>
                    <a:gd name="connsiteX7" fmla="*/ 364519 w 788912"/>
                    <a:gd name="connsiteY7" fmla="*/ 476854 h 760399"/>
                    <a:gd name="connsiteX8" fmla="*/ 434774 w 788912"/>
                    <a:gd name="connsiteY8" fmla="*/ 475375 h 760399"/>
                    <a:gd name="connsiteX9" fmla="*/ 488610 w 788912"/>
                    <a:gd name="connsiteY9" fmla="*/ 511986 h 760399"/>
                    <a:gd name="connsiteX10" fmla="*/ 461809 w 788912"/>
                    <a:gd name="connsiteY10" fmla="*/ 432942 h 760399"/>
                    <a:gd name="connsiteX11" fmla="*/ 474353 w 788912"/>
                    <a:gd name="connsiteY11" fmla="*/ 394280 h 760399"/>
                    <a:gd name="connsiteX12" fmla="*/ 534693 w 788912"/>
                    <a:gd name="connsiteY12" fmla="*/ 345808 h 760399"/>
                    <a:gd name="connsiteX13" fmla="*/ 453711 w 788912"/>
                    <a:gd name="connsiteY13" fmla="*/ 346154 h 760399"/>
                    <a:gd name="connsiteX14" fmla="*/ 424739 w 788912"/>
                    <a:gd name="connsiteY14" fmla="*/ 326075 h 760399"/>
                    <a:gd name="connsiteX15" fmla="*/ 396796 w 788912"/>
                    <a:gd name="connsiteY15" fmla="*/ 243501 h 760399"/>
                    <a:gd name="connsiteX16" fmla="*/ 382193 w 788912"/>
                    <a:gd name="connsiteY16" fmla="*/ 0 h 760399"/>
                    <a:gd name="connsiteX17" fmla="*/ 393258 w 788912"/>
                    <a:gd name="connsiteY17" fmla="*/ 1029 h 760399"/>
                    <a:gd name="connsiteX18" fmla="*/ 469335 w 788912"/>
                    <a:gd name="connsiteY18" fmla="*/ 237462 h 760399"/>
                    <a:gd name="connsiteX19" fmla="*/ 534460 w 788912"/>
                    <a:gd name="connsiteY19" fmla="*/ 282516 h 760399"/>
                    <a:gd name="connsiteX20" fmla="*/ 788912 w 788912"/>
                    <a:gd name="connsiteY20" fmla="*/ 281375 h 760399"/>
                    <a:gd name="connsiteX21" fmla="*/ 604144 w 788912"/>
                    <a:gd name="connsiteY21" fmla="*/ 414817 h 760399"/>
                    <a:gd name="connsiteX22" fmla="*/ 569816 w 788912"/>
                    <a:gd name="connsiteY22" fmla="*/ 535602 h 760399"/>
                    <a:gd name="connsiteX23" fmla="*/ 645660 w 788912"/>
                    <a:gd name="connsiteY23" fmla="*/ 754698 h 760399"/>
                    <a:gd name="connsiteX24" fmla="*/ 432724 w 788912"/>
                    <a:gd name="connsiteY24" fmla="*/ 600614 h 760399"/>
                    <a:gd name="connsiteX25" fmla="*/ 354709 w 788912"/>
                    <a:gd name="connsiteY25" fmla="*/ 600952 h 760399"/>
                    <a:gd name="connsiteX26" fmla="*/ 146557 w 788912"/>
                    <a:gd name="connsiteY26" fmla="*/ 760399 h 760399"/>
                    <a:gd name="connsiteX27" fmla="*/ 230386 w 788912"/>
                    <a:gd name="connsiteY27" fmla="*/ 500012 h 760399"/>
                    <a:gd name="connsiteX28" fmla="*/ 212140 w 788912"/>
                    <a:gd name="connsiteY28" fmla="*/ 444697 h 760399"/>
                    <a:gd name="connsiteX29" fmla="*/ 0 w 788912"/>
                    <a:gd name="connsiteY29" fmla="*/ 283883 h 760399"/>
                    <a:gd name="connsiteX30" fmla="*/ 234720 w 788912"/>
                    <a:gd name="connsiteY30" fmla="*/ 285138 h 760399"/>
                    <a:gd name="connsiteX31" fmla="*/ 315702 w 788912"/>
                    <a:gd name="connsiteY31" fmla="*/ 222063 h 760399"/>
                    <a:gd name="connsiteX32" fmla="*/ 382193 w 788912"/>
                    <a:gd name="connsiteY32" fmla="*/ 0 h 760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8912" h="760399">
                      <a:moveTo>
                        <a:pt x="396796" y="243501"/>
                      </a:moveTo>
                      <a:cubicBezTo>
                        <a:pt x="390299" y="266314"/>
                        <a:pt x="385619" y="281825"/>
                        <a:pt x="381397" y="297336"/>
                      </a:cubicBezTo>
                      <a:cubicBezTo>
                        <a:pt x="368057" y="346033"/>
                        <a:pt x="368170" y="346033"/>
                        <a:pt x="317414" y="346033"/>
                      </a:cubicBezTo>
                      <a:cubicBezTo>
                        <a:pt x="299169" y="346033"/>
                        <a:pt x="280916" y="346033"/>
                        <a:pt x="254002" y="346033"/>
                      </a:cubicBezTo>
                      <a:cubicBezTo>
                        <a:pt x="282170" y="367021"/>
                        <a:pt x="303503" y="384470"/>
                        <a:pt x="326654" y="399298"/>
                      </a:cubicBezTo>
                      <a:cubicBezTo>
                        <a:pt x="342165" y="409220"/>
                        <a:pt x="343419" y="419827"/>
                        <a:pt x="337831" y="435571"/>
                      </a:cubicBezTo>
                      <a:cubicBezTo>
                        <a:pt x="329162" y="459863"/>
                        <a:pt x="322319" y="484726"/>
                        <a:pt x="312397" y="516778"/>
                      </a:cubicBezTo>
                      <a:cubicBezTo>
                        <a:pt x="334180" y="500125"/>
                        <a:pt x="349354" y="488490"/>
                        <a:pt x="364519" y="476854"/>
                      </a:cubicBezTo>
                      <a:cubicBezTo>
                        <a:pt x="399651" y="449828"/>
                        <a:pt x="399538" y="449941"/>
                        <a:pt x="434774" y="475375"/>
                      </a:cubicBezTo>
                      <a:cubicBezTo>
                        <a:pt x="450286" y="486552"/>
                        <a:pt x="466368" y="496933"/>
                        <a:pt x="488610" y="511986"/>
                      </a:cubicBezTo>
                      <a:cubicBezTo>
                        <a:pt x="477891" y="479821"/>
                        <a:pt x="471160" y="455867"/>
                        <a:pt x="461809" y="432942"/>
                      </a:cubicBezTo>
                      <a:cubicBezTo>
                        <a:pt x="454507" y="415155"/>
                        <a:pt x="459645" y="404774"/>
                        <a:pt x="474353" y="394280"/>
                      </a:cubicBezTo>
                      <a:cubicBezTo>
                        <a:pt x="494656" y="379798"/>
                        <a:pt x="516673" y="367021"/>
                        <a:pt x="534693" y="345808"/>
                      </a:cubicBezTo>
                      <a:cubicBezTo>
                        <a:pt x="505488" y="345808"/>
                        <a:pt x="479604" y="344666"/>
                        <a:pt x="453711" y="346154"/>
                      </a:cubicBezTo>
                      <a:cubicBezTo>
                        <a:pt x="437516" y="347063"/>
                        <a:pt x="429306" y="341932"/>
                        <a:pt x="424739" y="326075"/>
                      </a:cubicBezTo>
                      <a:cubicBezTo>
                        <a:pt x="417325" y="300529"/>
                        <a:pt x="407748" y="275553"/>
                        <a:pt x="396796" y="243501"/>
                      </a:cubicBezTo>
                      <a:close/>
                      <a:moveTo>
                        <a:pt x="382193" y="0"/>
                      </a:moveTo>
                      <a:cubicBezTo>
                        <a:pt x="385732" y="346"/>
                        <a:pt x="389495" y="684"/>
                        <a:pt x="393258" y="1029"/>
                      </a:cubicBezTo>
                      <a:cubicBezTo>
                        <a:pt x="418805" y="79840"/>
                        <a:pt x="445493" y="158193"/>
                        <a:pt x="469335" y="237462"/>
                      </a:cubicBezTo>
                      <a:cubicBezTo>
                        <a:pt x="479708" y="272135"/>
                        <a:pt x="496594" y="284342"/>
                        <a:pt x="534460" y="282516"/>
                      </a:cubicBezTo>
                      <a:cubicBezTo>
                        <a:pt x="615546" y="278633"/>
                        <a:pt x="696986" y="281375"/>
                        <a:pt x="788912" y="281375"/>
                      </a:cubicBezTo>
                      <a:cubicBezTo>
                        <a:pt x="724246" y="328817"/>
                        <a:pt x="667556" y="377409"/>
                        <a:pt x="604144" y="414817"/>
                      </a:cubicBezTo>
                      <a:cubicBezTo>
                        <a:pt x="548604" y="447552"/>
                        <a:pt x="548717" y="483480"/>
                        <a:pt x="569816" y="535602"/>
                      </a:cubicBezTo>
                      <a:cubicBezTo>
                        <a:pt x="596617" y="601636"/>
                        <a:pt x="616809" y="670411"/>
                        <a:pt x="645660" y="754698"/>
                      </a:cubicBezTo>
                      <a:cubicBezTo>
                        <a:pt x="565482" y="696987"/>
                        <a:pt x="497961" y="650341"/>
                        <a:pt x="432724" y="600614"/>
                      </a:cubicBezTo>
                      <a:cubicBezTo>
                        <a:pt x="404210" y="578823"/>
                        <a:pt x="384019" y="576773"/>
                        <a:pt x="354709" y="600952"/>
                      </a:cubicBezTo>
                      <a:cubicBezTo>
                        <a:pt x="290951" y="653646"/>
                        <a:pt x="223543" y="701892"/>
                        <a:pt x="146557" y="760399"/>
                      </a:cubicBezTo>
                      <a:cubicBezTo>
                        <a:pt x="177009" y="664598"/>
                        <a:pt x="201992" y="581678"/>
                        <a:pt x="230386" y="500012"/>
                      </a:cubicBezTo>
                      <a:cubicBezTo>
                        <a:pt x="239625" y="473436"/>
                        <a:pt x="235411" y="460096"/>
                        <a:pt x="212140" y="444697"/>
                      </a:cubicBezTo>
                      <a:cubicBezTo>
                        <a:pt x="139947" y="396909"/>
                        <a:pt x="69459" y="346612"/>
                        <a:pt x="0" y="283883"/>
                      </a:cubicBezTo>
                      <a:cubicBezTo>
                        <a:pt x="78240" y="283883"/>
                        <a:pt x="156713" y="280345"/>
                        <a:pt x="234720" y="285138"/>
                      </a:cubicBezTo>
                      <a:cubicBezTo>
                        <a:pt x="285363" y="288218"/>
                        <a:pt x="304066" y="266884"/>
                        <a:pt x="315702" y="222063"/>
                      </a:cubicBezTo>
                      <a:cubicBezTo>
                        <a:pt x="335089" y="147362"/>
                        <a:pt x="359727" y="73906"/>
                        <a:pt x="382193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EB817F54-A454-4011-8AFE-E2B342CA986C}"/>
                    </a:ext>
                  </a:extLst>
                </p:cNvPr>
                <p:cNvSpPr/>
                <p:nvPr/>
              </p:nvSpPr>
              <p:spPr>
                <a:xfrm>
                  <a:off x="5663788" y="4092994"/>
                  <a:ext cx="785036" cy="757319"/>
                </a:xfrm>
                <a:custGeom>
                  <a:avLst/>
                  <a:gdLst>
                    <a:gd name="connsiteX0" fmla="*/ 394738 w 785036"/>
                    <a:gd name="connsiteY0" fmla="*/ 242142 h 757319"/>
                    <a:gd name="connsiteX1" fmla="*/ 379340 w 785036"/>
                    <a:gd name="connsiteY1" fmla="*/ 295977 h 757319"/>
                    <a:gd name="connsiteX2" fmla="*/ 315356 w 785036"/>
                    <a:gd name="connsiteY2" fmla="*/ 344674 h 757319"/>
                    <a:gd name="connsiteX3" fmla="*/ 251944 w 785036"/>
                    <a:gd name="connsiteY3" fmla="*/ 344674 h 757319"/>
                    <a:gd name="connsiteX4" fmla="*/ 324596 w 785036"/>
                    <a:gd name="connsiteY4" fmla="*/ 397939 h 757319"/>
                    <a:gd name="connsiteX5" fmla="*/ 335773 w 785036"/>
                    <a:gd name="connsiteY5" fmla="*/ 434212 h 757319"/>
                    <a:gd name="connsiteX6" fmla="*/ 310339 w 785036"/>
                    <a:gd name="connsiteY6" fmla="*/ 515419 h 757319"/>
                    <a:gd name="connsiteX7" fmla="*/ 362461 w 785036"/>
                    <a:gd name="connsiteY7" fmla="*/ 475495 h 757319"/>
                    <a:gd name="connsiteX8" fmla="*/ 432716 w 785036"/>
                    <a:gd name="connsiteY8" fmla="*/ 474016 h 757319"/>
                    <a:gd name="connsiteX9" fmla="*/ 486552 w 785036"/>
                    <a:gd name="connsiteY9" fmla="*/ 510627 h 757319"/>
                    <a:gd name="connsiteX10" fmla="*/ 459751 w 785036"/>
                    <a:gd name="connsiteY10" fmla="*/ 431583 h 757319"/>
                    <a:gd name="connsiteX11" fmla="*/ 472295 w 785036"/>
                    <a:gd name="connsiteY11" fmla="*/ 392921 h 757319"/>
                    <a:gd name="connsiteX12" fmla="*/ 532635 w 785036"/>
                    <a:gd name="connsiteY12" fmla="*/ 344449 h 757319"/>
                    <a:gd name="connsiteX13" fmla="*/ 451653 w 785036"/>
                    <a:gd name="connsiteY13" fmla="*/ 344795 h 757319"/>
                    <a:gd name="connsiteX14" fmla="*/ 422681 w 785036"/>
                    <a:gd name="connsiteY14" fmla="*/ 324716 h 757319"/>
                    <a:gd name="connsiteX15" fmla="*/ 394738 w 785036"/>
                    <a:gd name="connsiteY15" fmla="*/ 242142 h 757319"/>
                    <a:gd name="connsiteX16" fmla="*/ 401130 w 785036"/>
                    <a:gd name="connsiteY16" fmla="*/ 0 h 757319"/>
                    <a:gd name="connsiteX17" fmla="*/ 471385 w 785036"/>
                    <a:gd name="connsiteY17" fmla="*/ 228569 h 757319"/>
                    <a:gd name="connsiteX18" fmla="*/ 539019 w 785036"/>
                    <a:gd name="connsiteY18" fmla="*/ 280120 h 757319"/>
                    <a:gd name="connsiteX19" fmla="*/ 785036 w 785036"/>
                    <a:gd name="connsiteY19" fmla="*/ 292664 h 757319"/>
                    <a:gd name="connsiteX20" fmla="*/ 577343 w 785036"/>
                    <a:gd name="connsiteY20" fmla="*/ 435804 h 757319"/>
                    <a:gd name="connsiteX21" fmla="*/ 554989 w 785036"/>
                    <a:gd name="connsiteY21" fmla="*/ 504692 h 757319"/>
                    <a:gd name="connsiteX22" fmla="*/ 638471 w 785036"/>
                    <a:gd name="connsiteY22" fmla="*/ 757319 h 757319"/>
                    <a:gd name="connsiteX23" fmla="*/ 437058 w 785036"/>
                    <a:gd name="connsiteY23" fmla="*/ 603461 h 757319"/>
                    <a:gd name="connsiteX24" fmla="*/ 345928 w 785036"/>
                    <a:gd name="connsiteY24" fmla="*/ 599923 h 757319"/>
                    <a:gd name="connsiteX25" fmla="*/ 142907 w 785036"/>
                    <a:gd name="connsiteY25" fmla="*/ 734281 h 757319"/>
                    <a:gd name="connsiteX26" fmla="*/ 207348 w 785036"/>
                    <a:gd name="connsiteY26" fmla="*/ 546779 h 757319"/>
                    <a:gd name="connsiteX27" fmla="*/ 159335 w 785036"/>
                    <a:gd name="connsiteY27" fmla="*/ 397705 h 757319"/>
                    <a:gd name="connsiteX28" fmla="*/ 3305 w 785036"/>
                    <a:gd name="connsiteY28" fmla="*/ 283771 h 757319"/>
                    <a:gd name="connsiteX29" fmla="*/ 0 w 785036"/>
                    <a:gd name="connsiteY29" fmla="*/ 274298 h 757319"/>
                    <a:gd name="connsiteX30" fmla="*/ 236095 w 785036"/>
                    <a:gd name="connsiteY30" fmla="*/ 275673 h 757319"/>
                    <a:gd name="connsiteX31" fmla="*/ 319577 w 785036"/>
                    <a:gd name="connsiteY31" fmla="*/ 215333 h 757319"/>
                    <a:gd name="connsiteX32" fmla="*/ 401130 w 785036"/>
                    <a:gd name="connsiteY32" fmla="*/ 0 h 757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5036" h="757319">
                      <a:moveTo>
                        <a:pt x="394738" y="242142"/>
                      </a:moveTo>
                      <a:cubicBezTo>
                        <a:pt x="388241" y="264955"/>
                        <a:pt x="383561" y="280466"/>
                        <a:pt x="379340" y="295977"/>
                      </a:cubicBezTo>
                      <a:cubicBezTo>
                        <a:pt x="365999" y="344674"/>
                        <a:pt x="366112" y="344674"/>
                        <a:pt x="315356" y="344674"/>
                      </a:cubicBezTo>
                      <a:cubicBezTo>
                        <a:pt x="297111" y="344674"/>
                        <a:pt x="278858" y="344674"/>
                        <a:pt x="251944" y="344674"/>
                      </a:cubicBezTo>
                      <a:cubicBezTo>
                        <a:pt x="280233" y="365549"/>
                        <a:pt x="301558" y="382998"/>
                        <a:pt x="324596" y="397939"/>
                      </a:cubicBezTo>
                      <a:cubicBezTo>
                        <a:pt x="340107" y="407861"/>
                        <a:pt x="341361" y="418468"/>
                        <a:pt x="335773" y="434212"/>
                      </a:cubicBezTo>
                      <a:cubicBezTo>
                        <a:pt x="327105" y="458504"/>
                        <a:pt x="320262" y="483367"/>
                        <a:pt x="310339" y="515419"/>
                      </a:cubicBezTo>
                      <a:cubicBezTo>
                        <a:pt x="332122" y="498766"/>
                        <a:pt x="347296" y="487131"/>
                        <a:pt x="362461" y="475495"/>
                      </a:cubicBezTo>
                      <a:cubicBezTo>
                        <a:pt x="397593" y="448469"/>
                        <a:pt x="397480" y="448582"/>
                        <a:pt x="432716" y="474016"/>
                      </a:cubicBezTo>
                      <a:cubicBezTo>
                        <a:pt x="448236" y="485193"/>
                        <a:pt x="464310" y="495574"/>
                        <a:pt x="486552" y="510627"/>
                      </a:cubicBezTo>
                      <a:cubicBezTo>
                        <a:pt x="475833" y="478462"/>
                        <a:pt x="469102" y="454508"/>
                        <a:pt x="459751" y="431583"/>
                      </a:cubicBezTo>
                      <a:cubicBezTo>
                        <a:pt x="452449" y="413796"/>
                        <a:pt x="457588" y="403415"/>
                        <a:pt x="472295" y="392921"/>
                      </a:cubicBezTo>
                      <a:cubicBezTo>
                        <a:pt x="492599" y="378439"/>
                        <a:pt x="514615" y="365662"/>
                        <a:pt x="532635" y="344449"/>
                      </a:cubicBezTo>
                      <a:cubicBezTo>
                        <a:pt x="503438" y="344449"/>
                        <a:pt x="477546" y="343307"/>
                        <a:pt x="451653" y="344795"/>
                      </a:cubicBezTo>
                      <a:cubicBezTo>
                        <a:pt x="435458" y="345704"/>
                        <a:pt x="427248" y="340573"/>
                        <a:pt x="422681" y="324716"/>
                      </a:cubicBezTo>
                      <a:cubicBezTo>
                        <a:pt x="415267" y="299170"/>
                        <a:pt x="405690" y="274194"/>
                        <a:pt x="394738" y="242142"/>
                      </a:cubicBezTo>
                      <a:close/>
                      <a:moveTo>
                        <a:pt x="401130" y="0"/>
                      </a:moveTo>
                      <a:cubicBezTo>
                        <a:pt x="424851" y="76077"/>
                        <a:pt x="450398" y="151696"/>
                        <a:pt x="471385" y="228569"/>
                      </a:cubicBezTo>
                      <a:cubicBezTo>
                        <a:pt x="481654" y="266201"/>
                        <a:pt x="500245" y="281141"/>
                        <a:pt x="539019" y="280120"/>
                      </a:cubicBezTo>
                      <a:cubicBezTo>
                        <a:pt x="619768" y="278182"/>
                        <a:pt x="700637" y="279549"/>
                        <a:pt x="785036" y="292664"/>
                      </a:cubicBezTo>
                      <a:cubicBezTo>
                        <a:pt x="716028" y="340678"/>
                        <a:pt x="648169" y="390524"/>
                        <a:pt x="577343" y="435804"/>
                      </a:cubicBezTo>
                      <a:cubicBezTo>
                        <a:pt x="547229" y="455078"/>
                        <a:pt x="544037" y="473669"/>
                        <a:pt x="554989" y="504692"/>
                      </a:cubicBezTo>
                      <a:cubicBezTo>
                        <a:pt x="582360" y="583044"/>
                        <a:pt x="607224" y="662426"/>
                        <a:pt x="638471" y="757319"/>
                      </a:cubicBezTo>
                      <a:cubicBezTo>
                        <a:pt x="562861" y="700067"/>
                        <a:pt x="497849" y="654329"/>
                        <a:pt x="437058" y="603461"/>
                      </a:cubicBezTo>
                      <a:cubicBezTo>
                        <a:pt x="404323" y="576089"/>
                        <a:pt x="381856" y="570613"/>
                        <a:pt x="345928" y="599923"/>
                      </a:cubicBezTo>
                      <a:cubicBezTo>
                        <a:pt x="284567" y="649882"/>
                        <a:pt x="217729" y="693336"/>
                        <a:pt x="142907" y="734281"/>
                      </a:cubicBezTo>
                      <a:cubicBezTo>
                        <a:pt x="164352" y="671778"/>
                        <a:pt x="185798" y="609283"/>
                        <a:pt x="207348" y="546779"/>
                      </a:cubicBezTo>
                      <a:cubicBezTo>
                        <a:pt x="238716" y="455874"/>
                        <a:pt x="238829" y="455874"/>
                        <a:pt x="159335" y="397705"/>
                      </a:cubicBezTo>
                      <a:cubicBezTo>
                        <a:pt x="107325" y="359727"/>
                        <a:pt x="55202" y="321749"/>
                        <a:pt x="3305" y="283771"/>
                      </a:cubicBezTo>
                      <a:cubicBezTo>
                        <a:pt x="2163" y="282967"/>
                        <a:pt x="2163" y="280691"/>
                        <a:pt x="0" y="274298"/>
                      </a:cubicBezTo>
                      <a:cubicBezTo>
                        <a:pt x="79728" y="274298"/>
                        <a:pt x="158193" y="270422"/>
                        <a:pt x="236095" y="275673"/>
                      </a:cubicBezTo>
                      <a:cubicBezTo>
                        <a:pt x="285934" y="278978"/>
                        <a:pt x="306921" y="261416"/>
                        <a:pt x="319577" y="215333"/>
                      </a:cubicBezTo>
                      <a:cubicBezTo>
                        <a:pt x="339423" y="142794"/>
                        <a:pt x="365540" y="71855"/>
                        <a:pt x="401130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25325162-740E-4B84-A49F-B5ED5B22C07C}"/>
                    </a:ext>
                  </a:extLst>
                </p:cNvPr>
                <p:cNvSpPr/>
                <p:nvPr/>
              </p:nvSpPr>
              <p:spPr>
                <a:xfrm>
                  <a:off x="6573373" y="4100633"/>
                  <a:ext cx="557377" cy="534798"/>
                </a:xfrm>
                <a:custGeom>
                  <a:avLst/>
                  <a:gdLst>
                    <a:gd name="connsiteX0" fmla="*/ 11446 w 69316"/>
                    <a:gd name="connsiteY0" fmla="*/ 65998 h 66508"/>
                    <a:gd name="connsiteX1" fmla="*/ 18567 w 69316"/>
                    <a:gd name="connsiteY1" fmla="*/ 45516 h 66508"/>
                    <a:gd name="connsiteX2" fmla="*/ 15957 w 69316"/>
                    <a:gd name="connsiteY2" fmla="*/ 37431 h 66508"/>
                    <a:gd name="connsiteX3" fmla="*/ 0 w 69316"/>
                    <a:gd name="connsiteY3" fmla="*/ 25418 h 66508"/>
                    <a:gd name="connsiteX4" fmla="*/ 17588 w 69316"/>
                    <a:gd name="connsiteY4" fmla="*/ 24907 h 66508"/>
                    <a:gd name="connsiteX5" fmla="*/ 28027 w 69316"/>
                    <a:gd name="connsiteY5" fmla="*/ 17687 h 66508"/>
                    <a:gd name="connsiteX6" fmla="*/ 34183 w 69316"/>
                    <a:gd name="connsiteY6" fmla="*/ 0 h 66508"/>
                    <a:gd name="connsiteX7" fmla="*/ 39814 w 69316"/>
                    <a:gd name="connsiteY7" fmla="*/ 19276 h 66508"/>
                    <a:gd name="connsiteX8" fmla="*/ 47076 w 69316"/>
                    <a:gd name="connsiteY8" fmla="*/ 24964 h 66508"/>
                    <a:gd name="connsiteX9" fmla="*/ 69317 w 69316"/>
                    <a:gd name="connsiteY9" fmla="*/ 24864 h 66508"/>
                    <a:gd name="connsiteX10" fmla="*/ 50892 w 69316"/>
                    <a:gd name="connsiteY10" fmla="*/ 38396 h 66508"/>
                    <a:gd name="connsiteX11" fmla="*/ 48367 w 69316"/>
                    <a:gd name="connsiteY11" fmla="*/ 46041 h 66508"/>
                    <a:gd name="connsiteX12" fmla="*/ 54948 w 69316"/>
                    <a:gd name="connsiteY12" fmla="*/ 66508 h 66508"/>
                    <a:gd name="connsiteX13" fmla="*/ 37942 w 69316"/>
                    <a:gd name="connsiteY13" fmla="*/ 53885 h 66508"/>
                    <a:gd name="connsiteX14" fmla="*/ 29276 w 69316"/>
                    <a:gd name="connsiteY14" fmla="*/ 53587 h 66508"/>
                    <a:gd name="connsiteX15" fmla="*/ 11446 w 69316"/>
                    <a:gd name="connsiteY15" fmla="*/ 65998 h 66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316" h="66508">
                      <a:moveTo>
                        <a:pt x="11446" y="65998"/>
                      </a:moveTo>
                      <a:cubicBezTo>
                        <a:pt x="14226" y="57842"/>
                        <a:pt x="16042" y="51530"/>
                        <a:pt x="18567" y="45516"/>
                      </a:cubicBezTo>
                      <a:cubicBezTo>
                        <a:pt x="20184" y="41644"/>
                        <a:pt x="19205" y="39630"/>
                        <a:pt x="15957" y="37431"/>
                      </a:cubicBezTo>
                      <a:cubicBezTo>
                        <a:pt x="10709" y="33871"/>
                        <a:pt x="5787" y="29815"/>
                        <a:pt x="0" y="25418"/>
                      </a:cubicBezTo>
                      <a:cubicBezTo>
                        <a:pt x="6312" y="23914"/>
                        <a:pt x="12028" y="24595"/>
                        <a:pt x="17588" y="24907"/>
                      </a:cubicBezTo>
                      <a:cubicBezTo>
                        <a:pt x="23347" y="25247"/>
                        <a:pt x="26708" y="23942"/>
                        <a:pt x="28027" y="17687"/>
                      </a:cubicBezTo>
                      <a:cubicBezTo>
                        <a:pt x="29176" y="12227"/>
                        <a:pt x="31658" y="7049"/>
                        <a:pt x="34183" y="0"/>
                      </a:cubicBezTo>
                      <a:cubicBezTo>
                        <a:pt x="36396" y="7475"/>
                        <a:pt x="38339" y="13319"/>
                        <a:pt x="39814" y="19276"/>
                      </a:cubicBezTo>
                      <a:cubicBezTo>
                        <a:pt x="40807" y="23318"/>
                        <a:pt x="42552" y="25233"/>
                        <a:pt x="47076" y="24964"/>
                      </a:cubicBezTo>
                      <a:cubicBezTo>
                        <a:pt x="53771" y="24552"/>
                        <a:pt x="60509" y="24864"/>
                        <a:pt x="69317" y="24864"/>
                      </a:cubicBezTo>
                      <a:cubicBezTo>
                        <a:pt x="62083" y="30226"/>
                        <a:pt x="56622" y="34509"/>
                        <a:pt x="50892" y="38396"/>
                      </a:cubicBezTo>
                      <a:cubicBezTo>
                        <a:pt x="47828" y="40481"/>
                        <a:pt x="47091" y="42552"/>
                        <a:pt x="48367" y="46041"/>
                      </a:cubicBezTo>
                      <a:cubicBezTo>
                        <a:pt x="50608" y="52183"/>
                        <a:pt x="52395" y="58480"/>
                        <a:pt x="54948" y="66508"/>
                      </a:cubicBezTo>
                      <a:cubicBezTo>
                        <a:pt x="48282" y="61615"/>
                        <a:pt x="42906" y="58012"/>
                        <a:pt x="37942" y="53885"/>
                      </a:cubicBezTo>
                      <a:cubicBezTo>
                        <a:pt x="34836" y="51303"/>
                        <a:pt x="32439" y="51232"/>
                        <a:pt x="29276" y="53587"/>
                      </a:cubicBezTo>
                      <a:cubicBezTo>
                        <a:pt x="24028" y="57502"/>
                        <a:pt x="18524" y="61104"/>
                        <a:pt x="11446" y="65998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6C2BBDE8-45D5-48A0-A4C7-0FBC682488E1}"/>
                    </a:ext>
                  </a:extLst>
                </p:cNvPr>
                <p:cNvSpPr/>
                <p:nvPr/>
              </p:nvSpPr>
              <p:spPr>
                <a:xfrm>
                  <a:off x="2531297" y="4098245"/>
                  <a:ext cx="554185" cy="539357"/>
                </a:xfrm>
                <a:custGeom>
                  <a:avLst/>
                  <a:gdLst>
                    <a:gd name="connsiteX0" fmla="*/ 0 w 68919"/>
                    <a:gd name="connsiteY0" fmla="*/ 25191 h 67075"/>
                    <a:gd name="connsiteX1" fmla="*/ 15574 w 68919"/>
                    <a:gd name="connsiteY1" fmla="*/ 25191 h 67075"/>
                    <a:gd name="connsiteX2" fmla="*/ 31275 w 68919"/>
                    <a:gd name="connsiteY2" fmla="*/ 13219 h 67075"/>
                    <a:gd name="connsiteX3" fmla="*/ 35063 w 68919"/>
                    <a:gd name="connsiteY3" fmla="*/ 0 h 67075"/>
                    <a:gd name="connsiteX4" fmla="*/ 41913 w 68919"/>
                    <a:gd name="connsiteY4" fmla="*/ 20269 h 67075"/>
                    <a:gd name="connsiteX5" fmla="*/ 49034 w 68919"/>
                    <a:gd name="connsiteY5" fmla="*/ 25191 h 67075"/>
                    <a:gd name="connsiteX6" fmla="*/ 68920 w 68919"/>
                    <a:gd name="connsiteY6" fmla="*/ 25091 h 67075"/>
                    <a:gd name="connsiteX7" fmla="*/ 54097 w 68919"/>
                    <a:gd name="connsiteY7" fmla="*/ 36992 h 67075"/>
                    <a:gd name="connsiteX8" fmla="*/ 51005 w 68919"/>
                    <a:gd name="connsiteY8" fmla="*/ 46495 h 67075"/>
                    <a:gd name="connsiteX9" fmla="*/ 57587 w 68919"/>
                    <a:gd name="connsiteY9" fmla="*/ 65898 h 67075"/>
                    <a:gd name="connsiteX10" fmla="*/ 44367 w 68919"/>
                    <a:gd name="connsiteY10" fmla="*/ 56906 h 67075"/>
                    <a:gd name="connsiteX11" fmla="*/ 27120 w 68919"/>
                    <a:gd name="connsiteY11" fmla="*/ 57260 h 67075"/>
                    <a:gd name="connsiteX12" fmla="*/ 14326 w 68919"/>
                    <a:gd name="connsiteY12" fmla="*/ 67076 h 67075"/>
                    <a:gd name="connsiteX13" fmla="*/ 20567 w 68919"/>
                    <a:gd name="connsiteY13" fmla="*/ 47133 h 67075"/>
                    <a:gd name="connsiteX14" fmla="*/ 17815 w 68919"/>
                    <a:gd name="connsiteY14" fmla="*/ 38240 h 67075"/>
                    <a:gd name="connsiteX15" fmla="*/ 0 w 68919"/>
                    <a:gd name="connsiteY15" fmla="*/ 25191 h 6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8919" h="67075">
                      <a:moveTo>
                        <a:pt x="0" y="25191"/>
                      </a:moveTo>
                      <a:cubicBezTo>
                        <a:pt x="6624" y="25191"/>
                        <a:pt x="11106" y="25191"/>
                        <a:pt x="15574" y="25191"/>
                      </a:cubicBezTo>
                      <a:cubicBezTo>
                        <a:pt x="28027" y="25191"/>
                        <a:pt x="28013" y="25176"/>
                        <a:pt x="31275" y="13219"/>
                      </a:cubicBezTo>
                      <a:cubicBezTo>
                        <a:pt x="32311" y="9404"/>
                        <a:pt x="33460" y="5603"/>
                        <a:pt x="35063" y="0"/>
                      </a:cubicBezTo>
                      <a:cubicBezTo>
                        <a:pt x="37758" y="7872"/>
                        <a:pt x="40098" y="14000"/>
                        <a:pt x="41913" y="20269"/>
                      </a:cubicBezTo>
                      <a:cubicBezTo>
                        <a:pt x="43034" y="24155"/>
                        <a:pt x="45048" y="25418"/>
                        <a:pt x="49034" y="25191"/>
                      </a:cubicBezTo>
                      <a:cubicBezTo>
                        <a:pt x="55374" y="24836"/>
                        <a:pt x="61757" y="25091"/>
                        <a:pt x="68920" y="25091"/>
                      </a:cubicBezTo>
                      <a:cubicBezTo>
                        <a:pt x="64508" y="30297"/>
                        <a:pt x="59104" y="33446"/>
                        <a:pt x="54097" y="36992"/>
                      </a:cubicBezTo>
                      <a:cubicBezTo>
                        <a:pt x="50480" y="39559"/>
                        <a:pt x="49218" y="42126"/>
                        <a:pt x="51005" y="46495"/>
                      </a:cubicBezTo>
                      <a:cubicBezTo>
                        <a:pt x="53303" y="52126"/>
                        <a:pt x="54963" y="58012"/>
                        <a:pt x="57587" y="65898"/>
                      </a:cubicBezTo>
                      <a:cubicBezTo>
                        <a:pt x="52112" y="62182"/>
                        <a:pt x="48169" y="59643"/>
                        <a:pt x="44367" y="56906"/>
                      </a:cubicBezTo>
                      <a:cubicBezTo>
                        <a:pt x="35701" y="50665"/>
                        <a:pt x="35729" y="50622"/>
                        <a:pt x="27120" y="57260"/>
                      </a:cubicBezTo>
                      <a:cubicBezTo>
                        <a:pt x="23403" y="60126"/>
                        <a:pt x="19687" y="62962"/>
                        <a:pt x="14326" y="67076"/>
                      </a:cubicBezTo>
                      <a:cubicBezTo>
                        <a:pt x="16751" y="59218"/>
                        <a:pt x="18439" y="53105"/>
                        <a:pt x="20567" y="47133"/>
                      </a:cubicBezTo>
                      <a:cubicBezTo>
                        <a:pt x="21942" y="43261"/>
                        <a:pt x="21616" y="40679"/>
                        <a:pt x="17815" y="38240"/>
                      </a:cubicBezTo>
                      <a:cubicBezTo>
                        <a:pt x="12170" y="34609"/>
                        <a:pt x="6936" y="30311"/>
                        <a:pt x="0" y="25191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F4A7071B-F0D3-46E9-9008-D6BD8517E0E8}"/>
                    </a:ext>
                  </a:extLst>
                </p:cNvPr>
                <p:cNvSpPr/>
                <p:nvPr/>
              </p:nvSpPr>
              <p:spPr>
                <a:xfrm>
                  <a:off x="3949740" y="3953023"/>
                  <a:ext cx="1744202" cy="1166233"/>
                </a:xfrm>
                <a:custGeom>
                  <a:avLst/>
                  <a:gdLst>
                    <a:gd name="connsiteX0" fmla="*/ 193026 w 1744202"/>
                    <a:gd name="connsiteY0" fmla="*/ 1086392 h 1166233"/>
                    <a:gd name="connsiteX1" fmla="*/ 162912 w 1744202"/>
                    <a:gd name="connsiteY1" fmla="*/ 1120607 h 1166233"/>
                    <a:gd name="connsiteX2" fmla="*/ 1581290 w 1744202"/>
                    <a:gd name="connsiteY2" fmla="*/ 1120607 h 1166233"/>
                    <a:gd name="connsiteX3" fmla="*/ 1551176 w 1744202"/>
                    <a:gd name="connsiteY3" fmla="*/ 1086392 h 1166233"/>
                    <a:gd name="connsiteX4" fmla="*/ 278334 w 1744202"/>
                    <a:gd name="connsiteY4" fmla="*/ 1000851 h 1166233"/>
                    <a:gd name="connsiteX5" fmla="*/ 251758 w 1744202"/>
                    <a:gd name="connsiteY5" fmla="*/ 1035066 h 1166233"/>
                    <a:gd name="connsiteX6" fmla="*/ 1501450 w 1744202"/>
                    <a:gd name="connsiteY6" fmla="*/ 1035066 h 1166233"/>
                    <a:gd name="connsiteX7" fmla="*/ 1474874 w 1744202"/>
                    <a:gd name="connsiteY7" fmla="*/ 1000851 h 1166233"/>
                    <a:gd name="connsiteX8" fmla="*/ 360916 w 1744202"/>
                    <a:gd name="connsiteY8" fmla="*/ 915310 h 1166233"/>
                    <a:gd name="connsiteX9" fmla="*/ 338103 w 1744202"/>
                    <a:gd name="connsiteY9" fmla="*/ 949525 h 1166233"/>
                    <a:gd name="connsiteX10" fmla="*/ 1410215 w 1744202"/>
                    <a:gd name="connsiteY10" fmla="*/ 949525 h 1166233"/>
                    <a:gd name="connsiteX11" fmla="*/ 1387403 w 1744202"/>
                    <a:gd name="connsiteY11" fmla="*/ 915310 h 1166233"/>
                    <a:gd name="connsiteX12" fmla="*/ 1227723 w 1744202"/>
                    <a:gd name="connsiteY12" fmla="*/ 436286 h 1166233"/>
                    <a:gd name="connsiteX13" fmla="*/ 1202747 w 1744202"/>
                    <a:gd name="connsiteY13" fmla="*/ 461262 h 1166233"/>
                    <a:gd name="connsiteX14" fmla="*/ 1202747 w 1744202"/>
                    <a:gd name="connsiteY14" fmla="*/ 810616 h 1166233"/>
                    <a:gd name="connsiteX15" fmla="*/ 1227723 w 1744202"/>
                    <a:gd name="connsiteY15" fmla="*/ 835591 h 1166233"/>
                    <a:gd name="connsiteX16" fmla="*/ 1280529 w 1744202"/>
                    <a:gd name="connsiteY16" fmla="*/ 835591 h 1166233"/>
                    <a:gd name="connsiteX17" fmla="*/ 1305512 w 1744202"/>
                    <a:gd name="connsiteY17" fmla="*/ 810616 h 1166233"/>
                    <a:gd name="connsiteX18" fmla="*/ 1305512 w 1744202"/>
                    <a:gd name="connsiteY18" fmla="*/ 461262 h 1166233"/>
                    <a:gd name="connsiteX19" fmla="*/ 1280529 w 1744202"/>
                    <a:gd name="connsiteY19" fmla="*/ 436286 h 1166233"/>
                    <a:gd name="connsiteX20" fmla="*/ 1074886 w 1744202"/>
                    <a:gd name="connsiteY20" fmla="*/ 436286 h 1166233"/>
                    <a:gd name="connsiteX21" fmla="*/ 1049910 w 1744202"/>
                    <a:gd name="connsiteY21" fmla="*/ 461262 h 1166233"/>
                    <a:gd name="connsiteX22" fmla="*/ 1049910 w 1744202"/>
                    <a:gd name="connsiteY22" fmla="*/ 810616 h 1166233"/>
                    <a:gd name="connsiteX23" fmla="*/ 1074886 w 1744202"/>
                    <a:gd name="connsiteY23" fmla="*/ 835591 h 1166233"/>
                    <a:gd name="connsiteX24" fmla="*/ 1127692 w 1744202"/>
                    <a:gd name="connsiteY24" fmla="*/ 835591 h 1166233"/>
                    <a:gd name="connsiteX25" fmla="*/ 1152675 w 1744202"/>
                    <a:gd name="connsiteY25" fmla="*/ 810616 h 1166233"/>
                    <a:gd name="connsiteX26" fmla="*/ 1152675 w 1744202"/>
                    <a:gd name="connsiteY26" fmla="*/ 461262 h 1166233"/>
                    <a:gd name="connsiteX27" fmla="*/ 1127692 w 1744202"/>
                    <a:gd name="connsiteY27" fmla="*/ 436286 h 1166233"/>
                    <a:gd name="connsiteX28" fmla="*/ 922056 w 1744202"/>
                    <a:gd name="connsiteY28" fmla="*/ 436286 h 1166233"/>
                    <a:gd name="connsiteX29" fmla="*/ 897080 w 1744202"/>
                    <a:gd name="connsiteY29" fmla="*/ 461262 h 1166233"/>
                    <a:gd name="connsiteX30" fmla="*/ 897080 w 1744202"/>
                    <a:gd name="connsiteY30" fmla="*/ 810616 h 1166233"/>
                    <a:gd name="connsiteX31" fmla="*/ 922056 w 1744202"/>
                    <a:gd name="connsiteY31" fmla="*/ 835591 h 1166233"/>
                    <a:gd name="connsiteX32" fmla="*/ 974862 w 1744202"/>
                    <a:gd name="connsiteY32" fmla="*/ 835591 h 1166233"/>
                    <a:gd name="connsiteX33" fmla="*/ 999845 w 1744202"/>
                    <a:gd name="connsiteY33" fmla="*/ 810616 h 1166233"/>
                    <a:gd name="connsiteX34" fmla="*/ 999845 w 1744202"/>
                    <a:gd name="connsiteY34" fmla="*/ 461262 h 1166233"/>
                    <a:gd name="connsiteX35" fmla="*/ 974862 w 1744202"/>
                    <a:gd name="connsiteY35" fmla="*/ 436286 h 1166233"/>
                    <a:gd name="connsiteX36" fmla="*/ 769227 w 1744202"/>
                    <a:gd name="connsiteY36" fmla="*/ 436286 h 1166233"/>
                    <a:gd name="connsiteX37" fmla="*/ 744251 w 1744202"/>
                    <a:gd name="connsiteY37" fmla="*/ 461262 h 1166233"/>
                    <a:gd name="connsiteX38" fmla="*/ 744251 w 1744202"/>
                    <a:gd name="connsiteY38" fmla="*/ 810616 h 1166233"/>
                    <a:gd name="connsiteX39" fmla="*/ 769227 w 1744202"/>
                    <a:gd name="connsiteY39" fmla="*/ 835591 h 1166233"/>
                    <a:gd name="connsiteX40" fmla="*/ 822033 w 1744202"/>
                    <a:gd name="connsiteY40" fmla="*/ 835591 h 1166233"/>
                    <a:gd name="connsiteX41" fmla="*/ 847016 w 1744202"/>
                    <a:gd name="connsiteY41" fmla="*/ 810616 h 1166233"/>
                    <a:gd name="connsiteX42" fmla="*/ 847016 w 1744202"/>
                    <a:gd name="connsiteY42" fmla="*/ 461262 h 1166233"/>
                    <a:gd name="connsiteX43" fmla="*/ 822033 w 1744202"/>
                    <a:gd name="connsiteY43" fmla="*/ 436286 h 1166233"/>
                    <a:gd name="connsiteX44" fmla="*/ 616390 w 1744202"/>
                    <a:gd name="connsiteY44" fmla="*/ 436286 h 1166233"/>
                    <a:gd name="connsiteX45" fmla="*/ 591414 w 1744202"/>
                    <a:gd name="connsiteY45" fmla="*/ 461262 h 1166233"/>
                    <a:gd name="connsiteX46" fmla="*/ 591414 w 1744202"/>
                    <a:gd name="connsiteY46" fmla="*/ 810616 h 1166233"/>
                    <a:gd name="connsiteX47" fmla="*/ 616390 w 1744202"/>
                    <a:gd name="connsiteY47" fmla="*/ 835591 h 1166233"/>
                    <a:gd name="connsiteX48" fmla="*/ 669196 w 1744202"/>
                    <a:gd name="connsiteY48" fmla="*/ 835591 h 1166233"/>
                    <a:gd name="connsiteX49" fmla="*/ 694179 w 1744202"/>
                    <a:gd name="connsiteY49" fmla="*/ 810616 h 1166233"/>
                    <a:gd name="connsiteX50" fmla="*/ 694179 w 1744202"/>
                    <a:gd name="connsiteY50" fmla="*/ 461262 h 1166233"/>
                    <a:gd name="connsiteX51" fmla="*/ 669196 w 1744202"/>
                    <a:gd name="connsiteY51" fmla="*/ 436286 h 1166233"/>
                    <a:gd name="connsiteX52" fmla="*/ 463561 w 1744202"/>
                    <a:gd name="connsiteY52" fmla="*/ 436286 h 1166233"/>
                    <a:gd name="connsiteX53" fmla="*/ 438585 w 1744202"/>
                    <a:gd name="connsiteY53" fmla="*/ 461262 h 1166233"/>
                    <a:gd name="connsiteX54" fmla="*/ 438585 w 1744202"/>
                    <a:gd name="connsiteY54" fmla="*/ 810616 h 1166233"/>
                    <a:gd name="connsiteX55" fmla="*/ 463561 w 1744202"/>
                    <a:gd name="connsiteY55" fmla="*/ 835591 h 1166233"/>
                    <a:gd name="connsiteX56" fmla="*/ 516367 w 1744202"/>
                    <a:gd name="connsiteY56" fmla="*/ 835591 h 1166233"/>
                    <a:gd name="connsiteX57" fmla="*/ 541350 w 1744202"/>
                    <a:gd name="connsiteY57" fmla="*/ 810616 h 1166233"/>
                    <a:gd name="connsiteX58" fmla="*/ 541350 w 1744202"/>
                    <a:gd name="connsiteY58" fmla="*/ 461262 h 1166233"/>
                    <a:gd name="connsiteX59" fmla="*/ 516367 w 1744202"/>
                    <a:gd name="connsiteY59" fmla="*/ 436286 h 1166233"/>
                    <a:gd name="connsiteX60" fmla="*/ 881906 w 1744202"/>
                    <a:gd name="connsiteY60" fmla="*/ 169514 h 1166233"/>
                    <a:gd name="connsiteX61" fmla="*/ 825908 w 1744202"/>
                    <a:gd name="connsiteY61" fmla="*/ 225512 h 1166233"/>
                    <a:gd name="connsiteX62" fmla="*/ 881906 w 1744202"/>
                    <a:gd name="connsiteY62" fmla="*/ 281518 h 1166233"/>
                    <a:gd name="connsiteX63" fmla="*/ 937912 w 1744202"/>
                    <a:gd name="connsiteY63" fmla="*/ 225512 h 1166233"/>
                    <a:gd name="connsiteX64" fmla="*/ 881906 w 1744202"/>
                    <a:gd name="connsiteY64" fmla="*/ 169514 h 1166233"/>
                    <a:gd name="connsiteX65" fmla="*/ 881907 w 1744202"/>
                    <a:gd name="connsiteY65" fmla="*/ 128569 h 1166233"/>
                    <a:gd name="connsiteX66" fmla="*/ 978858 w 1744202"/>
                    <a:gd name="connsiteY66" fmla="*/ 225513 h 1166233"/>
                    <a:gd name="connsiteX67" fmla="*/ 881907 w 1744202"/>
                    <a:gd name="connsiteY67" fmla="*/ 322464 h 1166233"/>
                    <a:gd name="connsiteX68" fmla="*/ 784963 w 1744202"/>
                    <a:gd name="connsiteY68" fmla="*/ 225513 h 1166233"/>
                    <a:gd name="connsiteX69" fmla="*/ 881907 w 1744202"/>
                    <a:gd name="connsiteY69" fmla="*/ 128569 h 1166233"/>
                    <a:gd name="connsiteX70" fmla="*/ 876210 w 1744202"/>
                    <a:gd name="connsiteY70" fmla="*/ 69258 h 1166233"/>
                    <a:gd name="connsiteX71" fmla="*/ 830927 w 1744202"/>
                    <a:gd name="connsiteY71" fmla="*/ 82261 h 1166233"/>
                    <a:gd name="connsiteX72" fmla="*/ 448846 w 1744202"/>
                    <a:gd name="connsiteY72" fmla="*/ 321660 h 1166233"/>
                    <a:gd name="connsiteX73" fmla="*/ 453872 w 1744202"/>
                    <a:gd name="connsiteY73" fmla="*/ 339109 h 1166233"/>
                    <a:gd name="connsiteX74" fmla="*/ 1298549 w 1744202"/>
                    <a:gd name="connsiteY74" fmla="*/ 339109 h 1166233"/>
                    <a:gd name="connsiteX75" fmla="*/ 1303575 w 1744202"/>
                    <a:gd name="connsiteY75" fmla="*/ 321660 h 1166233"/>
                    <a:gd name="connsiteX76" fmla="*/ 921494 w 1744202"/>
                    <a:gd name="connsiteY76" fmla="*/ 82261 h 1166233"/>
                    <a:gd name="connsiteX77" fmla="*/ 876210 w 1744202"/>
                    <a:gd name="connsiteY77" fmla="*/ 69258 h 1166233"/>
                    <a:gd name="connsiteX78" fmla="*/ 876206 w 1744202"/>
                    <a:gd name="connsiteY78" fmla="*/ 0 h 1166233"/>
                    <a:gd name="connsiteX79" fmla="*/ 919660 w 1744202"/>
                    <a:gd name="connsiteY79" fmla="*/ 11893 h 1166233"/>
                    <a:gd name="connsiteX80" fmla="*/ 1559386 w 1744202"/>
                    <a:gd name="connsiteY80" fmla="*/ 390661 h 1166233"/>
                    <a:gd name="connsiteX81" fmla="*/ 1554601 w 1744202"/>
                    <a:gd name="connsiteY81" fmla="*/ 408231 h 1166233"/>
                    <a:gd name="connsiteX82" fmla="*/ 1373942 w 1744202"/>
                    <a:gd name="connsiteY82" fmla="*/ 408231 h 1166233"/>
                    <a:gd name="connsiteX83" fmla="*/ 1373942 w 1744202"/>
                    <a:gd name="connsiteY83" fmla="*/ 869693 h 1166233"/>
                    <a:gd name="connsiteX84" fmla="*/ 1450702 w 1744202"/>
                    <a:gd name="connsiteY84" fmla="*/ 869693 h 1166233"/>
                    <a:gd name="connsiteX85" fmla="*/ 1496094 w 1744202"/>
                    <a:gd name="connsiteY85" fmla="*/ 888509 h 1166233"/>
                    <a:gd name="connsiteX86" fmla="*/ 1738003 w 1744202"/>
                    <a:gd name="connsiteY86" fmla="*/ 1130418 h 1166233"/>
                    <a:gd name="connsiteX87" fmla="*/ 1723175 w 1744202"/>
                    <a:gd name="connsiteY87" fmla="*/ 1166233 h 1166233"/>
                    <a:gd name="connsiteX88" fmla="*/ 21034 w 1744202"/>
                    <a:gd name="connsiteY88" fmla="*/ 1166233 h 1166233"/>
                    <a:gd name="connsiteX89" fmla="*/ 5861 w 1744202"/>
                    <a:gd name="connsiteY89" fmla="*/ 1130764 h 1166233"/>
                    <a:gd name="connsiteX90" fmla="*/ 237967 w 1744202"/>
                    <a:gd name="connsiteY90" fmla="*/ 889426 h 1166233"/>
                    <a:gd name="connsiteX91" fmla="*/ 284268 w 1744202"/>
                    <a:gd name="connsiteY91" fmla="*/ 869693 h 1166233"/>
                    <a:gd name="connsiteX92" fmla="*/ 370268 w 1744202"/>
                    <a:gd name="connsiteY92" fmla="*/ 869693 h 1166233"/>
                    <a:gd name="connsiteX93" fmla="*/ 370268 w 1744202"/>
                    <a:gd name="connsiteY93" fmla="*/ 408231 h 1166233"/>
                    <a:gd name="connsiteX94" fmla="*/ 197697 w 1744202"/>
                    <a:gd name="connsiteY94" fmla="*/ 408231 h 1166233"/>
                    <a:gd name="connsiteX95" fmla="*/ 192905 w 1744202"/>
                    <a:gd name="connsiteY95" fmla="*/ 390661 h 1166233"/>
                    <a:gd name="connsiteX96" fmla="*/ 832751 w 1744202"/>
                    <a:gd name="connsiteY96" fmla="*/ 11893 h 1166233"/>
                    <a:gd name="connsiteX97" fmla="*/ 876206 w 1744202"/>
                    <a:gd name="connsiteY97" fmla="*/ 0 h 116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744202" h="1166233">
                      <a:moveTo>
                        <a:pt x="193026" y="1086392"/>
                      </a:moveTo>
                      <a:lnTo>
                        <a:pt x="162912" y="1120607"/>
                      </a:lnTo>
                      <a:lnTo>
                        <a:pt x="1581290" y="1120607"/>
                      </a:lnTo>
                      <a:lnTo>
                        <a:pt x="1551176" y="1086392"/>
                      </a:lnTo>
                      <a:close/>
                      <a:moveTo>
                        <a:pt x="278334" y="1000851"/>
                      </a:moveTo>
                      <a:lnTo>
                        <a:pt x="251758" y="1035066"/>
                      </a:lnTo>
                      <a:lnTo>
                        <a:pt x="1501450" y="1035066"/>
                      </a:lnTo>
                      <a:lnTo>
                        <a:pt x="1474874" y="1000851"/>
                      </a:lnTo>
                      <a:close/>
                      <a:moveTo>
                        <a:pt x="360916" y="915310"/>
                      </a:moveTo>
                      <a:lnTo>
                        <a:pt x="338103" y="949525"/>
                      </a:lnTo>
                      <a:lnTo>
                        <a:pt x="1410215" y="949525"/>
                      </a:lnTo>
                      <a:lnTo>
                        <a:pt x="1387403" y="915310"/>
                      </a:lnTo>
                      <a:close/>
                      <a:moveTo>
                        <a:pt x="1227723" y="436286"/>
                      </a:moveTo>
                      <a:cubicBezTo>
                        <a:pt x="1213924" y="436286"/>
                        <a:pt x="1202747" y="447463"/>
                        <a:pt x="1202747" y="461262"/>
                      </a:cubicBezTo>
                      <a:lnTo>
                        <a:pt x="1202747" y="810616"/>
                      </a:lnTo>
                      <a:cubicBezTo>
                        <a:pt x="1202747" y="824414"/>
                        <a:pt x="1213924" y="835591"/>
                        <a:pt x="1227723" y="835591"/>
                      </a:cubicBezTo>
                      <a:lnTo>
                        <a:pt x="1280529" y="835591"/>
                      </a:lnTo>
                      <a:cubicBezTo>
                        <a:pt x="1294335" y="835591"/>
                        <a:pt x="1305512" y="824414"/>
                        <a:pt x="1305512" y="810616"/>
                      </a:cubicBezTo>
                      <a:lnTo>
                        <a:pt x="1305512" y="461262"/>
                      </a:lnTo>
                      <a:cubicBezTo>
                        <a:pt x="1305512" y="447463"/>
                        <a:pt x="1294335" y="436286"/>
                        <a:pt x="1280529" y="436286"/>
                      </a:cubicBezTo>
                      <a:close/>
                      <a:moveTo>
                        <a:pt x="1074886" y="436286"/>
                      </a:moveTo>
                      <a:cubicBezTo>
                        <a:pt x="1061087" y="436286"/>
                        <a:pt x="1049910" y="447463"/>
                        <a:pt x="1049910" y="461262"/>
                      </a:cubicBezTo>
                      <a:lnTo>
                        <a:pt x="1049910" y="810616"/>
                      </a:lnTo>
                      <a:cubicBezTo>
                        <a:pt x="1049910" y="824414"/>
                        <a:pt x="1061087" y="835591"/>
                        <a:pt x="1074886" y="835591"/>
                      </a:cubicBezTo>
                      <a:lnTo>
                        <a:pt x="1127692" y="835591"/>
                      </a:lnTo>
                      <a:cubicBezTo>
                        <a:pt x="1141498" y="835591"/>
                        <a:pt x="1152675" y="824414"/>
                        <a:pt x="1152675" y="810616"/>
                      </a:cubicBezTo>
                      <a:lnTo>
                        <a:pt x="1152675" y="461262"/>
                      </a:lnTo>
                      <a:cubicBezTo>
                        <a:pt x="1152675" y="447463"/>
                        <a:pt x="1141498" y="436286"/>
                        <a:pt x="1127692" y="436286"/>
                      </a:cubicBezTo>
                      <a:close/>
                      <a:moveTo>
                        <a:pt x="922056" y="436286"/>
                      </a:moveTo>
                      <a:cubicBezTo>
                        <a:pt x="908257" y="436286"/>
                        <a:pt x="897080" y="447463"/>
                        <a:pt x="897080" y="461262"/>
                      </a:cubicBezTo>
                      <a:lnTo>
                        <a:pt x="897080" y="810616"/>
                      </a:lnTo>
                      <a:cubicBezTo>
                        <a:pt x="897080" y="824414"/>
                        <a:pt x="908257" y="835591"/>
                        <a:pt x="922056" y="835591"/>
                      </a:cubicBezTo>
                      <a:lnTo>
                        <a:pt x="974862" y="835591"/>
                      </a:lnTo>
                      <a:cubicBezTo>
                        <a:pt x="988668" y="835591"/>
                        <a:pt x="999845" y="824414"/>
                        <a:pt x="999845" y="810616"/>
                      </a:cubicBezTo>
                      <a:lnTo>
                        <a:pt x="999845" y="461262"/>
                      </a:lnTo>
                      <a:cubicBezTo>
                        <a:pt x="999845" y="447463"/>
                        <a:pt x="988668" y="436286"/>
                        <a:pt x="974862" y="436286"/>
                      </a:cubicBezTo>
                      <a:close/>
                      <a:moveTo>
                        <a:pt x="769227" y="436286"/>
                      </a:moveTo>
                      <a:cubicBezTo>
                        <a:pt x="755428" y="436286"/>
                        <a:pt x="744251" y="447463"/>
                        <a:pt x="744251" y="461262"/>
                      </a:cubicBezTo>
                      <a:lnTo>
                        <a:pt x="744251" y="810616"/>
                      </a:lnTo>
                      <a:cubicBezTo>
                        <a:pt x="744251" y="824414"/>
                        <a:pt x="755428" y="835591"/>
                        <a:pt x="769227" y="835591"/>
                      </a:cubicBezTo>
                      <a:lnTo>
                        <a:pt x="822033" y="835591"/>
                      </a:lnTo>
                      <a:cubicBezTo>
                        <a:pt x="835839" y="835591"/>
                        <a:pt x="847016" y="824414"/>
                        <a:pt x="847016" y="810616"/>
                      </a:cubicBezTo>
                      <a:lnTo>
                        <a:pt x="847016" y="461262"/>
                      </a:lnTo>
                      <a:cubicBezTo>
                        <a:pt x="847016" y="447463"/>
                        <a:pt x="835839" y="436286"/>
                        <a:pt x="822033" y="436286"/>
                      </a:cubicBezTo>
                      <a:close/>
                      <a:moveTo>
                        <a:pt x="616390" y="436286"/>
                      </a:moveTo>
                      <a:cubicBezTo>
                        <a:pt x="602591" y="436286"/>
                        <a:pt x="591414" y="447463"/>
                        <a:pt x="591414" y="461262"/>
                      </a:cubicBezTo>
                      <a:lnTo>
                        <a:pt x="591414" y="810616"/>
                      </a:lnTo>
                      <a:cubicBezTo>
                        <a:pt x="591414" y="824414"/>
                        <a:pt x="602591" y="835591"/>
                        <a:pt x="616390" y="835591"/>
                      </a:cubicBezTo>
                      <a:lnTo>
                        <a:pt x="669196" y="835591"/>
                      </a:lnTo>
                      <a:cubicBezTo>
                        <a:pt x="683002" y="835591"/>
                        <a:pt x="694179" y="824414"/>
                        <a:pt x="694179" y="810616"/>
                      </a:cubicBezTo>
                      <a:lnTo>
                        <a:pt x="694179" y="461262"/>
                      </a:lnTo>
                      <a:cubicBezTo>
                        <a:pt x="694179" y="447463"/>
                        <a:pt x="683002" y="436286"/>
                        <a:pt x="669196" y="436286"/>
                      </a:cubicBezTo>
                      <a:close/>
                      <a:moveTo>
                        <a:pt x="463561" y="436286"/>
                      </a:moveTo>
                      <a:cubicBezTo>
                        <a:pt x="449762" y="436286"/>
                        <a:pt x="438585" y="447463"/>
                        <a:pt x="438585" y="461262"/>
                      </a:cubicBezTo>
                      <a:lnTo>
                        <a:pt x="438585" y="810616"/>
                      </a:lnTo>
                      <a:cubicBezTo>
                        <a:pt x="438585" y="824414"/>
                        <a:pt x="449762" y="835591"/>
                        <a:pt x="463561" y="835591"/>
                      </a:cubicBezTo>
                      <a:lnTo>
                        <a:pt x="516367" y="835591"/>
                      </a:lnTo>
                      <a:cubicBezTo>
                        <a:pt x="530173" y="835591"/>
                        <a:pt x="541350" y="824414"/>
                        <a:pt x="541350" y="810616"/>
                      </a:cubicBezTo>
                      <a:lnTo>
                        <a:pt x="541350" y="461262"/>
                      </a:lnTo>
                      <a:cubicBezTo>
                        <a:pt x="541350" y="447463"/>
                        <a:pt x="530173" y="436286"/>
                        <a:pt x="516367" y="436286"/>
                      </a:cubicBezTo>
                      <a:close/>
                      <a:moveTo>
                        <a:pt x="881906" y="169514"/>
                      </a:moveTo>
                      <a:cubicBezTo>
                        <a:pt x="850980" y="169514"/>
                        <a:pt x="825908" y="194586"/>
                        <a:pt x="825908" y="225512"/>
                      </a:cubicBezTo>
                      <a:cubicBezTo>
                        <a:pt x="825908" y="256446"/>
                        <a:pt x="850980" y="281518"/>
                        <a:pt x="881906" y="281518"/>
                      </a:cubicBezTo>
                      <a:cubicBezTo>
                        <a:pt x="912840" y="281518"/>
                        <a:pt x="937912" y="256446"/>
                        <a:pt x="937912" y="225512"/>
                      </a:cubicBezTo>
                      <a:cubicBezTo>
                        <a:pt x="937912" y="194586"/>
                        <a:pt x="912840" y="169514"/>
                        <a:pt x="881906" y="169514"/>
                      </a:cubicBezTo>
                      <a:close/>
                      <a:moveTo>
                        <a:pt x="881907" y="128569"/>
                      </a:moveTo>
                      <a:cubicBezTo>
                        <a:pt x="935452" y="128569"/>
                        <a:pt x="978858" y="171975"/>
                        <a:pt x="978858" y="225513"/>
                      </a:cubicBezTo>
                      <a:cubicBezTo>
                        <a:pt x="978858" y="279058"/>
                        <a:pt x="935452" y="322464"/>
                        <a:pt x="881907" y="322464"/>
                      </a:cubicBezTo>
                      <a:cubicBezTo>
                        <a:pt x="828369" y="322464"/>
                        <a:pt x="784963" y="279058"/>
                        <a:pt x="784963" y="225513"/>
                      </a:cubicBezTo>
                      <a:cubicBezTo>
                        <a:pt x="784963" y="171975"/>
                        <a:pt x="828369" y="128569"/>
                        <a:pt x="881907" y="128569"/>
                      </a:cubicBezTo>
                      <a:close/>
                      <a:moveTo>
                        <a:pt x="876210" y="69258"/>
                      </a:moveTo>
                      <a:cubicBezTo>
                        <a:pt x="860498" y="69258"/>
                        <a:pt x="844786" y="73592"/>
                        <a:pt x="830927" y="82261"/>
                      </a:cubicBezTo>
                      <a:lnTo>
                        <a:pt x="448846" y="321660"/>
                      </a:lnTo>
                      <a:cubicBezTo>
                        <a:pt x="440869" y="326678"/>
                        <a:pt x="444399" y="339109"/>
                        <a:pt x="453872" y="339109"/>
                      </a:cubicBezTo>
                      <a:lnTo>
                        <a:pt x="1298549" y="339109"/>
                      </a:lnTo>
                      <a:cubicBezTo>
                        <a:pt x="1308021" y="339109"/>
                        <a:pt x="1311551" y="326678"/>
                        <a:pt x="1303575" y="321660"/>
                      </a:cubicBezTo>
                      <a:lnTo>
                        <a:pt x="921494" y="82261"/>
                      </a:lnTo>
                      <a:cubicBezTo>
                        <a:pt x="907635" y="73592"/>
                        <a:pt x="891923" y="69258"/>
                        <a:pt x="876210" y="69258"/>
                      </a:cubicBezTo>
                      <a:close/>
                      <a:moveTo>
                        <a:pt x="876206" y="0"/>
                      </a:moveTo>
                      <a:cubicBezTo>
                        <a:pt x="891232" y="0"/>
                        <a:pt x="906259" y="3964"/>
                        <a:pt x="919660" y="11893"/>
                      </a:cubicBezTo>
                      <a:lnTo>
                        <a:pt x="1559386" y="390661"/>
                      </a:lnTo>
                      <a:cubicBezTo>
                        <a:pt x="1567604" y="395567"/>
                        <a:pt x="1564178" y="408231"/>
                        <a:pt x="1554601" y="408231"/>
                      </a:cubicBezTo>
                      <a:lnTo>
                        <a:pt x="1373942" y="408231"/>
                      </a:lnTo>
                      <a:lnTo>
                        <a:pt x="1373942" y="869693"/>
                      </a:lnTo>
                      <a:lnTo>
                        <a:pt x="1450702" y="869693"/>
                      </a:lnTo>
                      <a:cubicBezTo>
                        <a:pt x="1467693" y="869693"/>
                        <a:pt x="1484121" y="876424"/>
                        <a:pt x="1496094" y="888509"/>
                      </a:cubicBezTo>
                      <a:lnTo>
                        <a:pt x="1738003" y="1130418"/>
                      </a:lnTo>
                      <a:cubicBezTo>
                        <a:pt x="1751238" y="1143654"/>
                        <a:pt x="1741878" y="1166233"/>
                        <a:pt x="1723175" y="1166233"/>
                      </a:cubicBezTo>
                      <a:lnTo>
                        <a:pt x="21034" y="1166233"/>
                      </a:lnTo>
                      <a:cubicBezTo>
                        <a:pt x="2556" y="1166233"/>
                        <a:pt x="-6908" y="1144112"/>
                        <a:pt x="5861" y="1130764"/>
                      </a:cubicBezTo>
                      <a:lnTo>
                        <a:pt x="237967" y="889426"/>
                      </a:lnTo>
                      <a:cubicBezTo>
                        <a:pt x="250053" y="876882"/>
                        <a:pt x="266819" y="869693"/>
                        <a:pt x="284268" y="869693"/>
                      </a:cubicBezTo>
                      <a:lnTo>
                        <a:pt x="370268" y="869693"/>
                      </a:lnTo>
                      <a:lnTo>
                        <a:pt x="370268" y="408231"/>
                      </a:lnTo>
                      <a:lnTo>
                        <a:pt x="197697" y="408231"/>
                      </a:lnTo>
                      <a:cubicBezTo>
                        <a:pt x="188112" y="408231"/>
                        <a:pt x="184695" y="395567"/>
                        <a:pt x="192905" y="390661"/>
                      </a:cubicBezTo>
                      <a:lnTo>
                        <a:pt x="832751" y="11893"/>
                      </a:lnTo>
                      <a:cubicBezTo>
                        <a:pt x="846152" y="3964"/>
                        <a:pt x="861179" y="0"/>
                        <a:pt x="876206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C08CEE21-70D2-4831-830F-8182003BD466}"/>
                  </a:ext>
                </a:extLst>
              </p:cNvPr>
              <p:cNvSpPr/>
              <p:nvPr/>
            </p:nvSpPr>
            <p:spPr>
              <a:xfrm>
                <a:off x="768939" y="3908338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C19F983C-5DFE-4C26-BA99-6127C9E14FAA}"/>
                  </a:ext>
                </a:extLst>
              </p:cNvPr>
              <p:cNvSpPr/>
              <p:nvPr/>
            </p:nvSpPr>
            <p:spPr>
              <a:xfrm>
                <a:off x="768939" y="4025695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0DB0A241-D08E-41AC-97AA-7F03C8E246B9}"/>
                  </a:ext>
                </a:extLst>
              </p:cNvPr>
              <p:cNvSpPr/>
              <p:nvPr/>
            </p:nvSpPr>
            <p:spPr>
              <a:xfrm>
                <a:off x="768939" y="4143052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901BD856-E18F-4386-9334-3C2B71FBC409}"/>
                  </a:ext>
                </a:extLst>
              </p:cNvPr>
              <p:cNvSpPr/>
              <p:nvPr/>
            </p:nvSpPr>
            <p:spPr>
              <a:xfrm>
                <a:off x="768939" y="4260411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19F30152-EA45-4275-AF34-07F81900EDB5}"/>
                  </a:ext>
                </a:extLst>
              </p:cNvPr>
              <p:cNvSpPr/>
              <p:nvPr/>
            </p:nvSpPr>
            <p:spPr>
              <a:xfrm>
                <a:off x="770830" y="4430706"/>
                <a:ext cx="571355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D870FE62-3C51-4B16-9307-7741B53C8CD1}"/>
                  </a:ext>
                </a:extLst>
              </p:cNvPr>
              <p:cNvSpPr/>
              <p:nvPr/>
            </p:nvSpPr>
            <p:spPr>
              <a:xfrm>
                <a:off x="631955" y="3620724"/>
                <a:ext cx="1703524" cy="1025104"/>
              </a:xfrm>
              <a:custGeom>
                <a:avLst/>
                <a:gdLst>
                  <a:gd name="connsiteX0" fmla="*/ 0 w 966022"/>
                  <a:gd name="connsiteY0" fmla="*/ 0 h 581309"/>
                  <a:gd name="connsiteX1" fmla="*/ 94021 w 966022"/>
                  <a:gd name="connsiteY1" fmla="*/ 0 h 581309"/>
                  <a:gd name="connsiteX2" fmla="*/ 94021 w 966022"/>
                  <a:gd name="connsiteY2" fmla="*/ 18276 h 581309"/>
                  <a:gd name="connsiteX3" fmla="*/ 18276 w 966022"/>
                  <a:gd name="connsiteY3" fmla="*/ 18276 h 581309"/>
                  <a:gd name="connsiteX4" fmla="*/ 18276 w 966022"/>
                  <a:gd name="connsiteY4" fmla="*/ 563033 h 581309"/>
                  <a:gd name="connsiteX5" fmla="*/ 947746 w 966022"/>
                  <a:gd name="connsiteY5" fmla="*/ 563033 h 581309"/>
                  <a:gd name="connsiteX6" fmla="*/ 947746 w 966022"/>
                  <a:gd name="connsiteY6" fmla="*/ 18276 h 581309"/>
                  <a:gd name="connsiteX7" fmla="*/ 872001 w 966022"/>
                  <a:gd name="connsiteY7" fmla="*/ 18276 h 581309"/>
                  <a:gd name="connsiteX8" fmla="*/ 872001 w 966022"/>
                  <a:gd name="connsiteY8" fmla="*/ 0 h 581309"/>
                  <a:gd name="connsiteX9" fmla="*/ 966022 w 966022"/>
                  <a:gd name="connsiteY9" fmla="*/ 0 h 581309"/>
                  <a:gd name="connsiteX10" fmla="*/ 966022 w 966022"/>
                  <a:gd name="connsiteY10" fmla="*/ 581309 h 581309"/>
                  <a:gd name="connsiteX11" fmla="*/ 0 w 966022"/>
                  <a:gd name="connsiteY11" fmla="*/ 581309 h 58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6022" h="581309">
                    <a:moveTo>
                      <a:pt x="0" y="0"/>
                    </a:moveTo>
                    <a:lnTo>
                      <a:pt x="94021" y="0"/>
                    </a:lnTo>
                    <a:lnTo>
                      <a:pt x="94021" y="18276"/>
                    </a:lnTo>
                    <a:lnTo>
                      <a:pt x="18276" y="18276"/>
                    </a:lnTo>
                    <a:lnTo>
                      <a:pt x="18276" y="563033"/>
                    </a:lnTo>
                    <a:lnTo>
                      <a:pt x="947746" y="563033"/>
                    </a:lnTo>
                    <a:lnTo>
                      <a:pt x="947746" y="18276"/>
                    </a:lnTo>
                    <a:lnTo>
                      <a:pt x="872001" y="18276"/>
                    </a:lnTo>
                    <a:lnTo>
                      <a:pt x="872001" y="0"/>
                    </a:lnTo>
                    <a:lnTo>
                      <a:pt x="966022" y="0"/>
                    </a:lnTo>
                    <a:lnTo>
                      <a:pt x="966022" y="581309"/>
                    </a:lnTo>
                    <a:lnTo>
                      <a:pt x="0" y="58130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64">
                <a:extLst>
                  <a:ext uri="{FF2B5EF4-FFF2-40B4-BE49-F238E27FC236}">
                    <a16:creationId xmlns:a16="http://schemas.microsoft.com/office/drawing/2014/main" id="{5C4C56A2-DCC1-48F9-BFDC-A3C4B8BC3ADE}"/>
                  </a:ext>
                </a:extLst>
              </p:cNvPr>
              <p:cNvSpPr/>
              <p:nvPr/>
            </p:nvSpPr>
            <p:spPr>
              <a:xfrm>
                <a:off x="1941628" y="4399190"/>
                <a:ext cx="258969" cy="315441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A0E0865-48B9-46D8-BB5D-5C70B054A0A1}"/>
                </a:ext>
              </a:extLst>
            </p:cNvPr>
            <p:cNvSpPr/>
            <p:nvPr/>
          </p:nvSpPr>
          <p:spPr>
            <a:xfrm>
              <a:off x="2267763" y="2147227"/>
              <a:ext cx="1749704" cy="3776509"/>
            </a:xfrm>
            <a:custGeom>
              <a:avLst/>
              <a:gdLst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89353 w 2385361"/>
                <a:gd name="connsiteY45" fmla="*/ 844557 h 5148490"/>
                <a:gd name="connsiteX46" fmla="*/ 125221 w 2385361"/>
                <a:gd name="connsiteY46" fmla="*/ 844334 h 5148490"/>
                <a:gd name="connsiteX47" fmla="*/ 93118 w 2385361"/>
                <a:gd name="connsiteY47" fmla="*/ 835289 h 5148490"/>
                <a:gd name="connsiteX48" fmla="*/ 114619 w 2385361"/>
                <a:gd name="connsiteY48" fmla="*/ 766635 h 5148490"/>
                <a:gd name="connsiteX49" fmla="*/ 122552 w 2385361"/>
                <a:gd name="connsiteY49" fmla="*/ 736311 h 5148490"/>
                <a:gd name="connsiteX50" fmla="*/ 182310 w 2385361"/>
                <a:gd name="connsiteY50" fmla="*/ 723559 h 5148490"/>
                <a:gd name="connsiteX51" fmla="*/ 397836 w 2385361"/>
                <a:gd name="connsiteY51" fmla="*/ 896677 h 5148490"/>
                <a:gd name="connsiteX52" fmla="*/ 407919 w 2385361"/>
                <a:gd name="connsiteY52" fmla="*/ 905500 h 5148490"/>
                <a:gd name="connsiteX53" fmla="*/ 443951 w 2385361"/>
                <a:gd name="connsiteY53" fmla="*/ 892081 h 5148490"/>
                <a:gd name="connsiteX54" fmla="*/ 498667 w 2385361"/>
                <a:gd name="connsiteY54" fmla="*/ 530942 h 5148490"/>
                <a:gd name="connsiteX55" fmla="*/ 496295 w 2385361"/>
                <a:gd name="connsiteY55" fmla="*/ 480156 h 5148490"/>
                <a:gd name="connsiteX56" fmla="*/ 481022 w 2385361"/>
                <a:gd name="connsiteY56" fmla="*/ 384737 h 5148490"/>
                <a:gd name="connsiteX57" fmla="*/ 510159 w 2385361"/>
                <a:gd name="connsiteY57" fmla="*/ 293396 h 5148490"/>
                <a:gd name="connsiteX58" fmla="*/ 610323 w 2385361"/>
                <a:gd name="connsiteY58" fmla="*/ 217550 h 5148490"/>
                <a:gd name="connsiteX59" fmla="*/ 1057613 w 2385361"/>
                <a:gd name="connsiteY59" fmla="*/ 50808 h 5148490"/>
                <a:gd name="connsiteX60" fmla="*/ 1244076 w 2385361"/>
                <a:gd name="connsiteY60" fmla="*/ 11069 h 5148490"/>
                <a:gd name="connsiteX61" fmla="*/ 1492892 w 2385361"/>
                <a:gd name="connsiteY61" fmla="*/ 8177 h 5148490"/>
                <a:gd name="connsiteX62" fmla="*/ 1700115 w 2385361"/>
                <a:gd name="connsiteY62" fmla="*/ 140666 h 5148490"/>
                <a:gd name="connsiteX63" fmla="*/ 1809101 w 2385361"/>
                <a:gd name="connsiteY63" fmla="*/ 451760 h 5148490"/>
                <a:gd name="connsiteX64" fmla="*/ 1813772 w 2385361"/>
                <a:gd name="connsiteY64" fmla="*/ 571126 h 5148490"/>
                <a:gd name="connsiteX65" fmla="*/ 1816070 w 2385361"/>
                <a:gd name="connsiteY65" fmla="*/ 739796 h 5148490"/>
                <a:gd name="connsiteX66" fmla="*/ 1853586 w 2385361"/>
                <a:gd name="connsiteY66" fmla="*/ 995581 h 5148490"/>
                <a:gd name="connsiteX67" fmla="*/ 1855735 w 2385361"/>
                <a:gd name="connsiteY67" fmla="*/ 1003217 h 5148490"/>
                <a:gd name="connsiteX68" fmla="*/ 1865374 w 2385361"/>
                <a:gd name="connsiteY68" fmla="*/ 1193684 h 5148490"/>
                <a:gd name="connsiteX69" fmla="*/ 1831418 w 2385361"/>
                <a:gd name="connsiteY69" fmla="*/ 1288436 h 5148490"/>
                <a:gd name="connsiteX70" fmla="*/ 1659560 w 2385361"/>
                <a:gd name="connsiteY70" fmla="*/ 1615841 h 5148490"/>
                <a:gd name="connsiteX71" fmla="*/ 1629014 w 2385361"/>
                <a:gd name="connsiteY71" fmla="*/ 1667665 h 5148490"/>
                <a:gd name="connsiteX72" fmla="*/ 1652072 w 2385361"/>
                <a:gd name="connsiteY72" fmla="*/ 1717562 h 5148490"/>
                <a:gd name="connsiteX73" fmla="*/ 1841056 w 2385361"/>
                <a:gd name="connsiteY73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25221 w 2385361"/>
                <a:gd name="connsiteY45" fmla="*/ 844334 h 5148490"/>
                <a:gd name="connsiteX46" fmla="*/ 93118 w 2385361"/>
                <a:gd name="connsiteY46" fmla="*/ 835289 h 5148490"/>
                <a:gd name="connsiteX47" fmla="*/ 114619 w 2385361"/>
                <a:gd name="connsiteY47" fmla="*/ 766635 h 5148490"/>
                <a:gd name="connsiteX48" fmla="*/ 122552 w 2385361"/>
                <a:gd name="connsiteY48" fmla="*/ 736311 h 5148490"/>
                <a:gd name="connsiteX49" fmla="*/ 182310 w 2385361"/>
                <a:gd name="connsiteY49" fmla="*/ 723559 h 5148490"/>
                <a:gd name="connsiteX50" fmla="*/ 397836 w 2385361"/>
                <a:gd name="connsiteY50" fmla="*/ 896677 h 5148490"/>
                <a:gd name="connsiteX51" fmla="*/ 407919 w 2385361"/>
                <a:gd name="connsiteY51" fmla="*/ 905500 h 5148490"/>
                <a:gd name="connsiteX52" fmla="*/ 443951 w 2385361"/>
                <a:gd name="connsiteY52" fmla="*/ 892081 h 5148490"/>
                <a:gd name="connsiteX53" fmla="*/ 498667 w 2385361"/>
                <a:gd name="connsiteY53" fmla="*/ 530942 h 5148490"/>
                <a:gd name="connsiteX54" fmla="*/ 496295 w 2385361"/>
                <a:gd name="connsiteY54" fmla="*/ 480156 h 5148490"/>
                <a:gd name="connsiteX55" fmla="*/ 481022 w 2385361"/>
                <a:gd name="connsiteY55" fmla="*/ 384737 h 5148490"/>
                <a:gd name="connsiteX56" fmla="*/ 510159 w 2385361"/>
                <a:gd name="connsiteY56" fmla="*/ 293396 h 5148490"/>
                <a:gd name="connsiteX57" fmla="*/ 610323 w 2385361"/>
                <a:gd name="connsiteY57" fmla="*/ 217550 h 5148490"/>
                <a:gd name="connsiteX58" fmla="*/ 1057613 w 2385361"/>
                <a:gd name="connsiteY58" fmla="*/ 50808 h 5148490"/>
                <a:gd name="connsiteX59" fmla="*/ 1244076 w 2385361"/>
                <a:gd name="connsiteY59" fmla="*/ 11069 h 5148490"/>
                <a:gd name="connsiteX60" fmla="*/ 1492892 w 2385361"/>
                <a:gd name="connsiteY60" fmla="*/ 8177 h 5148490"/>
                <a:gd name="connsiteX61" fmla="*/ 1700115 w 2385361"/>
                <a:gd name="connsiteY61" fmla="*/ 140666 h 5148490"/>
                <a:gd name="connsiteX62" fmla="*/ 1809101 w 2385361"/>
                <a:gd name="connsiteY62" fmla="*/ 451760 h 5148490"/>
                <a:gd name="connsiteX63" fmla="*/ 1813772 w 2385361"/>
                <a:gd name="connsiteY63" fmla="*/ 571126 h 5148490"/>
                <a:gd name="connsiteX64" fmla="*/ 1816070 w 2385361"/>
                <a:gd name="connsiteY64" fmla="*/ 739796 h 5148490"/>
                <a:gd name="connsiteX65" fmla="*/ 1853586 w 2385361"/>
                <a:gd name="connsiteY65" fmla="*/ 995581 h 5148490"/>
                <a:gd name="connsiteX66" fmla="*/ 1855735 w 2385361"/>
                <a:gd name="connsiteY66" fmla="*/ 1003217 h 5148490"/>
                <a:gd name="connsiteX67" fmla="*/ 1865374 w 2385361"/>
                <a:gd name="connsiteY67" fmla="*/ 1193684 h 5148490"/>
                <a:gd name="connsiteX68" fmla="*/ 1831418 w 2385361"/>
                <a:gd name="connsiteY68" fmla="*/ 1288436 h 5148490"/>
                <a:gd name="connsiteX69" fmla="*/ 1659560 w 2385361"/>
                <a:gd name="connsiteY69" fmla="*/ 1615841 h 5148490"/>
                <a:gd name="connsiteX70" fmla="*/ 1629014 w 2385361"/>
                <a:gd name="connsiteY70" fmla="*/ 1667665 h 5148490"/>
                <a:gd name="connsiteX71" fmla="*/ 1652072 w 2385361"/>
                <a:gd name="connsiteY71" fmla="*/ 1717562 h 5148490"/>
                <a:gd name="connsiteX72" fmla="*/ 1841056 w 2385361"/>
                <a:gd name="connsiteY72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125221 w 2385361"/>
                <a:gd name="connsiteY44" fmla="*/ 844334 h 5148490"/>
                <a:gd name="connsiteX45" fmla="*/ 93118 w 2385361"/>
                <a:gd name="connsiteY45" fmla="*/ 835289 h 5148490"/>
                <a:gd name="connsiteX46" fmla="*/ 114619 w 2385361"/>
                <a:gd name="connsiteY46" fmla="*/ 766635 h 5148490"/>
                <a:gd name="connsiteX47" fmla="*/ 122552 w 2385361"/>
                <a:gd name="connsiteY47" fmla="*/ 736311 h 5148490"/>
                <a:gd name="connsiteX48" fmla="*/ 182310 w 2385361"/>
                <a:gd name="connsiteY48" fmla="*/ 723559 h 5148490"/>
                <a:gd name="connsiteX49" fmla="*/ 397836 w 2385361"/>
                <a:gd name="connsiteY49" fmla="*/ 896677 h 5148490"/>
                <a:gd name="connsiteX50" fmla="*/ 407919 w 2385361"/>
                <a:gd name="connsiteY50" fmla="*/ 905500 h 5148490"/>
                <a:gd name="connsiteX51" fmla="*/ 443951 w 2385361"/>
                <a:gd name="connsiteY51" fmla="*/ 892081 h 5148490"/>
                <a:gd name="connsiteX52" fmla="*/ 498667 w 2385361"/>
                <a:gd name="connsiteY52" fmla="*/ 530942 h 5148490"/>
                <a:gd name="connsiteX53" fmla="*/ 496295 w 2385361"/>
                <a:gd name="connsiteY53" fmla="*/ 480156 h 5148490"/>
                <a:gd name="connsiteX54" fmla="*/ 481022 w 2385361"/>
                <a:gd name="connsiteY54" fmla="*/ 384737 h 5148490"/>
                <a:gd name="connsiteX55" fmla="*/ 510159 w 2385361"/>
                <a:gd name="connsiteY55" fmla="*/ 293396 h 5148490"/>
                <a:gd name="connsiteX56" fmla="*/ 610323 w 2385361"/>
                <a:gd name="connsiteY56" fmla="*/ 217550 h 5148490"/>
                <a:gd name="connsiteX57" fmla="*/ 1057613 w 2385361"/>
                <a:gd name="connsiteY57" fmla="*/ 50808 h 5148490"/>
                <a:gd name="connsiteX58" fmla="*/ 1244076 w 2385361"/>
                <a:gd name="connsiteY58" fmla="*/ 11069 h 5148490"/>
                <a:gd name="connsiteX59" fmla="*/ 1492892 w 2385361"/>
                <a:gd name="connsiteY59" fmla="*/ 8177 h 5148490"/>
                <a:gd name="connsiteX60" fmla="*/ 1700115 w 2385361"/>
                <a:gd name="connsiteY60" fmla="*/ 140666 h 5148490"/>
                <a:gd name="connsiteX61" fmla="*/ 1809101 w 2385361"/>
                <a:gd name="connsiteY61" fmla="*/ 451760 h 5148490"/>
                <a:gd name="connsiteX62" fmla="*/ 1813772 w 2385361"/>
                <a:gd name="connsiteY62" fmla="*/ 571126 h 5148490"/>
                <a:gd name="connsiteX63" fmla="*/ 1816070 w 2385361"/>
                <a:gd name="connsiteY63" fmla="*/ 739796 h 5148490"/>
                <a:gd name="connsiteX64" fmla="*/ 1853586 w 2385361"/>
                <a:gd name="connsiteY64" fmla="*/ 995581 h 5148490"/>
                <a:gd name="connsiteX65" fmla="*/ 1855735 w 2385361"/>
                <a:gd name="connsiteY65" fmla="*/ 1003217 h 5148490"/>
                <a:gd name="connsiteX66" fmla="*/ 1865374 w 2385361"/>
                <a:gd name="connsiteY66" fmla="*/ 1193684 h 5148490"/>
                <a:gd name="connsiteX67" fmla="*/ 1831418 w 2385361"/>
                <a:gd name="connsiteY67" fmla="*/ 1288436 h 5148490"/>
                <a:gd name="connsiteX68" fmla="*/ 1659560 w 2385361"/>
                <a:gd name="connsiteY68" fmla="*/ 1615841 h 5148490"/>
                <a:gd name="connsiteX69" fmla="*/ 1629014 w 2385361"/>
                <a:gd name="connsiteY69" fmla="*/ 1667665 h 5148490"/>
                <a:gd name="connsiteX70" fmla="*/ 1652072 w 2385361"/>
                <a:gd name="connsiteY70" fmla="*/ 1717562 h 5148490"/>
                <a:gd name="connsiteX71" fmla="*/ 1841056 w 2385361"/>
                <a:gd name="connsiteY71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125221 w 2385361"/>
                <a:gd name="connsiteY43" fmla="*/ 844334 h 5148490"/>
                <a:gd name="connsiteX44" fmla="*/ 93118 w 2385361"/>
                <a:gd name="connsiteY44" fmla="*/ 835289 h 5148490"/>
                <a:gd name="connsiteX45" fmla="*/ 114619 w 2385361"/>
                <a:gd name="connsiteY45" fmla="*/ 766635 h 5148490"/>
                <a:gd name="connsiteX46" fmla="*/ 122552 w 2385361"/>
                <a:gd name="connsiteY46" fmla="*/ 736311 h 5148490"/>
                <a:gd name="connsiteX47" fmla="*/ 182310 w 2385361"/>
                <a:gd name="connsiteY47" fmla="*/ 723559 h 5148490"/>
                <a:gd name="connsiteX48" fmla="*/ 397836 w 2385361"/>
                <a:gd name="connsiteY48" fmla="*/ 896677 h 5148490"/>
                <a:gd name="connsiteX49" fmla="*/ 407919 w 2385361"/>
                <a:gd name="connsiteY49" fmla="*/ 905500 h 5148490"/>
                <a:gd name="connsiteX50" fmla="*/ 443951 w 2385361"/>
                <a:gd name="connsiteY50" fmla="*/ 892081 h 5148490"/>
                <a:gd name="connsiteX51" fmla="*/ 498667 w 2385361"/>
                <a:gd name="connsiteY51" fmla="*/ 530942 h 5148490"/>
                <a:gd name="connsiteX52" fmla="*/ 496295 w 2385361"/>
                <a:gd name="connsiteY52" fmla="*/ 480156 h 5148490"/>
                <a:gd name="connsiteX53" fmla="*/ 481022 w 2385361"/>
                <a:gd name="connsiteY53" fmla="*/ 384737 h 5148490"/>
                <a:gd name="connsiteX54" fmla="*/ 510159 w 2385361"/>
                <a:gd name="connsiteY54" fmla="*/ 293396 h 5148490"/>
                <a:gd name="connsiteX55" fmla="*/ 610323 w 2385361"/>
                <a:gd name="connsiteY55" fmla="*/ 217550 h 5148490"/>
                <a:gd name="connsiteX56" fmla="*/ 1057613 w 2385361"/>
                <a:gd name="connsiteY56" fmla="*/ 50808 h 5148490"/>
                <a:gd name="connsiteX57" fmla="*/ 1244076 w 2385361"/>
                <a:gd name="connsiteY57" fmla="*/ 11069 h 5148490"/>
                <a:gd name="connsiteX58" fmla="*/ 1492892 w 2385361"/>
                <a:gd name="connsiteY58" fmla="*/ 8177 h 5148490"/>
                <a:gd name="connsiteX59" fmla="*/ 1700115 w 2385361"/>
                <a:gd name="connsiteY59" fmla="*/ 140666 h 5148490"/>
                <a:gd name="connsiteX60" fmla="*/ 1809101 w 2385361"/>
                <a:gd name="connsiteY60" fmla="*/ 451760 h 5148490"/>
                <a:gd name="connsiteX61" fmla="*/ 1813772 w 2385361"/>
                <a:gd name="connsiteY61" fmla="*/ 571126 h 5148490"/>
                <a:gd name="connsiteX62" fmla="*/ 1816070 w 2385361"/>
                <a:gd name="connsiteY62" fmla="*/ 739796 h 5148490"/>
                <a:gd name="connsiteX63" fmla="*/ 1853586 w 2385361"/>
                <a:gd name="connsiteY63" fmla="*/ 995581 h 5148490"/>
                <a:gd name="connsiteX64" fmla="*/ 1855735 w 2385361"/>
                <a:gd name="connsiteY64" fmla="*/ 1003217 h 5148490"/>
                <a:gd name="connsiteX65" fmla="*/ 1865374 w 2385361"/>
                <a:gd name="connsiteY65" fmla="*/ 1193684 h 5148490"/>
                <a:gd name="connsiteX66" fmla="*/ 1831418 w 2385361"/>
                <a:gd name="connsiteY66" fmla="*/ 1288436 h 5148490"/>
                <a:gd name="connsiteX67" fmla="*/ 1659560 w 2385361"/>
                <a:gd name="connsiteY67" fmla="*/ 1615841 h 5148490"/>
                <a:gd name="connsiteX68" fmla="*/ 1629014 w 2385361"/>
                <a:gd name="connsiteY68" fmla="*/ 1667665 h 5148490"/>
                <a:gd name="connsiteX69" fmla="*/ 1652072 w 2385361"/>
                <a:gd name="connsiteY69" fmla="*/ 1717562 h 5148490"/>
                <a:gd name="connsiteX70" fmla="*/ 1841056 w 2385361"/>
                <a:gd name="connsiteY70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125221 w 2385361"/>
                <a:gd name="connsiteY42" fmla="*/ 844334 h 5148490"/>
                <a:gd name="connsiteX43" fmla="*/ 93118 w 2385361"/>
                <a:gd name="connsiteY43" fmla="*/ 835289 h 5148490"/>
                <a:gd name="connsiteX44" fmla="*/ 114619 w 2385361"/>
                <a:gd name="connsiteY44" fmla="*/ 766635 h 5148490"/>
                <a:gd name="connsiteX45" fmla="*/ 122552 w 2385361"/>
                <a:gd name="connsiteY45" fmla="*/ 736311 h 5148490"/>
                <a:gd name="connsiteX46" fmla="*/ 182310 w 2385361"/>
                <a:gd name="connsiteY46" fmla="*/ 723559 h 5148490"/>
                <a:gd name="connsiteX47" fmla="*/ 397836 w 2385361"/>
                <a:gd name="connsiteY47" fmla="*/ 896677 h 5148490"/>
                <a:gd name="connsiteX48" fmla="*/ 407919 w 2385361"/>
                <a:gd name="connsiteY48" fmla="*/ 905500 h 5148490"/>
                <a:gd name="connsiteX49" fmla="*/ 443951 w 2385361"/>
                <a:gd name="connsiteY49" fmla="*/ 892081 h 5148490"/>
                <a:gd name="connsiteX50" fmla="*/ 498667 w 2385361"/>
                <a:gd name="connsiteY50" fmla="*/ 530942 h 5148490"/>
                <a:gd name="connsiteX51" fmla="*/ 496295 w 2385361"/>
                <a:gd name="connsiteY51" fmla="*/ 480156 h 5148490"/>
                <a:gd name="connsiteX52" fmla="*/ 481022 w 2385361"/>
                <a:gd name="connsiteY52" fmla="*/ 384737 h 5148490"/>
                <a:gd name="connsiteX53" fmla="*/ 510159 w 2385361"/>
                <a:gd name="connsiteY53" fmla="*/ 293396 h 5148490"/>
                <a:gd name="connsiteX54" fmla="*/ 610323 w 2385361"/>
                <a:gd name="connsiteY54" fmla="*/ 217550 h 5148490"/>
                <a:gd name="connsiteX55" fmla="*/ 1057613 w 2385361"/>
                <a:gd name="connsiteY55" fmla="*/ 50808 h 5148490"/>
                <a:gd name="connsiteX56" fmla="*/ 1244076 w 2385361"/>
                <a:gd name="connsiteY56" fmla="*/ 11069 h 5148490"/>
                <a:gd name="connsiteX57" fmla="*/ 1492892 w 2385361"/>
                <a:gd name="connsiteY57" fmla="*/ 8177 h 5148490"/>
                <a:gd name="connsiteX58" fmla="*/ 1700115 w 2385361"/>
                <a:gd name="connsiteY58" fmla="*/ 140666 h 5148490"/>
                <a:gd name="connsiteX59" fmla="*/ 1809101 w 2385361"/>
                <a:gd name="connsiteY59" fmla="*/ 451760 h 5148490"/>
                <a:gd name="connsiteX60" fmla="*/ 1813772 w 2385361"/>
                <a:gd name="connsiteY60" fmla="*/ 571126 h 5148490"/>
                <a:gd name="connsiteX61" fmla="*/ 1816070 w 2385361"/>
                <a:gd name="connsiteY61" fmla="*/ 739796 h 5148490"/>
                <a:gd name="connsiteX62" fmla="*/ 1853586 w 2385361"/>
                <a:gd name="connsiteY62" fmla="*/ 995581 h 5148490"/>
                <a:gd name="connsiteX63" fmla="*/ 1855735 w 2385361"/>
                <a:gd name="connsiteY63" fmla="*/ 1003217 h 5148490"/>
                <a:gd name="connsiteX64" fmla="*/ 1865374 w 2385361"/>
                <a:gd name="connsiteY64" fmla="*/ 1193684 h 5148490"/>
                <a:gd name="connsiteX65" fmla="*/ 1831418 w 2385361"/>
                <a:gd name="connsiteY65" fmla="*/ 1288436 h 5148490"/>
                <a:gd name="connsiteX66" fmla="*/ 1659560 w 2385361"/>
                <a:gd name="connsiteY66" fmla="*/ 1615841 h 5148490"/>
                <a:gd name="connsiteX67" fmla="*/ 1629014 w 2385361"/>
                <a:gd name="connsiteY67" fmla="*/ 1667665 h 5148490"/>
                <a:gd name="connsiteX68" fmla="*/ 1652072 w 2385361"/>
                <a:gd name="connsiteY68" fmla="*/ 1717562 h 5148490"/>
                <a:gd name="connsiteX69" fmla="*/ 1841056 w 2385361"/>
                <a:gd name="connsiteY69" fmla="*/ 1780729 h 514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385361" h="5148490">
                  <a:moveTo>
                    <a:pt x="1841056" y="1780729"/>
                  </a:moveTo>
                  <a:cubicBezTo>
                    <a:pt x="1813401" y="1819505"/>
                    <a:pt x="1780631" y="1853610"/>
                    <a:pt x="1748825" y="1888381"/>
                  </a:cubicBezTo>
                  <a:cubicBezTo>
                    <a:pt x="1698039" y="1943764"/>
                    <a:pt x="1645102" y="1997590"/>
                    <a:pt x="1615817" y="2068469"/>
                  </a:cubicBezTo>
                  <a:cubicBezTo>
                    <a:pt x="1582379" y="2149356"/>
                    <a:pt x="1404146" y="2554386"/>
                    <a:pt x="1335417" y="2669452"/>
                  </a:cubicBezTo>
                  <a:cubicBezTo>
                    <a:pt x="1276253" y="2768504"/>
                    <a:pt x="1212937" y="2864886"/>
                    <a:pt x="1135831" y="2951186"/>
                  </a:cubicBezTo>
                  <a:cubicBezTo>
                    <a:pt x="1085638" y="3007385"/>
                    <a:pt x="1032998" y="3060840"/>
                    <a:pt x="960711" y="3089384"/>
                  </a:cubicBezTo>
                  <a:cubicBezTo>
                    <a:pt x="929720" y="3101617"/>
                    <a:pt x="898359" y="3104286"/>
                    <a:pt x="862252" y="3092053"/>
                  </a:cubicBezTo>
                  <a:cubicBezTo>
                    <a:pt x="867887" y="3100209"/>
                    <a:pt x="1170825" y="3423239"/>
                    <a:pt x="1323036" y="3562252"/>
                  </a:cubicBezTo>
                  <a:cubicBezTo>
                    <a:pt x="1456341" y="3683991"/>
                    <a:pt x="1611072" y="3773182"/>
                    <a:pt x="1769288" y="3857183"/>
                  </a:cubicBezTo>
                  <a:cubicBezTo>
                    <a:pt x="1878126" y="3915013"/>
                    <a:pt x="2120862" y="4042238"/>
                    <a:pt x="2121530" y="4060329"/>
                  </a:cubicBezTo>
                  <a:cubicBezTo>
                    <a:pt x="2126348" y="4184811"/>
                    <a:pt x="2146515" y="4307365"/>
                    <a:pt x="2169795" y="4429474"/>
                  </a:cubicBezTo>
                  <a:cubicBezTo>
                    <a:pt x="2190035" y="4535570"/>
                    <a:pt x="2396665" y="5136627"/>
                    <a:pt x="2384876" y="5143151"/>
                  </a:cubicBezTo>
                  <a:cubicBezTo>
                    <a:pt x="2339874" y="5167988"/>
                    <a:pt x="2150815" y="5100002"/>
                    <a:pt x="2108258" y="5066045"/>
                  </a:cubicBezTo>
                  <a:cubicBezTo>
                    <a:pt x="1985778" y="4968550"/>
                    <a:pt x="1571184" y="4687928"/>
                    <a:pt x="1496895" y="4630395"/>
                  </a:cubicBezTo>
                  <a:cubicBezTo>
                    <a:pt x="1368336" y="4530824"/>
                    <a:pt x="1254901" y="4415165"/>
                    <a:pt x="1145543" y="4295502"/>
                  </a:cubicBezTo>
                  <a:cubicBezTo>
                    <a:pt x="894207" y="4020589"/>
                    <a:pt x="661702" y="3729884"/>
                    <a:pt x="427937" y="3440291"/>
                  </a:cubicBezTo>
                  <a:cubicBezTo>
                    <a:pt x="398281" y="3403517"/>
                    <a:pt x="363509" y="3374010"/>
                    <a:pt x="326884" y="3345391"/>
                  </a:cubicBezTo>
                  <a:cubicBezTo>
                    <a:pt x="281287" y="3309878"/>
                    <a:pt x="215228" y="3208973"/>
                    <a:pt x="212559" y="3206600"/>
                  </a:cubicBezTo>
                  <a:cubicBezTo>
                    <a:pt x="191354" y="3156111"/>
                    <a:pt x="202253" y="3101765"/>
                    <a:pt x="213597" y="3074556"/>
                  </a:cubicBezTo>
                  <a:cubicBezTo>
                    <a:pt x="250667" y="2985587"/>
                    <a:pt x="287737" y="2933689"/>
                    <a:pt x="213597" y="2852134"/>
                  </a:cubicBezTo>
                  <a:cubicBezTo>
                    <a:pt x="202772" y="2840272"/>
                    <a:pt x="107650" y="2720386"/>
                    <a:pt x="100829" y="2709859"/>
                  </a:cubicBezTo>
                  <a:cubicBezTo>
                    <a:pt x="67392" y="2658998"/>
                    <a:pt x="67095" y="2625412"/>
                    <a:pt x="103572" y="2577073"/>
                  </a:cubicBezTo>
                  <a:cubicBezTo>
                    <a:pt x="119883" y="2555498"/>
                    <a:pt x="126333" y="2535035"/>
                    <a:pt x="120328" y="2507751"/>
                  </a:cubicBezTo>
                  <a:cubicBezTo>
                    <a:pt x="109874" y="2460524"/>
                    <a:pt x="142422" y="2431535"/>
                    <a:pt x="171559" y="2402250"/>
                  </a:cubicBezTo>
                  <a:cubicBezTo>
                    <a:pt x="182754" y="2391054"/>
                    <a:pt x="197879" y="2383492"/>
                    <a:pt x="203588" y="2367403"/>
                  </a:cubicBezTo>
                  <a:cubicBezTo>
                    <a:pt x="199065" y="2359100"/>
                    <a:pt x="192541" y="2362658"/>
                    <a:pt x="186980" y="2364215"/>
                  </a:cubicBezTo>
                  <a:cubicBezTo>
                    <a:pt x="163700" y="2370814"/>
                    <a:pt x="139827" y="2374892"/>
                    <a:pt x="115954" y="2378228"/>
                  </a:cubicBezTo>
                  <a:cubicBezTo>
                    <a:pt x="82368" y="2382899"/>
                    <a:pt x="60126" y="2364438"/>
                    <a:pt x="58421" y="2330630"/>
                  </a:cubicBezTo>
                  <a:cubicBezTo>
                    <a:pt x="57012" y="2302679"/>
                    <a:pt x="64352" y="2275766"/>
                    <a:pt x="72878" y="2249298"/>
                  </a:cubicBezTo>
                  <a:cubicBezTo>
                    <a:pt x="82739" y="2218529"/>
                    <a:pt x="81775" y="2216231"/>
                    <a:pt x="51451" y="2208224"/>
                  </a:cubicBezTo>
                  <a:cubicBezTo>
                    <a:pt x="38996" y="2204961"/>
                    <a:pt x="28023" y="2199475"/>
                    <a:pt x="17940" y="2191913"/>
                  </a:cubicBezTo>
                  <a:cubicBezTo>
                    <a:pt x="-373" y="2178048"/>
                    <a:pt x="-5414" y="2162553"/>
                    <a:pt x="6300" y="2142906"/>
                  </a:cubicBezTo>
                  <a:cubicBezTo>
                    <a:pt x="39441" y="2087004"/>
                    <a:pt x="83109" y="2046226"/>
                    <a:pt x="153914" y="2048896"/>
                  </a:cubicBezTo>
                  <a:cubicBezTo>
                    <a:pt x="175414" y="2049711"/>
                    <a:pt x="250741" y="2055865"/>
                    <a:pt x="269943" y="2059720"/>
                  </a:cubicBezTo>
                  <a:cubicBezTo>
                    <a:pt x="342824" y="2074252"/>
                    <a:pt x="416297" y="2086262"/>
                    <a:pt x="485248" y="2115845"/>
                  </a:cubicBezTo>
                  <a:cubicBezTo>
                    <a:pt x="498222" y="2121405"/>
                    <a:pt x="512383" y="2136233"/>
                    <a:pt x="524023" y="2130450"/>
                  </a:cubicBezTo>
                  <a:cubicBezTo>
                    <a:pt x="538703" y="2123184"/>
                    <a:pt x="525061" y="2104946"/>
                    <a:pt x="526618" y="2091378"/>
                  </a:cubicBezTo>
                  <a:cubicBezTo>
                    <a:pt x="530399" y="2059868"/>
                    <a:pt x="536479" y="2030138"/>
                    <a:pt x="557090" y="2004115"/>
                  </a:cubicBezTo>
                  <a:cubicBezTo>
                    <a:pt x="615142" y="1931086"/>
                    <a:pt x="614104" y="1930864"/>
                    <a:pt x="600091" y="1836557"/>
                  </a:cubicBezTo>
                  <a:cubicBezTo>
                    <a:pt x="579480" y="1697692"/>
                    <a:pt x="461152" y="1352345"/>
                    <a:pt x="445731" y="1312235"/>
                  </a:cubicBezTo>
                  <a:cubicBezTo>
                    <a:pt x="438984" y="1294738"/>
                    <a:pt x="431199" y="1288436"/>
                    <a:pt x="409995" y="1291328"/>
                  </a:cubicBezTo>
                  <a:cubicBezTo>
                    <a:pt x="330220" y="1302226"/>
                    <a:pt x="295312" y="1284568"/>
                    <a:pt x="247850" y="1210069"/>
                  </a:cubicBezTo>
                  <a:cubicBezTo>
                    <a:pt x="200388" y="1135570"/>
                    <a:pt x="151010" y="906797"/>
                    <a:pt x="125221" y="844334"/>
                  </a:cubicBezTo>
                  <a:cubicBezTo>
                    <a:pt x="99432" y="781871"/>
                    <a:pt x="101719" y="845743"/>
                    <a:pt x="93118" y="835289"/>
                  </a:cubicBezTo>
                  <a:cubicBezTo>
                    <a:pt x="92599" y="810007"/>
                    <a:pt x="101126" y="787543"/>
                    <a:pt x="114619" y="766635"/>
                  </a:cubicBezTo>
                  <a:cubicBezTo>
                    <a:pt x="112395" y="755217"/>
                    <a:pt x="117066" y="745727"/>
                    <a:pt x="122552" y="736311"/>
                  </a:cubicBezTo>
                  <a:cubicBezTo>
                    <a:pt x="140865" y="705247"/>
                    <a:pt x="152727" y="702503"/>
                    <a:pt x="182310" y="723559"/>
                  </a:cubicBezTo>
                  <a:cubicBezTo>
                    <a:pt x="257488" y="777163"/>
                    <a:pt x="331406" y="832249"/>
                    <a:pt x="397836" y="896677"/>
                  </a:cubicBezTo>
                  <a:cubicBezTo>
                    <a:pt x="401024" y="899791"/>
                    <a:pt x="404360" y="902831"/>
                    <a:pt x="407919" y="905500"/>
                  </a:cubicBezTo>
                  <a:cubicBezTo>
                    <a:pt x="429346" y="921959"/>
                    <a:pt x="440096" y="918623"/>
                    <a:pt x="443951" y="892081"/>
                  </a:cubicBezTo>
                  <a:cubicBezTo>
                    <a:pt x="461671" y="771602"/>
                    <a:pt x="480503" y="651346"/>
                    <a:pt x="498667" y="530942"/>
                  </a:cubicBezTo>
                  <a:cubicBezTo>
                    <a:pt x="501188" y="514112"/>
                    <a:pt x="499853" y="496986"/>
                    <a:pt x="496295" y="480156"/>
                  </a:cubicBezTo>
                  <a:cubicBezTo>
                    <a:pt x="489622" y="448646"/>
                    <a:pt x="484803" y="416840"/>
                    <a:pt x="481022" y="384737"/>
                  </a:cubicBezTo>
                  <a:cubicBezTo>
                    <a:pt x="476796" y="349224"/>
                    <a:pt x="486656" y="319493"/>
                    <a:pt x="510159" y="293396"/>
                  </a:cubicBezTo>
                  <a:cubicBezTo>
                    <a:pt x="538703" y="261664"/>
                    <a:pt x="572659" y="237197"/>
                    <a:pt x="610323" y="217550"/>
                  </a:cubicBezTo>
                  <a:cubicBezTo>
                    <a:pt x="752450" y="143335"/>
                    <a:pt x="903475" y="92772"/>
                    <a:pt x="1057613" y="50808"/>
                  </a:cubicBezTo>
                  <a:cubicBezTo>
                    <a:pt x="1119001" y="34052"/>
                    <a:pt x="1181057" y="19817"/>
                    <a:pt x="1244076" y="11069"/>
                  </a:cubicBezTo>
                  <a:cubicBezTo>
                    <a:pt x="1326817" y="-423"/>
                    <a:pt x="1410077" y="-5391"/>
                    <a:pt x="1492892" y="8177"/>
                  </a:cubicBezTo>
                  <a:cubicBezTo>
                    <a:pt x="1580378" y="22486"/>
                    <a:pt x="1648661" y="69269"/>
                    <a:pt x="1700115" y="140666"/>
                  </a:cubicBezTo>
                  <a:cubicBezTo>
                    <a:pt x="1767064" y="233564"/>
                    <a:pt x="1794569" y="340623"/>
                    <a:pt x="1809101" y="451760"/>
                  </a:cubicBezTo>
                  <a:cubicBezTo>
                    <a:pt x="1814291" y="491203"/>
                    <a:pt x="1827043" y="530794"/>
                    <a:pt x="1813772" y="571126"/>
                  </a:cubicBezTo>
                  <a:cubicBezTo>
                    <a:pt x="1813624" y="627547"/>
                    <a:pt x="1804875" y="685748"/>
                    <a:pt x="1816070" y="739796"/>
                  </a:cubicBezTo>
                  <a:cubicBezTo>
                    <a:pt x="1825264" y="783984"/>
                    <a:pt x="1845059" y="966518"/>
                    <a:pt x="1853586" y="995581"/>
                  </a:cubicBezTo>
                  <a:cubicBezTo>
                    <a:pt x="1854327" y="998102"/>
                    <a:pt x="1855513" y="1000622"/>
                    <a:pt x="1855735" y="1003217"/>
                  </a:cubicBezTo>
                  <a:cubicBezTo>
                    <a:pt x="1861593" y="1066608"/>
                    <a:pt x="1875234" y="1130294"/>
                    <a:pt x="1865374" y="1193684"/>
                  </a:cubicBezTo>
                  <a:cubicBezTo>
                    <a:pt x="1860332" y="1225936"/>
                    <a:pt x="1847284" y="1257594"/>
                    <a:pt x="1831418" y="1288436"/>
                  </a:cubicBezTo>
                  <a:cubicBezTo>
                    <a:pt x="1813253" y="1323801"/>
                    <a:pt x="1698632" y="1542367"/>
                    <a:pt x="1659560" y="1615841"/>
                  </a:cubicBezTo>
                  <a:cubicBezTo>
                    <a:pt x="1650292" y="1633264"/>
                    <a:pt x="1637466" y="1649204"/>
                    <a:pt x="1629014" y="1667665"/>
                  </a:cubicBezTo>
                  <a:cubicBezTo>
                    <a:pt x="1614186" y="1700287"/>
                    <a:pt x="1618338" y="1706737"/>
                    <a:pt x="1652072" y="1717562"/>
                  </a:cubicBezTo>
                  <a:cubicBezTo>
                    <a:pt x="1693145" y="1730981"/>
                    <a:pt x="1826747" y="1771387"/>
                    <a:pt x="1841056" y="1780729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398C5D9-DCCB-4950-86A3-2B0594911D75}"/>
                </a:ext>
              </a:extLst>
            </p:cNvPr>
            <p:cNvSpPr/>
            <p:nvPr/>
          </p:nvSpPr>
          <p:spPr>
            <a:xfrm>
              <a:off x="295274" y="3670790"/>
              <a:ext cx="384638" cy="836090"/>
            </a:xfrm>
            <a:custGeom>
              <a:avLst/>
              <a:gdLst>
                <a:gd name="connsiteX0" fmla="*/ 405381 w 524376"/>
                <a:gd name="connsiteY0" fmla="*/ 0 h 1139836"/>
                <a:gd name="connsiteX1" fmla="*/ 431553 w 524376"/>
                <a:gd name="connsiteY1" fmla="*/ 56198 h 1139836"/>
                <a:gd name="connsiteX2" fmla="*/ 413388 w 524376"/>
                <a:gd name="connsiteY2" fmla="*/ 136122 h 1139836"/>
                <a:gd name="connsiteX3" fmla="*/ 436298 w 524376"/>
                <a:gd name="connsiteY3" fmla="*/ 172080 h 1139836"/>
                <a:gd name="connsiteX4" fmla="*/ 512885 w 524376"/>
                <a:gd name="connsiteY4" fmla="*/ 270984 h 1139836"/>
                <a:gd name="connsiteX5" fmla="*/ 451274 w 524376"/>
                <a:gd name="connsiteY5" fmla="*/ 322956 h 1139836"/>
                <a:gd name="connsiteX6" fmla="*/ 395521 w 524376"/>
                <a:gd name="connsiteY6" fmla="*/ 386865 h 1139836"/>
                <a:gd name="connsiteX7" fmla="*/ 395372 w 524376"/>
                <a:gd name="connsiteY7" fmla="*/ 402954 h 1139836"/>
                <a:gd name="connsiteX8" fmla="*/ 421692 w 524376"/>
                <a:gd name="connsiteY8" fmla="*/ 430163 h 1139836"/>
                <a:gd name="connsiteX9" fmla="*/ 461876 w 524376"/>
                <a:gd name="connsiteY9" fmla="*/ 429496 h 1139836"/>
                <a:gd name="connsiteX10" fmla="*/ 515925 w 524376"/>
                <a:gd name="connsiteY10" fmla="*/ 459301 h 1139836"/>
                <a:gd name="connsiteX11" fmla="*/ 510587 w 524376"/>
                <a:gd name="connsiteY11" fmla="*/ 538186 h 1139836"/>
                <a:gd name="connsiteX12" fmla="*/ 413907 w 524376"/>
                <a:gd name="connsiteY12" fmla="*/ 579853 h 1139836"/>
                <a:gd name="connsiteX13" fmla="*/ 389886 w 524376"/>
                <a:gd name="connsiteY13" fmla="*/ 605209 h 1139836"/>
                <a:gd name="connsiteX14" fmla="*/ 392407 w 524376"/>
                <a:gd name="connsiteY14" fmla="*/ 658220 h 1139836"/>
                <a:gd name="connsiteX15" fmla="*/ 440227 w 524376"/>
                <a:gd name="connsiteY15" fmla="*/ 673196 h 1139836"/>
                <a:gd name="connsiteX16" fmla="*/ 491681 w 524376"/>
                <a:gd name="connsiteY16" fmla="*/ 730507 h 1139836"/>
                <a:gd name="connsiteX17" fmla="*/ 448531 w 524376"/>
                <a:gd name="connsiteY17" fmla="*/ 785593 h 1139836"/>
                <a:gd name="connsiteX18" fmla="*/ 390034 w 524376"/>
                <a:gd name="connsiteY18" fmla="*/ 852023 h 1139836"/>
                <a:gd name="connsiteX19" fmla="*/ 379803 w 524376"/>
                <a:gd name="connsiteY19" fmla="*/ 1122043 h 1139836"/>
                <a:gd name="connsiteX20" fmla="*/ 368756 w 524376"/>
                <a:gd name="connsiteY20" fmla="*/ 1139837 h 1139836"/>
                <a:gd name="connsiteX21" fmla="*/ 262587 w 524376"/>
                <a:gd name="connsiteY21" fmla="*/ 1114184 h 1139836"/>
                <a:gd name="connsiteX22" fmla="*/ 181922 w 524376"/>
                <a:gd name="connsiteY22" fmla="*/ 1067550 h 1139836"/>
                <a:gd name="connsiteX23" fmla="*/ 122238 w 524376"/>
                <a:gd name="connsiteY23" fmla="*/ 952558 h 1139836"/>
                <a:gd name="connsiteX24" fmla="*/ 98439 w 524376"/>
                <a:gd name="connsiteY24" fmla="*/ 829929 h 1139836"/>
                <a:gd name="connsiteX25" fmla="*/ 31046 w 524376"/>
                <a:gd name="connsiteY25" fmla="*/ 666523 h 1139836"/>
                <a:gd name="connsiteX26" fmla="*/ 5022 w 524376"/>
                <a:gd name="connsiteY26" fmla="*/ 538483 h 1139836"/>
                <a:gd name="connsiteX27" fmla="*/ 66040 w 524376"/>
                <a:gd name="connsiteY27" fmla="*/ 474425 h 1139836"/>
                <a:gd name="connsiteX28" fmla="*/ 86725 w 524376"/>
                <a:gd name="connsiteY28" fmla="*/ 412963 h 1139836"/>
                <a:gd name="connsiteX29" fmla="*/ 139143 w 524376"/>
                <a:gd name="connsiteY29" fmla="*/ 249112 h 1139836"/>
                <a:gd name="connsiteX30" fmla="*/ 231596 w 524376"/>
                <a:gd name="connsiteY30" fmla="*/ 184536 h 1139836"/>
                <a:gd name="connsiteX31" fmla="*/ 271409 w 524376"/>
                <a:gd name="connsiteY31" fmla="*/ 103871 h 1139836"/>
                <a:gd name="connsiteX32" fmla="*/ 345476 w 524376"/>
                <a:gd name="connsiteY32" fmla="*/ 6450 h 1139836"/>
                <a:gd name="connsiteX33" fmla="*/ 405381 w 524376"/>
                <a:gd name="connsiteY33" fmla="*/ 0 h 113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4376" h="1139836">
                  <a:moveTo>
                    <a:pt x="405381" y="0"/>
                  </a:moveTo>
                  <a:cubicBezTo>
                    <a:pt x="428661" y="11937"/>
                    <a:pt x="436446" y="32548"/>
                    <a:pt x="431553" y="56198"/>
                  </a:cubicBezTo>
                  <a:cubicBezTo>
                    <a:pt x="425992" y="82815"/>
                    <a:pt x="425622" y="110395"/>
                    <a:pt x="413388" y="136122"/>
                  </a:cubicBezTo>
                  <a:cubicBezTo>
                    <a:pt x="402564" y="159031"/>
                    <a:pt x="411387" y="170004"/>
                    <a:pt x="436298" y="172080"/>
                  </a:cubicBezTo>
                  <a:cubicBezTo>
                    <a:pt x="492793" y="176677"/>
                    <a:pt x="523191" y="215971"/>
                    <a:pt x="512885" y="270984"/>
                  </a:cubicBezTo>
                  <a:cubicBezTo>
                    <a:pt x="508140" y="296191"/>
                    <a:pt x="481449" y="318730"/>
                    <a:pt x="451274" y="322956"/>
                  </a:cubicBezTo>
                  <a:cubicBezTo>
                    <a:pt x="395669" y="330667"/>
                    <a:pt x="395669" y="330667"/>
                    <a:pt x="395521" y="386865"/>
                  </a:cubicBezTo>
                  <a:cubicBezTo>
                    <a:pt x="395521" y="392203"/>
                    <a:pt x="396039" y="397690"/>
                    <a:pt x="395372" y="402954"/>
                  </a:cubicBezTo>
                  <a:cubicBezTo>
                    <a:pt x="392629" y="423343"/>
                    <a:pt x="399228" y="433203"/>
                    <a:pt x="421692" y="430163"/>
                  </a:cubicBezTo>
                  <a:cubicBezTo>
                    <a:pt x="434889" y="428384"/>
                    <a:pt x="448679" y="431350"/>
                    <a:pt x="461876" y="429496"/>
                  </a:cubicBezTo>
                  <a:cubicBezTo>
                    <a:pt x="487974" y="425789"/>
                    <a:pt x="506509" y="438096"/>
                    <a:pt x="515925" y="459301"/>
                  </a:cubicBezTo>
                  <a:cubicBezTo>
                    <a:pt x="527417" y="485176"/>
                    <a:pt x="528603" y="513497"/>
                    <a:pt x="510587" y="538186"/>
                  </a:cubicBezTo>
                  <a:cubicBezTo>
                    <a:pt x="486862" y="570660"/>
                    <a:pt x="449050" y="574218"/>
                    <a:pt x="413907" y="579853"/>
                  </a:cubicBezTo>
                  <a:cubicBezTo>
                    <a:pt x="396114" y="582745"/>
                    <a:pt x="388255" y="586452"/>
                    <a:pt x="389886" y="605209"/>
                  </a:cubicBezTo>
                  <a:cubicBezTo>
                    <a:pt x="391443" y="622929"/>
                    <a:pt x="385734" y="643095"/>
                    <a:pt x="392407" y="658220"/>
                  </a:cubicBezTo>
                  <a:cubicBezTo>
                    <a:pt x="400043" y="675420"/>
                    <a:pt x="423916" y="668155"/>
                    <a:pt x="440227" y="673196"/>
                  </a:cubicBezTo>
                  <a:cubicBezTo>
                    <a:pt x="469883" y="682390"/>
                    <a:pt x="487825" y="699145"/>
                    <a:pt x="491681" y="730507"/>
                  </a:cubicBezTo>
                  <a:cubicBezTo>
                    <a:pt x="495610" y="762758"/>
                    <a:pt x="481227" y="781589"/>
                    <a:pt x="448531" y="785593"/>
                  </a:cubicBezTo>
                  <a:cubicBezTo>
                    <a:pt x="390034" y="792711"/>
                    <a:pt x="388996" y="792785"/>
                    <a:pt x="390034" y="852023"/>
                  </a:cubicBezTo>
                  <a:cubicBezTo>
                    <a:pt x="391591" y="942252"/>
                    <a:pt x="380248" y="1031888"/>
                    <a:pt x="379803" y="1122043"/>
                  </a:cubicBezTo>
                  <a:cubicBezTo>
                    <a:pt x="379729" y="1130272"/>
                    <a:pt x="380173" y="1138725"/>
                    <a:pt x="368756" y="1139837"/>
                  </a:cubicBezTo>
                  <a:cubicBezTo>
                    <a:pt x="332798" y="1133609"/>
                    <a:pt x="297284" y="1125528"/>
                    <a:pt x="262587" y="1114184"/>
                  </a:cubicBezTo>
                  <a:cubicBezTo>
                    <a:pt x="232560" y="1104323"/>
                    <a:pt x="206166" y="1089940"/>
                    <a:pt x="181922" y="1067550"/>
                  </a:cubicBezTo>
                  <a:cubicBezTo>
                    <a:pt x="147224" y="1035521"/>
                    <a:pt x="137586" y="992519"/>
                    <a:pt x="122238" y="952558"/>
                  </a:cubicBezTo>
                  <a:cubicBezTo>
                    <a:pt x="107410" y="913782"/>
                    <a:pt x="102665" y="871819"/>
                    <a:pt x="98439" y="829929"/>
                  </a:cubicBezTo>
                  <a:cubicBezTo>
                    <a:pt x="92360" y="769653"/>
                    <a:pt x="72490" y="714048"/>
                    <a:pt x="31046" y="666523"/>
                  </a:cubicBezTo>
                  <a:cubicBezTo>
                    <a:pt x="-687" y="630195"/>
                    <a:pt x="-5506" y="582671"/>
                    <a:pt x="5022" y="538483"/>
                  </a:cubicBezTo>
                  <a:cubicBezTo>
                    <a:pt x="11769" y="510161"/>
                    <a:pt x="40610" y="490143"/>
                    <a:pt x="66040" y="474425"/>
                  </a:cubicBezTo>
                  <a:cubicBezTo>
                    <a:pt x="98588" y="454333"/>
                    <a:pt x="103481" y="445362"/>
                    <a:pt x="86725" y="412963"/>
                  </a:cubicBezTo>
                  <a:cubicBezTo>
                    <a:pt x="52620" y="346755"/>
                    <a:pt x="71749" y="284625"/>
                    <a:pt x="139143" y="249112"/>
                  </a:cubicBezTo>
                  <a:cubicBezTo>
                    <a:pt x="172802" y="231393"/>
                    <a:pt x="200086" y="205073"/>
                    <a:pt x="231596" y="184536"/>
                  </a:cubicBezTo>
                  <a:cubicBezTo>
                    <a:pt x="259398" y="166371"/>
                    <a:pt x="260807" y="132119"/>
                    <a:pt x="271409" y="103871"/>
                  </a:cubicBezTo>
                  <a:cubicBezTo>
                    <a:pt x="286460" y="63761"/>
                    <a:pt x="302771" y="26320"/>
                    <a:pt x="345476" y="6450"/>
                  </a:cubicBezTo>
                  <a:cubicBezTo>
                    <a:pt x="365790" y="-3262"/>
                    <a:pt x="385586" y="3188"/>
                    <a:pt x="405381" y="0"/>
                  </a:cubicBezTo>
                  <a:close/>
                </a:path>
              </a:pathLst>
            </a:custGeom>
            <a:solidFill>
              <a:srgbClr val="FDC68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6593EAE-9592-4FBE-9883-CC081FD92FED}"/>
                </a:ext>
              </a:extLst>
            </p:cNvPr>
            <p:cNvGrpSpPr/>
            <p:nvPr/>
          </p:nvGrpSpPr>
          <p:grpSpPr>
            <a:xfrm flipH="1">
              <a:off x="1606479" y="1063756"/>
              <a:ext cx="2462144" cy="2061784"/>
              <a:chOff x="5993622" y="3666659"/>
              <a:chExt cx="1427229" cy="1195153"/>
            </a:xfrm>
          </p:grpSpPr>
          <p:sp>
            <p:nvSpPr>
              <p:cNvPr id="14" name="Freeform: Shape 93">
                <a:extLst>
                  <a:ext uri="{FF2B5EF4-FFF2-40B4-BE49-F238E27FC236}">
                    <a16:creationId xmlns:a16="http://schemas.microsoft.com/office/drawing/2014/main" id="{18C5C268-ABFD-4780-B2F2-2826DBE3CF25}"/>
                  </a:ext>
                </a:extLst>
              </p:cNvPr>
              <p:cNvSpPr/>
              <p:nvPr/>
            </p:nvSpPr>
            <p:spPr>
              <a:xfrm>
                <a:off x="5993622" y="3666659"/>
                <a:ext cx="1427229" cy="874269"/>
              </a:xfrm>
              <a:custGeom>
                <a:avLst/>
                <a:gdLst>
                  <a:gd name="connsiteX0" fmla="*/ 2185699 w 2832111"/>
                  <a:gd name="connsiteY0" fmla="*/ 580067 h 1734850"/>
                  <a:gd name="connsiteX1" fmla="*/ 1082858 w 2832111"/>
                  <a:gd name="connsiteY1" fmla="*/ 10111 h 1734850"/>
                  <a:gd name="connsiteX2" fmla="*/ 1024936 w 2832111"/>
                  <a:gd name="connsiteY2" fmla="*/ 10883 h 1734850"/>
                  <a:gd name="connsiteX3" fmla="*/ 19405 w 2832111"/>
                  <a:gd name="connsiteY3" fmla="*/ 802488 h 1734850"/>
                  <a:gd name="connsiteX4" fmla="*/ 24039 w 2832111"/>
                  <a:gd name="connsiteY4" fmla="*/ 843420 h 1734850"/>
                  <a:gd name="connsiteX5" fmla="*/ 543795 w 2832111"/>
                  <a:gd name="connsiteY5" fmla="*/ 1074337 h 1734850"/>
                  <a:gd name="connsiteX6" fmla="*/ 563874 w 2832111"/>
                  <a:gd name="connsiteY6" fmla="*/ 1109090 h 1734850"/>
                  <a:gd name="connsiteX7" fmla="*/ 548429 w 2832111"/>
                  <a:gd name="connsiteY7" fmla="*/ 1211806 h 1734850"/>
                  <a:gd name="connsiteX8" fmla="*/ 543022 w 2832111"/>
                  <a:gd name="connsiteY8" fmla="*/ 1407197 h 1734850"/>
                  <a:gd name="connsiteX9" fmla="*/ 724512 w 2832111"/>
                  <a:gd name="connsiteY9" fmla="*/ 1298303 h 1734850"/>
                  <a:gd name="connsiteX10" fmla="*/ 1208743 w 2832111"/>
                  <a:gd name="connsiteY10" fmla="*/ 1228796 h 1734850"/>
                  <a:gd name="connsiteX11" fmla="*/ 1538514 w 2832111"/>
                  <a:gd name="connsiteY11" fmla="*/ 1306026 h 1734850"/>
                  <a:gd name="connsiteX12" fmla="*/ 1899949 w 2832111"/>
                  <a:gd name="connsiteY12" fmla="*/ 1596410 h 1734850"/>
                  <a:gd name="connsiteX13" fmla="*/ 1981040 w 2832111"/>
                  <a:gd name="connsiteY13" fmla="*/ 1713027 h 1734850"/>
                  <a:gd name="connsiteX14" fmla="*/ 2018110 w 2832111"/>
                  <a:gd name="connsiteY14" fmla="*/ 1726156 h 1734850"/>
                  <a:gd name="connsiteX15" fmla="*/ 2076805 w 2832111"/>
                  <a:gd name="connsiteY15" fmla="*/ 1440406 h 1734850"/>
                  <a:gd name="connsiteX16" fmla="*/ 2150173 w 2832111"/>
                  <a:gd name="connsiteY16" fmla="*/ 1320700 h 1734850"/>
                  <a:gd name="connsiteX17" fmla="*/ 2832112 w 2832111"/>
                  <a:gd name="connsiteY17" fmla="*/ 916016 h 1734850"/>
                  <a:gd name="connsiteX18" fmla="*/ 2185699 w 2832111"/>
                  <a:gd name="connsiteY18" fmla="*/ 580067 h 173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32111" h="1734850">
                    <a:moveTo>
                      <a:pt x="2185699" y="580067"/>
                    </a:moveTo>
                    <a:cubicBezTo>
                      <a:pt x="2181837" y="579294"/>
                      <a:pt x="1446610" y="199324"/>
                      <a:pt x="1082858" y="10111"/>
                    </a:cubicBezTo>
                    <a:cubicBezTo>
                      <a:pt x="1062006" y="-701"/>
                      <a:pt x="1046560" y="-6107"/>
                      <a:pt x="1024936" y="10883"/>
                    </a:cubicBezTo>
                    <a:cubicBezTo>
                      <a:pt x="690531" y="275781"/>
                      <a:pt x="355354" y="539135"/>
                      <a:pt x="19405" y="802488"/>
                    </a:cubicBezTo>
                    <a:cubicBezTo>
                      <a:pt x="-5309" y="821796"/>
                      <a:pt x="-9170" y="828746"/>
                      <a:pt x="24039" y="843420"/>
                    </a:cubicBezTo>
                    <a:cubicBezTo>
                      <a:pt x="197806" y="919105"/>
                      <a:pt x="370800" y="997107"/>
                      <a:pt x="543795" y="1074337"/>
                    </a:cubicBezTo>
                    <a:cubicBezTo>
                      <a:pt x="560013" y="1081287"/>
                      <a:pt x="568508" y="1088238"/>
                      <a:pt x="563874" y="1109090"/>
                    </a:cubicBezTo>
                    <a:cubicBezTo>
                      <a:pt x="556152" y="1143071"/>
                      <a:pt x="552290" y="1177052"/>
                      <a:pt x="548429" y="1211806"/>
                    </a:cubicBezTo>
                    <a:cubicBezTo>
                      <a:pt x="541478" y="1276679"/>
                      <a:pt x="533755" y="1341552"/>
                      <a:pt x="543022" y="1407197"/>
                    </a:cubicBezTo>
                    <a:cubicBezTo>
                      <a:pt x="583182" y="1367037"/>
                      <a:pt x="706749" y="1306026"/>
                      <a:pt x="724512" y="1298303"/>
                    </a:cubicBezTo>
                    <a:cubicBezTo>
                      <a:pt x="865843" y="1231885"/>
                      <a:pt x="1069729" y="1219529"/>
                      <a:pt x="1208743" y="1228796"/>
                    </a:cubicBezTo>
                    <a:cubicBezTo>
                      <a:pt x="1306824" y="1234975"/>
                      <a:pt x="1467462" y="1278996"/>
                      <a:pt x="1538514" y="1306026"/>
                    </a:cubicBezTo>
                    <a:cubicBezTo>
                      <a:pt x="1617288" y="1336146"/>
                      <a:pt x="1859017" y="1524586"/>
                      <a:pt x="1899949" y="1596410"/>
                    </a:cubicBezTo>
                    <a:cubicBezTo>
                      <a:pt x="1923890" y="1637342"/>
                      <a:pt x="1953237" y="1674412"/>
                      <a:pt x="1981040" y="1713027"/>
                    </a:cubicBezTo>
                    <a:cubicBezTo>
                      <a:pt x="1989535" y="1725383"/>
                      <a:pt x="1997258" y="1747008"/>
                      <a:pt x="2018110" y="1726156"/>
                    </a:cubicBezTo>
                    <a:cubicBezTo>
                      <a:pt x="2040507" y="1631935"/>
                      <a:pt x="2061359" y="1536171"/>
                      <a:pt x="2076805" y="1440406"/>
                    </a:cubicBezTo>
                    <a:cubicBezTo>
                      <a:pt x="2085300" y="1388662"/>
                      <a:pt x="2096112" y="1342324"/>
                      <a:pt x="2150173" y="1320700"/>
                    </a:cubicBezTo>
                    <a:cubicBezTo>
                      <a:pt x="2153262" y="1319155"/>
                      <a:pt x="2737891" y="970077"/>
                      <a:pt x="2832112" y="916016"/>
                    </a:cubicBezTo>
                    <a:cubicBezTo>
                      <a:pt x="2621274" y="807122"/>
                      <a:pt x="2194194" y="593196"/>
                      <a:pt x="2185699" y="580067"/>
                    </a:cubicBezTo>
                    <a:close/>
                  </a:path>
                </a:pathLst>
              </a:custGeom>
              <a:solidFill>
                <a:srgbClr val="170B00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94">
                <a:extLst>
                  <a:ext uri="{FF2B5EF4-FFF2-40B4-BE49-F238E27FC236}">
                    <a16:creationId xmlns:a16="http://schemas.microsoft.com/office/drawing/2014/main" id="{231D76C7-8865-4EC6-A6CA-432C89ABE386}"/>
                  </a:ext>
                </a:extLst>
              </p:cNvPr>
              <p:cNvSpPr/>
              <p:nvPr/>
            </p:nvSpPr>
            <p:spPr>
              <a:xfrm>
                <a:off x="7036927" y="3959298"/>
                <a:ext cx="111546" cy="902514"/>
              </a:xfrm>
              <a:custGeom>
                <a:avLst/>
                <a:gdLst>
                  <a:gd name="connsiteX0" fmla="*/ 18886 w 221345"/>
                  <a:gd name="connsiteY0" fmla="*/ 1774880 h 1790897"/>
                  <a:gd name="connsiteX1" fmla="*/ 351 w 221345"/>
                  <a:gd name="connsiteY1" fmla="*/ 1751711 h 1790897"/>
                  <a:gd name="connsiteX2" fmla="*/ 104612 w 221345"/>
                  <a:gd name="connsiteY2" fmla="*/ 314465 h 1790897"/>
                  <a:gd name="connsiteX3" fmla="*/ 92255 w 221345"/>
                  <a:gd name="connsiteY3" fmla="*/ 280484 h 1790897"/>
                  <a:gd name="connsiteX4" fmla="*/ 71403 w 221345"/>
                  <a:gd name="connsiteY4" fmla="*/ 133748 h 1790897"/>
                  <a:gd name="connsiteX5" fmla="*/ 115424 w 221345"/>
                  <a:gd name="connsiteY5" fmla="*/ 140 h 1790897"/>
                  <a:gd name="connsiteX6" fmla="*/ 141682 w 221345"/>
                  <a:gd name="connsiteY6" fmla="*/ 16359 h 1790897"/>
                  <a:gd name="connsiteX7" fmla="*/ 192653 w 221345"/>
                  <a:gd name="connsiteY7" fmla="*/ 97450 h 1790897"/>
                  <a:gd name="connsiteX8" fmla="*/ 208099 w 221345"/>
                  <a:gd name="connsiteY8" fmla="*/ 220245 h 1790897"/>
                  <a:gd name="connsiteX9" fmla="*/ 172574 w 221345"/>
                  <a:gd name="connsiteY9" fmla="*/ 535342 h 1790897"/>
                  <a:gd name="connsiteX10" fmla="*/ 188020 w 221345"/>
                  <a:gd name="connsiteY10" fmla="*/ 1744760 h 1790897"/>
                  <a:gd name="connsiteX11" fmla="*/ 140909 w 221345"/>
                  <a:gd name="connsiteY11" fmla="*/ 1788781 h 1790897"/>
                  <a:gd name="connsiteX12" fmla="*/ 18886 w 221345"/>
                  <a:gd name="connsiteY12" fmla="*/ 1774880 h 179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345" h="1790897">
                    <a:moveTo>
                      <a:pt x="18886" y="1774880"/>
                    </a:moveTo>
                    <a:cubicBezTo>
                      <a:pt x="1896" y="1773335"/>
                      <a:pt x="-1193" y="1769473"/>
                      <a:pt x="351" y="1751711"/>
                    </a:cubicBezTo>
                    <a:cubicBezTo>
                      <a:pt x="6530" y="1688382"/>
                      <a:pt x="95344" y="453479"/>
                      <a:pt x="104612" y="314465"/>
                    </a:cubicBezTo>
                    <a:cubicBezTo>
                      <a:pt x="105384" y="299792"/>
                      <a:pt x="102295" y="289752"/>
                      <a:pt x="92255" y="280484"/>
                    </a:cubicBezTo>
                    <a:cubicBezTo>
                      <a:pt x="44372" y="237236"/>
                      <a:pt x="45145" y="187036"/>
                      <a:pt x="71403" y="133748"/>
                    </a:cubicBezTo>
                    <a:cubicBezTo>
                      <a:pt x="92255" y="91271"/>
                      <a:pt x="115424" y="49567"/>
                      <a:pt x="115424" y="140"/>
                    </a:cubicBezTo>
                    <a:cubicBezTo>
                      <a:pt x="128553" y="-1404"/>
                      <a:pt x="133186" y="10180"/>
                      <a:pt x="141682" y="16359"/>
                    </a:cubicBezTo>
                    <a:cubicBezTo>
                      <a:pt x="157900" y="44161"/>
                      <a:pt x="174118" y="71192"/>
                      <a:pt x="192653" y="97450"/>
                    </a:cubicBezTo>
                    <a:cubicBezTo>
                      <a:pt x="218911" y="134520"/>
                      <a:pt x="233585" y="177769"/>
                      <a:pt x="208099" y="220245"/>
                    </a:cubicBezTo>
                    <a:cubicBezTo>
                      <a:pt x="147088" y="320644"/>
                      <a:pt x="169484" y="429538"/>
                      <a:pt x="172574" y="535342"/>
                    </a:cubicBezTo>
                    <a:cubicBezTo>
                      <a:pt x="174118" y="583997"/>
                      <a:pt x="184158" y="1674481"/>
                      <a:pt x="188020" y="1744760"/>
                    </a:cubicBezTo>
                    <a:cubicBezTo>
                      <a:pt x="190337" y="1783375"/>
                      <a:pt x="177207" y="1796504"/>
                      <a:pt x="140909" y="1788781"/>
                    </a:cubicBezTo>
                    <a:cubicBezTo>
                      <a:pt x="133959" y="1787236"/>
                      <a:pt x="52868" y="1777196"/>
                      <a:pt x="18886" y="1774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5EE1D23-FC86-4350-95A1-E345AF9B1980}"/>
              </a:ext>
            </a:extLst>
          </p:cNvPr>
          <p:cNvSpPr txBox="1"/>
          <p:nvPr/>
        </p:nvSpPr>
        <p:spPr>
          <a:xfrm>
            <a:off x="6409157" y="1910323"/>
            <a:ext cx="5148442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67" marR="352231" algn="ctr">
              <a:lnSpc>
                <a:spcPct val="115500"/>
              </a:lnSpc>
              <a:tabLst>
                <a:tab pos="1733213" algn="l"/>
                <a:tab pos="2198903" algn="l"/>
                <a:tab pos="3672600" algn="l"/>
                <a:tab pos="4256829" algn="l"/>
                <a:tab pos="4954518" algn="l"/>
                <a:tab pos="5700468" algn="l"/>
                <a:tab pos="6870620" algn="l"/>
              </a:tabLst>
            </a:pPr>
            <a:r>
              <a:rPr lang="en-ID" sz="1200" b="1" spc="17" dirty="0">
                <a:latin typeface="Roboto"/>
                <a:cs typeface="Roboto"/>
              </a:rPr>
              <a:t>DESA/KECAMATAN </a:t>
            </a:r>
            <a:r>
              <a:rPr lang="en-ID" sz="1200" b="1" spc="10" dirty="0">
                <a:latin typeface="Roboto"/>
                <a:cs typeface="Roboto"/>
              </a:rPr>
              <a:t>DAN </a:t>
            </a:r>
            <a:r>
              <a:rPr lang="en-ID" sz="1200" b="1" spc="3" dirty="0">
                <a:latin typeface="Roboto"/>
                <a:cs typeface="Roboto"/>
              </a:rPr>
              <a:t>SKPD/LEMBAGA </a:t>
            </a:r>
            <a:r>
              <a:rPr lang="en-ID" sz="1200" b="1" spc="10" dirty="0">
                <a:latin typeface="Roboto"/>
                <a:cs typeface="Roboto"/>
              </a:rPr>
              <a:t>YANG </a:t>
            </a:r>
            <a:r>
              <a:rPr lang="en-ID" sz="1200" b="1" spc="-3" dirty="0">
                <a:latin typeface="Roboto"/>
                <a:cs typeface="Roboto"/>
              </a:rPr>
              <a:t>SUDAH </a:t>
            </a:r>
            <a:r>
              <a:rPr lang="en-ID" sz="1200" b="1" spc="20" dirty="0">
                <a:latin typeface="Roboto"/>
                <a:cs typeface="Roboto"/>
              </a:rPr>
              <a:t>RAMAH </a:t>
            </a:r>
            <a:r>
              <a:rPr lang="en-ID" sz="1200" b="1" spc="10" dirty="0">
                <a:latin typeface="Roboto"/>
                <a:cs typeface="Roboto"/>
              </a:rPr>
              <a:t>DISABILITAS </a:t>
            </a:r>
            <a:r>
              <a:rPr lang="en-ID" sz="1200" b="1" spc="-10" dirty="0">
                <a:latin typeface="Roboto"/>
                <a:cs typeface="Roboto"/>
              </a:rPr>
              <a:t>DI </a:t>
            </a:r>
            <a:r>
              <a:rPr lang="en-ID" sz="1200" b="1" spc="13" dirty="0">
                <a:latin typeface="Roboto"/>
                <a:cs typeface="Roboto"/>
              </a:rPr>
              <a:t>KABUPATEN</a:t>
            </a:r>
            <a:r>
              <a:rPr lang="en-ID" sz="1200" b="1" spc="-3" dirty="0">
                <a:latin typeface="Roboto"/>
                <a:cs typeface="Roboto"/>
              </a:rPr>
              <a:t> </a:t>
            </a:r>
            <a:r>
              <a:rPr lang="en-ID" sz="1200" b="1" spc="3" dirty="0">
                <a:latin typeface="Roboto"/>
                <a:cs typeface="Roboto"/>
              </a:rPr>
              <a:t>CIREBON</a:t>
            </a:r>
            <a:endParaRPr lang="en-ID" sz="1200" dirty="0">
              <a:latin typeface="Roboto"/>
              <a:cs typeface="Roboto"/>
            </a:endParaRP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668B2D41-46D2-4FC5-99E6-5BCABF9F3904}"/>
              </a:ext>
            </a:extLst>
          </p:cNvPr>
          <p:cNvSpPr>
            <a:spLocks noChangeAspect="1"/>
          </p:cNvSpPr>
          <p:nvPr/>
        </p:nvSpPr>
        <p:spPr>
          <a:xfrm>
            <a:off x="5300909" y="3250848"/>
            <a:ext cx="353351" cy="35630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580EA327-A5ED-4B80-A765-DA19D010F50F}"/>
              </a:ext>
            </a:extLst>
          </p:cNvPr>
          <p:cNvSpPr/>
          <p:nvPr/>
        </p:nvSpPr>
        <p:spPr>
          <a:xfrm>
            <a:off x="5319544" y="5652359"/>
            <a:ext cx="353293" cy="2713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59092C16-682E-4879-AB38-F96C5FDAF155}"/>
              </a:ext>
            </a:extLst>
          </p:cNvPr>
          <p:cNvSpPr/>
          <p:nvPr/>
        </p:nvSpPr>
        <p:spPr>
          <a:xfrm>
            <a:off x="5331391" y="4452912"/>
            <a:ext cx="333295" cy="28762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5D2D2A22-56CB-451E-9AEC-DD3B217AB8D2}"/>
              </a:ext>
            </a:extLst>
          </p:cNvPr>
          <p:cNvSpPr/>
          <p:nvPr/>
        </p:nvSpPr>
        <p:spPr>
          <a:xfrm>
            <a:off x="8753891" y="5651308"/>
            <a:ext cx="317497" cy="297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6AC3E2F2-2708-49D2-99BF-DFD3FF350043}"/>
              </a:ext>
            </a:extLst>
          </p:cNvPr>
          <p:cNvSpPr/>
          <p:nvPr/>
        </p:nvSpPr>
        <p:spPr>
          <a:xfrm>
            <a:off x="8826675" y="3260489"/>
            <a:ext cx="194743" cy="33701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2EAE5A08-A63C-4E7B-A44D-4BE17C515FE2}"/>
              </a:ext>
            </a:extLst>
          </p:cNvPr>
          <p:cNvSpPr/>
          <p:nvPr/>
        </p:nvSpPr>
        <p:spPr>
          <a:xfrm>
            <a:off x="8735702" y="4508856"/>
            <a:ext cx="376687" cy="22157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1F44AC-9E1E-4145-9BF4-5D2E2ED5B777}"/>
              </a:ext>
            </a:extLst>
          </p:cNvPr>
          <p:cNvSpPr txBox="1"/>
          <p:nvPr/>
        </p:nvSpPr>
        <p:spPr>
          <a:xfrm>
            <a:off x="5911968" y="3216248"/>
            <a:ext cx="24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spc="-17" dirty="0" err="1">
                <a:latin typeface="Roboto"/>
                <a:cs typeface="Roboto"/>
              </a:rPr>
              <a:t>Pengadilan</a:t>
            </a:r>
            <a:r>
              <a:rPr lang="en-ID" sz="1200" spc="-13" dirty="0">
                <a:latin typeface="Roboto"/>
                <a:cs typeface="Roboto"/>
              </a:rPr>
              <a:t> </a:t>
            </a:r>
            <a:r>
              <a:rPr lang="en-ID" sz="1200" spc="-7" dirty="0">
                <a:latin typeface="Roboto"/>
                <a:cs typeface="Roboto"/>
              </a:rPr>
              <a:t>Negeri</a:t>
            </a:r>
            <a:r>
              <a:rPr lang="en-ID" sz="1200" spc="-13" dirty="0">
                <a:latin typeface="Roboto"/>
                <a:cs typeface="Roboto"/>
              </a:rPr>
              <a:t> </a:t>
            </a:r>
            <a:r>
              <a:rPr lang="en-ID" sz="1200" spc="-17" dirty="0" err="1">
                <a:latin typeface="Roboto"/>
                <a:cs typeface="Roboto"/>
              </a:rPr>
              <a:t>Sumber</a:t>
            </a:r>
            <a:endParaRPr lang="en-ID" sz="1200" dirty="0">
              <a:latin typeface="Roboto"/>
              <a:cs typeface="Roboto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97727B-A75F-41C0-9ACD-EBF257669CBE}"/>
              </a:ext>
            </a:extLst>
          </p:cNvPr>
          <p:cNvSpPr txBox="1"/>
          <p:nvPr/>
        </p:nvSpPr>
        <p:spPr>
          <a:xfrm>
            <a:off x="9242074" y="3216248"/>
            <a:ext cx="24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spc="-17" dirty="0" err="1">
                <a:latin typeface="Roboto"/>
                <a:cs typeface="Roboto"/>
              </a:rPr>
              <a:t>Desa</a:t>
            </a:r>
            <a:r>
              <a:rPr lang="en-ID" sz="1200" spc="-3" dirty="0">
                <a:latin typeface="Roboto"/>
                <a:cs typeface="Roboto"/>
              </a:rPr>
              <a:t> </a:t>
            </a:r>
            <a:r>
              <a:rPr lang="en-ID" sz="1200" spc="-30" dirty="0" err="1">
                <a:latin typeface="Roboto"/>
                <a:cs typeface="Roboto"/>
              </a:rPr>
              <a:t>Durajaya</a:t>
            </a:r>
            <a:r>
              <a:rPr lang="en-ID" sz="1200" spc="-3" dirty="0">
                <a:latin typeface="Roboto"/>
                <a:cs typeface="Roboto"/>
              </a:rPr>
              <a:t> </a:t>
            </a:r>
            <a:r>
              <a:rPr lang="en-ID" sz="1200" spc="-13" dirty="0" err="1">
                <a:latin typeface="Roboto"/>
                <a:cs typeface="Roboto"/>
              </a:rPr>
              <a:t>Kecamatan</a:t>
            </a:r>
            <a:r>
              <a:rPr lang="en-ID" sz="1200" spc="-3" dirty="0">
                <a:latin typeface="Roboto"/>
                <a:cs typeface="Roboto"/>
              </a:rPr>
              <a:t> </a:t>
            </a:r>
            <a:r>
              <a:rPr lang="en-ID" sz="1200" spc="-7" dirty="0" err="1">
                <a:latin typeface="Roboto"/>
                <a:cs typeface="Roboto"/>
              </a:rPr>
              <a:t>Greged</a:t>
            </a:r>
            <a:endParaRPr lang="en-ID" sz="1200" dirty="0">
              <a:latin typeface="Roboto"/>
              <a:cs typeface="Roboto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2D4F2E-486C-4E51-B38E-004C42012416}"/>
              </a:ext>
            </a:extLst>
          </p:cNvPr>
          <p:cNvSpPr txBox="1"/>
          <p:nvPr/>
        </p:nvSpPr>
        <p:spPr>
          <a:xfrm>
            <a:off x="5545196" y="4406069"/>
            <a:ext cx="2471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157">
              <a:spcBef>
                <a:spcPts val="289"/>
              </a:spcBef>
              <a:tabLst>
                <a:tab pos="550361" algn="l"/>
              </a:tabLst>
            </a:pPr>
            <a:r>
              <a:rPr lang="en-ID" sz="1200" spc="-37" dirty="0">
                <a:latin typeface="Roboto"/>
                <a:cs typeface="Roboto"/>
              </a:rPr>
              <a:t>BRSUD</a:t>
            </a:r>
            <a:r>
              <a:rPr lang="en-ID" sz="1200" spc="-23" dirty="0">
                <a:latin typeface="Roboto"/>
                <a:cs typeface="Roboto"/>
              </a:rPr>
              <a:t> </a:t>
            </a:r>
            <a:r>
              <a:rPr lang="en-ID" sz="1200" spc="-20" dirty="0" err="1">
                <a:latin typeface="Roboto"/>
                <a:cs typeface="Roboto"/>
              </a:rPr>
              <a:t>Arjawinangun</a:t>
            </a:r>
            <a:endParaRPr lang="en-ID" sz="1200" dirty="0">
              <a:latin typeface="Roboto"/>
              <a:cs typeface="Roboto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10AEC6-14FF-404F-8394-C90AF41F54EE}"/>
              </a:ext>
            </a:extLst>
          </p:cNvPr>
          <p:cNvSpPr txBox="1"/>
          <p:nvPr/>
        </p:nvSpPr>
        <p:spPr>
          <a:xfrm>
            <a:off x="9260048" y="4387222"/>
            <a:ext cx="24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spc="-17" dirty="0" err="1">
                <a:latin typeface="Roboto"/>
                <a:cs typeface="Roboto"/>
              </a:rPr>
              <a:t>Desa</a:t>
            </a:r>
            <a:r>
              <a:rPr lang="en-ID" sz="1200" spc="-13" dirty="0">
                <a:latin typeface="Roboto"/>
                <a:cs typeface="Roboto"/>
              </a:rPr>
              <a:t> </a:t>
            </a:r>
            <a:r>
              <a:rPr lang="en-ID" sz="1200" spc="-17" dirty="0" err="1">
                <a:latin typeface="Roboto"/>
                <a:cs typeface="Roboto"/>
              </a:rPr>
              <a:t>Panambangan</a:t>
            </a:r>
            <a:r>
              <a:rPr lang="en-ID" sz="1200" spc="-10" dirty="0">
                <a:latin typeface="Roboto"/>
                <a:cs typeface="Roboto"/>
              </a:rPr>
              <a:t> </a:t>
            </a:r>
            <a:r>
              <a:rPr lang="en-ID" sz="1200" spc="-13" dirty="0" err="1">
                <a:latin typeface="Roboto"/>
                <a:cs typeface="Roboto"/>
              </a:rPr>
              <a:t>Kecamatan</a:t>
            </a:r>
            <a:r>
              <a:rPr lang="en-ID" sz="1200" spc="-10" dirty="0">
                <a:latin typeface="Roboto"/>
                <a:cs typeface="Roboto"/>
              </a:rPr>
              <a:t> </a:t>
            </a:r>
            <a:r>
              <a:rPr lang="en-ID" sz="1200" spc="-13" dirty="0" err="1">
                <a:latin typeface="Roboto"/>
                <a:cs typeface="Roboto"/>
              </a:rPr>
              <a:t>Sedong</a:t>
            </a:r>
            <a:endParaRPr lang="en-ID" sz="1200" dirty="0">
              <a:latin typeface="Roboto"/>
              <a:cs typeface="Roboto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FCB1AA-52AC-47ED-A066-F3354EB5F8C7}"/>
              </a:ext>
            </a:extLst>
          </p:cNvPr>
          <p:cNvSpPr txBox="1"/>
          <p:nvPr/>
        </p:nvSpPr>
        <p:spPr>
          <a:xfrm>
            <a:off x="5467927" y="5595888"/>
            <a:ext cx="291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157">
              <a:spcBef>
                <a:spcPts val="289"/>
              </a:spcBef>
              <a:tabLst>
                <a:tab pos="550361" algn="l"/>
              </a:tabLst>
            </a:pPr>
            <a:r>
              <a:rPr lang="en-ID" sz="1200" spc="-17" dirty="0" err="1">
                <a:latin typeface="Roboto"/>
                <a:cs typeface="Roboto"/>
              </a:rPr>
              <a:t>Desa</a:t>
            </a:r>
            <a:r>
              <a:rPr lang="en-ID" sz="1200" spc="-10" dirty="0">
                <a:latin typeface="Roboto"/>
                <a:cs typeface="Roboto"/>
              </a:rPr>
              <a:t> </a:t>
            </a:r>
            <a:r>
              <a:rPr lang="en-ID" sz="1200" spc="-13" dirty="0">
                <a:latin typeface="Roboto"/>
                <a:cs typeface="Roboto"/>
              </a:rPr>
              <a:t>Kendal</a:t>
            </a:r>
            <a:r>
              <a:rPr lang="en-ID" sz="1200" spc="-10" dirty="0">
                <a:latin typeface="Roboto"/>
                <a:cs typeface="Roboto"/>
              </a:rPr>
              <a:t> </a:t>
            </a:r>
            <a:r>
              <a:rPr lang="en-ID" sz="1200" spc="-13" dirty="0" err="1">
                <a:latin typeface="Roboto"/>
                <a:cs typeface="Roboto"/>
              </a:rPr>
              <a:t>Kecamatan</a:t>
            </a:r>
            <a:r>
              <a:rPr lang="en-ID" sz="1200" spc="-10" dirty="0">
                <a:latin typeface="Roboto"/>
                <a:cs typeface="Roboto"/>
              </a:rPr>
              <a:t> </a:t>
            </a:r>
            <a:r>
              <a:rPr lang="en-ID" sz="1200" spc="-17" dirty="0" err="1">
                <a:latin typeface="Roboto"/>
                <a:cs typeface="Roboto"/>
              </a:rPr>
              <a:t>Astanajapura</a:t>
            </a:r>
            <a:endParaRPr lang="en-ID" sz="1200" dirty="0">
              <a:latin typeface="Roboto"/>
              <a:cs typeface="Roboto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6C95EA4-A6C3-4F90-B5D3-20FAF05EA02D}"/>
              </a:ext>
            </a:extLst>
          </p:cNvPr>
          <p:cNvSpPr txBox="1"/>
          <p:nvPr/>
        </p:nvSpPr>
        <p:spPr>
          <a:xfrm>
            <a:off x="8924045" y="5660928"/>
            <a:ext cx="2471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157">
              <a:spcBef>
                <a:spcPts val="289"/>
              </a:spcBef>
              <a:tabLst>
                <a:tab pos="550361" algn="l"/>
              </a:tabLst>
            </a:pPr>
            <a:r>
              <a:rPr lang="en-ID" sz="1200" spc="-3" dirty="0" err="1">
                <a:latin typeface="Roboto"/>
                <a:cs typeface="Roboto"/>
              </a:rPr>
              <a:t>Gempol</a:t>
            </a:r>
            <a:endParaRPr lang="en-ID" sz="12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897276" y="1622643"/>
            <a:ext cx="271976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/>
              <a:t>PERMASALAHAN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E58084-3F11-43DA-A572-21946D470A6B}"/>
              </a:ext>
            </a:extLst>
          </p:cNvPr>
          <p:cNvGrpSpPr/>
          <p:nvPr/>
        </p:nvGrpSpPr>
        <p:grpSpPr>
          <a:xfrm>
            <a:off x="43784" y="2423803"/>
            <a:ext cx="4204010" cy="4121558"/>
            <a:chOff x="1418640" y="1152611"/>
            <a:chExt cx="5324685" cy="522025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2B2DF32-5C91-4535-ACBE-061F9C7D20EE}"/>
                </a:ext>
              </a:extLst>
            </p:cNvPr>
            <p:cNvGrpSpPr/>
            <p:nvPr/>
          </p:nvGrpSpPr>
          <p:grpSpPr>
            <a:xfrm>
              <a:off x="3789886" y="3443782"/>
              <a:ext cx="743513" cy="2513363"/>
              <a:chOff x="5714547" y="3290776"/>
              <a:chExt cx="743513" cy="3591643"/>
            </a:xfrm>
          </p:grpSpPr>
          <p:sp>
            <p:nvSpPr>
              <p:cNvPr id="5" name="Trapezoid 11">
                <a:extLst>
                  <a:ext uri="{FF2B5EF4-FFF2-40B4-BE49-F238E27FC236}">
                    <a16:creationId xmlns:a16="http://schemas.microsoft.com/office/drawing/2014/main" id="{4444DFC0-568A-45C5-8B8C-FB19F8464A0B}"/>
                  </a:ext>
                </a:extLst>
              </p:cNvPr>
              <p:cNvSpPr/>
              <p:nvPr/>
            </p:nvSpPr>
            <p:spPr>
              <a:xfrm>
                <a:off x="5714547" y="3290776"/>
                <a:ext cx="743513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rapezoid 11">
                <a:extLst>
                  <a:ext uri="{FF2B5EF4-FFF2-40B4-BE49-F238E27FC236}">
                    <a16:creationId xmlns:a16="http://schemas.microsoft.com/office/drawing/2014/main" id="{C243D0DF-429F-4B95-8F53-29B9F29C4476}"/>
                  </a:ext>
                </a:extLst>
              </p:cNvPr>
              <p:cNvSpPr/>
              <p:nvPr/>
            </p:nvSpPr>
            <p:spPr>
              <a:xfrm>
                <a:off x="5845404" y="3290776"/>
                <a:ext cx="479555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00053E-0C91-4645-9EE6-905C59B6477E}"/>
                </a:ext>
              </a:extLst>
            </p:cNvPr>
            <p:cNvGrpSpPr/>
            <p:nvPr/>
          </p:nvGrpSpPr>
          <p:grpSpPr>
            <a:xfrm>
              <a:off x="3558735" y="1152611"/>
              <a:ext cx="1210387" cy="2802321"/>
              <a:chOff x="5331153" y="575008"/>
              <a:chExt cx="1507917" cy="349117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53C2007-01AA-4721-84FB-A46461070369}"/>
                  </a:ext>
                </a:extLst>
              </p:cNvPr>
              <p:cNvGrpSpPr/>
              <p:nvPr/>
            </p:nvGrpSpPr>
            <p:grpSpPr>
              <a:xfrm>
                <a:off x="6404987" y="3268551"/>
                <a:ext cx="207521" cy="447013"/>
                <a:chOff x="5282863" y="4265998"/>
                <a:chExt cx="524099" cy="1110552"/>
              </a:xfrm>
            </p:grpSpPr>
            <p:sp>
              <p:nvSpPr>
                <p:cNvPr id="40" name="Graphic 2">
                  <a:extLst>
                    <a:ext uri="{FF2B5EF4-FFF2-40B4-BE49-F238E27FC236}">
                      <a16:creationId xmlns:a16="http://schemas.microsoft.com/office/drawing/2014/main" id="{C41060D9-FFAC-47AB-8FA1-FC98269A348D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Graphic 2">
                  <a:extLst>
                    <a:ext uri="{FF2B5EF4-FFF2-40B4-BE49-F238E27FC236}">
                      <a16:creationId xmlns:a16="http://schemas.microsoft.com/office/drawing/2014/main" id="{D32F9278-CE7E-4B09-9882-18842529D130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Graphic 2">
                  <a:extLst>
                    <a:ext uri="{FF2B5EF4-FFF2-40B4-BE49-F238E27FC236}">
                      <a16:creationId xmlns:a16="http://schemas.microsoft.com/office/drawing/2014/main" id="{294C864E-E8EB-4080-97A6-44AC9CBD77CE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14D274C-2A64-4A3F-B7BF-6F08FFE57838}"/>
                  </a:ext>
                </a:extLst>
              </p:cNvPr>
              <p:cNvGrpSpPr/>
              <p:nvPr/>
            </p:nvGrpSpPr>
            <p:grpSpPr>
              <a:xfrm>
                <a:off x="5561202" y="3274206"/>
                <a:ext cx="207521" cy="447013"/>
                <a:chOff x="5282863" y="4265998"/>
                <a:chExt cx="524099" cy="1110552"/>
              </a:xfrm>
            </p:grpSpPr>
            <p:sp>
              <p:nvSpPr>
                <p:cNvPr id="37" name="Graphic 2">
                  <a:extLst>
                    <a:ext uri="{FF2B5EF4-FFF2-40B4-BE49-F238E27FC236}">
                      <a16:creationId xmlns:a16="http://schemas.microsoft.com/office/drawing/2014/main" id="{7F06D23B-7E9B-4722-802C-90F577F45E84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Graphic 2">
                  <a:extLst>
                    <a:ext uri="{FF2B5EF4-FFF2-40B4-BE49-F238E27FC236}">
                      <a16:creationId xmlns:a16="http://schemas.microsoft.com/office/drawing/2014/main" id="{330355FA-270F-4C87-B0F8-E357FA9D5D72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Graphic 2">
                  <a:extLst>
                    <a:ext uri="{FF2B5EF4-FFF2-40B4-BE49-F238E27FC236}">
                      <a16:creationId xmlns:a16="http://schemas.microsoft.com/office/drawing/2014/main" id="{E43DB746-C125-4D1D-8F6A-31FC92707470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9A298B2-CC22-4A66-80F6-9D05AC1930A1}"/>
                  </a:ext>
                </a:extLst>
              </p:cNvPr>
              <p:cNvGrpSpPr/>
              <p:nvPr/>
            </p:nvGrpSpPr>
            <p:grpSpPr>
              <a:xfrm>
                <a:off x="5903929" y="3247764"/>
                <a:ext cx="351612" cy="818414"/>
                <a:chOff x="5282863" y="4265998"/>
                <a:chExt cx="524099" cy="1110552"/>
              </a:xfrm>
            </p:grpSpPr>
            <p:sp>
              <p:nvSpPr>
                <p:cNvPr id="34" name="Graphic 2">
                  <a:extLst>
                    <a:ext uri="{FF2B5EF4-FFF2-40B4-BE49-F238E27FC236}">
                      <a16:creationId xmlns:a16="http://schemas.microsoft.com/office/drawing/2014/main" id="{6C4A75A0-418E-4FBD-8075-62235A1D24C1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Graphic 2">
                  <a:extLst>
                    <a:ext uri="{FF2B5EF4-FFF2-40B4-BE49-F238E27FC236}">
                      <a16:creationId xmlns:a16="http://schemas.microsoft.com/office/drawing/2014/main" id="{972E636E-749E-4486-A75D-4289CD84E5DE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Graphic 2">
                  <a:extLst>
                    <a:ext uri="{FF2B5EF4-FFF2-40B4-BE49-F238E27FC236}">
                      <a16:creationId xmlns:a16="http://schemas.microsoft.com/office/drawing/2014/main" id="{C8F6917E-1F03-4D22-BE39-71194A978DAA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89EC212-50E5-4FF5-9506-FA05C907829A}"/>
                  </a:ext>
                </a:extLst>
              </p:cNvPr>
              <p:cNvGrpSpPr/>
              <p:nvPr/>
            </p:nvGrpSpPr>
            <p:grpSpPr>
              <a:xfrm>
                <a:off x="5331153" y="575008"/>
                <a:ext cx="1507917" cy="2723755"/>
                <a:chOff x="5350725" y="913710"/>
                <a:chExt cx="1507917" cy="2723755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D1D03F8-D240-422E-8639-25F178A7B42B}"/>
                    </a:ext>
                  </a:extLst>
                </p:cNvPr>
                <p:cNvSpPr/>
                <p:nvPr/>
              </p:nvSpPr>
              <p:spPr>
                <a:xfrm>
                  <a:off x="5763669" y="1171705"/>
                  <a:ext cx="680698" cy="2272550"/>
                </a:xfrm>
                <a:custGeom>
                  <a:avLst/>
                  <a:gdLst>
                    <a:gd name="connsiteX0" fmla="*/ 542062 w 680698"/>
                    <a:gd name="connsiteY0" fmla="*/ 0 h 2272550"/>
                    <a:gd name="connsiteX1" fmla="*/ 605998 w 680698"/>
                    <a:gd name="connsiteY1" fmla="*/ 121363 h 2272550"/>
                    <a:gd name="connsiteX2" fmla="*/ 666313 w 680698"/>
                    <a:gd name="connsiteY2" fmla="*/ 264359 h 2272550"/>
                    <a:gd name="connsiteX3" fmla="*/ 679843 w 680698"/>
                    <a:gd name="connsiteY3" fmla="*/ 345113 h 2272550"/>
                    <a:gd name="connsiteX4" fmla="*/ 680026 w 680698"/>
                    <a:gd name="connsiteY4" fmla="*/ 508514 h 2272550"/>
                    <a:gd name="connsiteX5" fmla="*/ 680698 w 680698"/>
                    <a:gd name="connsiteY5" fmla="*/ 519510 h 2272550"/>
                    <a:gd name="connsiteX6" fmla="*/ 680698 w 680698"/>
                    <a:gd name="connsiteY6" fmla="*/ 2173318 h 2272550"/>
                    <a:gd name="connsiteX7" fmla="*/ 581466 w 680698"/>
                    <a:gd name="connsiteY7" fmla="*/ 2272550 h 2272550"/>
                    <a:gd name="connsiteX8" fmla="*/ 99232 w 680698"/>
                    <a:gd name="connsiteY8" fmla="*/ 2272550 h 2272550"/>
                    <a:gd name="connsiteX9" fmla="*/ 0 w 680698"/>
                    <a:gd name="connsiteY9" fmla="*/ 2173318 h 2272550"/>
                    <a:gd name="connsiteX10" fmla="*/ 0 w 680698"/>
                    <a:gd name="connsiteY10" fmla="*/ 519540 h 2272550"/>
                    <a:gd name="connsiteX11" fmla="*/ 1619 w 680698"/>
                    <a:gd name="connsiteY11" fmla="*/ 501887 h 2272550"/>
                    <a:gd name="connsiteX12" fmla="*/ 764 w 680698"/>
                    <a:gd name="connsiteY12" fmla="*/ 394011 h 2272550"/>
                    <a:gd name="connsiteX13" fmla="*/ 42851 w 680698"/>
                    <a:gd name="connsiteY13" fmla="*/ 187636 h 2272550"/>
                    <a:gd name="connsiteX14" fmla="*/ 97513 w 680698"/>
                    <a:gd name="connsiteY14" fmla="*/ 70669 h 2272550"/>
                    <a:gd name="connsiteX15" fmla="*/ 136692 w 680698"/>
                    <a:gd name="connsiteY15" fmla="*/ 1421 h 2272550"/>
                    <a:gd name="connsiteX16" fmla="*/ 332331 w 680698"/>
                    <a:gd name="connsiteY16" fmla="*/ 21143 h 227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0698" h="2272550">
                      <a:moveTo>
                        <a:pt x="542062" y="0"/>
                      </a:moveTo>
                      <a:lnTo>
                        <a:pt x="605998" y="121363"/>
                      </a:lnTo>
                      <a:cubicBezTo>
                        <a:pt x="628022" y="167906"/>
                        <a:pt x="648132" y="215567"/>
                        <a:pt x="666313" y="264359"/>
                      </a:cubicBezTo>
                      <a:cubicBezTo>
                        <a:pt x="676117" y="290656"/>
                        <a:pt x="679782" y="317502"/>
                        <a:pt x="679843" y="345113"/>
                      </a:cubicBezTo>
                      <a:cubicBezTo>
                        <a:pt x="679996" y="399600"/>
                        <a:pt x="680026" y="454057"/>
                        <a:pt x="680026" y="508514"/>
                      </a:cubicBezTo>
                      <a:cubicBezTo>
                        <a:pt x="680454" y="512118"/>
                        <a:pt x="680668" y="515784"/>
                        <a:pt x="680698" y="519510"/>
                      </a:cubicBezTo>
                      <a:lnTo>
                        <a:pt x="680698" y="2173318"/>
                      </a:lnTo>
                      <a:cubicBezTo>
                        <a:pt x="680698" y="2227897"/>
                        <a:pt x="636046" y="2272550"/>
                        <a:pt x="581466" y="2272550"/>
                      </a:cubicBezTo>
                      <a:lnTo>
                        <a:pt x="99232" y="2272550"/>
                      </a:lnTo>
                      <a:cubicBezTo>
                        <a:pt x="44653" y="2272550"/>
                        <a:pt x="0" y="2227897"/>
                        <a:pt x="0" y="2173318"/>
                      </a:cubicBezTo>
                      <a:lnTo>
                        <a:pt x="0" y="519540"/>
                      </a:lnTo>
                      <a:cubicBezTo>
                        <a:pt x="0" y="513493"/>
                        <a:pt x="581" y="507629"/>
                        <a:pt x="1619" y="501887"/>
                      </a:cubicBezTo>
                      <a:cubicBezTo>
                        <a:pt x="2108" y="465877"/>
                        <a:pt x="3116" y="429837"/>
                        <a:pt x="764" y="394011"/>
                      </a:cubicBezTo>
                      <a:cubicBezTo>
                        <a:pt x="-4062" y="320923"/>
                        <a:pt x="14997" y="254066"/>
                        <a:pt x="42851" y="187636"/>
                      </a:cubicBezTo>
                      <a:cubicBezTo>
                        <a:pt x="59589" y="147717"/>
                        <a:pt x="77841" y="108751"/>
                        <a:pt x="97513" y="70669"/>
                      </a:cubicBezTo>
                      <a:lnTo>
                        <a:pt x="136692" y="1421"/>
                      </a:lnTo>
                      <a:lnTo>
                        <a:pt x="332331" y="2114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28000">
                      <a:schemeClr val="bg1">
                        <a:lumMod val="75000"/>
                      </a:schemeClr>
                    </a:gs>
                    <a:gs pos="97345">
                      <a:schemeClr val="bg1">
                        <a:lumMod val="8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910831E-6073-4FD6-9661-F59EA6AD2DFF}"/>
                    </a:ext>
                  </a:extLst>
                </p:cNvPr>
                <p:cNvSpPr/>
                <p:nvPr/>
              </p:nvSpPr>
              <p:spPr>
                <a:xfrm>
                  <a:off x="6414314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7CE0B5F-A44C-49C3-ADAA-F8E6C1E0FFAF}"/>
                    </a:ext>
                  </a:extLst>
                </p:cNvPr>
                <p:cNvSpPr/>
                <p:nvPr/>
              </p:nvSpPr>
              <p:spPr>
                <a:xfrm>
                  <a:off x="5575895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52B8BB54-FECA-45BF-83F1-E601C0EBE958}"/>
                    </a:ext>
                  </a:extLst>
                </p:cNvPr>
                <p:cNvSpPr/>
                <p:nvPr/>
              </p:nvSpPr>
              <p:spPr>
                <a:xfrm>
                  <a:off x="5575493" y="1588828"/>
                  <a:ext cx="219748" cy="1855441"/>
                </a:xfrm>
                <a:custGeom>
                  <a:avLst/>
                  <a:gdLst>
                    <a:gd name="connsiteX0" fmla="*/ 323630 w 324382"/>
                    <a:gd name="connsiteY0" fmla="*/ 524984 h 2738918"/>
                    <a:gd name="connsiteX1" fmla="*/ 321601 w 324382"/>
                    <a:gd name="connsiteY1" fmla="*/ 478682 h 2738918"/>
                    <a:gd name="connsiteX2" fmla="*/ 315334 w 324382"/>
                    <a:gd name="connsiteY2" fmla="*/ 415968 h 2738918"/>
                    <a:gd name="connsiteX3" fmla="*/ 179041 w 324382"/>
                    <a:gd name="connsiteY3" fmla="*/ 25530 h 2738918"/>
                    <a:gd name="connsiteX4" fmla="*/ 161773 w 324382"/>
                    <a:gd name="connsiteY4" fmla="*/ 11 h 2738918"/>
                    <a:gd name="connsiteX5" fmla="*/ 128275 w 324382"/>
                    <a:gd name="connsiteY5" fmla="*/ 51138 h 2738918"/>
                    <a:gd name="connsiteX6" fmla="*/ 93379 w 324382"/>
                    <a:gd name="connsiteY6" fmla="*/ 125213 h 2738918"/>
                    <a:gd name="connsiteX7" fmla="*/ 8438 w 324382"/>
                    <a:gd name="connsiteY7" fmla="*/ 435670 h 2738918"/>
                    <a:gd name="connsiteX8" fmla="*/ 549 w 324382"/>
                    <a:gd name="connsiteY8" fmla="*/ 984403 h 2738918"/>
                    <a:gd name="connsiteX9" fmla="*/ 549 w 324382"/>
                    <a:gd name="connsiteY9" fmla="*/ 1547383 h 2738918"/>
                    <a:gd name="connsiteX10" fmla="*/ 503 w 324382"/>
                    <a:gd name="connsiteY10" fmla="*/ 2110362 h 2738918"/>
                    <a:gd name="connsiteX11" fmla="*/ 368 w 324382"/>
                    <a:gd name="connsiteY11" fmla="*/ 2645164 h 2738918"/>
                    <a:gd name="connsiteX12" fmla="*/ 549 w 324382"/>
                    <a:gd name="connsiteY12" fmla="*/ 2722936 h 2738918"/>
                    <a:gd name="connsiteX13" fmla="*/ 21468 w 324382"/>
                    <a:gd name="connsiteY13" fmla="*/ 2738671 h 2738918"/>
                    <a:gd name="connsiteX14" fmla="*/ 302079 w 324382"/>
                    <a:gd name="connsiteY14" fmla="*/ 2738626 h 2738918"/>
                    <a:gd name="connsiteX15" fmla="*/ 322683 w 324382"/>
                    <a:gd name="connsiteY15" fmla="*/ 2720997 h 2738918"/>
                    <a:gd name="connsiteX16" fmla="*/ 322683 w 324382"/>
                    <a:gd name="connsiteY16" fmla="*/ 2158198 h 2738918"/>
                    <a:gd name="connsiteX17" fmla="*/ 322683 w 324382"/>
                    <a:gd name="connsiteY17" fmla="*/ 1595399 h 2738918"/>
                    <a:gd name="connsiteX18" fmla="*/ 322683 w 324382"/>
                    <a:gd name="connsiteY18" fmla="*/ 1032599 h 2738918"/>
                    <a:gd name="connsiteX19" fmla="*/ 322683 w 324382"/>
                    <a:gd name="connsiteY19" fmla="*/ 751222 h 2738918"/>
                    <a:gd name="connsiteX20" fmla="*/ 323630 w 324382"/>
                    <a:gd name="connsiteY20" fmla="*/ 524984 h 273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4382" h="2738918">
                      <a:moveTo>
                        <a:pt x="323630" y="524984"/>
                      </a:moveTo>
                      <a:cubicBezTo>
                        <a:pt x="323179" y="509520"/>
                        <a:pt x="322548" y="494056"/>
                        <a:pt x="321601" y="478682"/>
                      </a:cubicBezTo>
                      <a:cubicBezTo>
                        <a:pt x="320338" y="457717"/>
                        <a:pt x="318355" y="436752"/>
                        <a:pt x="315334" y="415968"/>
                      </a:cubicBezTo>
                      <a:cubicBezTo>
                        <a:pt x="295722" y="281163"/>
                        <a:pt x="237562" y="147711"/>
                        <a:pt x="179041" y="25530"/>
                      </a:cubicBezTo>
                      <a:cubicBezTo>
                        <a:pt x="175254" y="17640"/>
                        <a:pt x="171286" y="643"/>
                        <a:pt x="161773" y="11"/>
                      </a:cubicBezTo>
                      <a:cubicBezTo>
                        <a:pt x="148879" y="-800"/>
                        <a:pt x="132829" y="42121"/>
                        <a:pt x="128275" y="51138"/>
                      </a:cubicBezTo>
                      <a:cubicBezTo>
                        <a:pt x="115967" y="75484"/>
                        <a:pt x="104335" y="100191"/>
                        <a:pt x="93379" y="125213"/>
                      </a:cubicBezTo>
                      <a:cubicBezTo>
                        <a:pt x="49556" y="225483"/>
                        <a:pt x="16328" y="326429"/>
                        <a:pt x="8438" y="435670"/>
                      </a:cubicBezTo>
                      <a:cubicBezTo>
                        <a:pt x="-3103" y="595137"/>
                        <a:pt x="549" y="802259"/>
                        <a:pt x="549" y="984403"/>
                      </a:cubicBezTo>
                      <a:cubicBezTo>
                        <a:pt x="549" y="1172048"/>
                        <a:pt x="549" y="1359693"/>
                        <a:pt x="549" y="1547383"/>
                      </a:cubicBezTo>
                      <a:cubicBezTo>
                        <a:pt x="549" y="1735073"/>
                        <a:pt x="503" y="1922672"/>
                        <a:pt x="503" y="2110362"/>
                      </a:cubicBezTo>
                      <a:cubicBezTo>
                        <a:pt x="458" y="2288630"/>
                        <a:pt x="413" y="2466897"/>
                        <a:pt x="368" y="2645164"/>
                      </a:cubicBezTo>
                      <a:cubicBezTo>
                        <a:pt x="368" y="2671088"/>
                        <a:pt x="3479" y="2697012"/>
                        <a:pt x="549" y="2722936"/>
                      </a:cubicBezTo>
                      <a:cubicBezTo>
                        <a:pt x="6635" y="2739843"/>
                        <a:pt x="14164" y="2738671"/>
                        <a:pt x="21468" y="2738671"/>
                      </a:cubicBezTo>
                      <a:cubicBezTo>
                        <a:pt x="115020" y="2738986"/>
                        <a:pt x="208527" y="2739031"/>
                        <a:pt x="302079" y="2738626"/>
                      </a:cubicBezTo>
                      <a:cubicBezTo>
                        <a:pt x="309383" y="2738580"/>
                        <a:pt x="317002" y="2740158"/>
                        <a:pt x="322683" y="2720997"/>
                      </a:cubicBezTo>
                      <a:cubicBezTo>
                        <a:pt x="322683" y="2533397"/>
                        <a:pt x="322683" y="2345798"/>
                        <a:pt x="322683" y="2158198"/>
                      </a:cubicBezTo>
                      <a:cubicBezTo>
                        <a:pt x="322683" y="1970598"/>
                        <a:pt x="322683" y="1782998"/>
                        <a:pt x="322683" y="1595399"/>
                      </a:cubicBezTo>
                      <a:cubicBezTo>
                        <a:pt x="322683" y="1407799"/>
                        <a:pt x="322683" y="1220199"/>
                        <a:pt x="322683" y="1032599"/>
                      </a:cubicBezTo>
                      <a:cubicBezTo>
                        <a:pt x="322683" y="938822"/>
                        <a:pt x="322683" y="844999"/>
                        <a:pt x="322683" y="751222"/>
                      </a:cubicBezTo>
                      <a:cubicBezTo>
                        <a:pt x="322728" y="676020"/>
                        <a:pt x="325749" y="600277"/>
                        <a:pt x="323630" y="5249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8141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CB91DD32-54D5-4F89-8AD1-8994E6C6BBA5}"/>
                    </a:ext>
                  </a:extLst>
                </p:cNvPr>
                <p:cNvSpPr/>
                <p:nvPr/>
              </p:nvSpPr>
              <p:spPr>
                <a:xfrm>
                  <a:off x="6412849" y="1592862"/>
                  <a:ext cx="220165" cy="1851376"/>
                </a:xfrm>
                <a:custGeom>
                  <a:avLst/>
                  <a:gdLst>
                    <a:gd name="connsiteX0" fmla="*/ 323845 w 324997"/>
                    <a:gd name="connsiteY0" fmla="*/ 2658640 h 2732918"/>
                    <a:gd name="connsiteX1" fmla="*/ 323665 w 324997"/>
                    <a:gd name="connsiteY1" fmla="*/ 2098231 h 2732918"/>
                    <a:gd name="connsiteX2" fmla="*/ 323575 w 324997"/>
                    <a:gd name="connsiteY2" fmla="*/ 1535025 h 2732918"/>
                    <a:gd name="connsiteX3" fmla="*/ 323394 w 324997"/>
                    <a:gd name="connsiteY3" fmla="*/ 977636 h 2732918"/>
                    <a:gd name="connsiteX4" fmla="*/ 323980 w 324997"/>
                    <a:gd name="connsiteY4" fmla="*/ 697296 h 2732918"/>
                    <a:gd name="connsiteX5" fmla="*/ 317308 w 324997"/>
                    <a:gd name="connsiteY5" fmla="*/ 436974 h 2732918"/>
                    <a:gd name="connsiteX6" fmla="*/ 176416 w 324997"/>
                    <a:gd name="connsiteY6" fmla="*/ 11685 h 2732918"/>
                    <a:gd name="connsiteX7" fmla="*/ 133675 w 324997"/>
                    <a:gd name="connsiteY7" fmla="*/ 36031 h 2732918"/>
                    <a:gd name="connsiteX8" fmla="*/ 93054 w 324997"/>
                    <a:gd name="connsiteY8" fmla="*/ 116147 h 2732918"/>
                    <a:gd name="connsiteX9" fmla="*/ 4822 w 324997"/>
                    <a:gd name="connsiteY9" fmla="*/ 437515 h 2732918"/>
                    <a:gd name="connsiteX10" fmla="*/ 944 w 324997"/>
                    <a:gd name="connsiteY10" fmla="*/ 673626 h 2732918"/>
                    <a:gd name="connsiteX11" fmla="*/ 854 w 324997"/>
                    <a:gd name="connsiteY11" fmla="*/ 688234 h 2732918"/>
                    <a:gd name="connsiteX12" fmla="*/ 854 w 324997"/>
                    <a:gd name="connsiteY12" fmla="*/ 2378977 h 2732918"/>
                    <a:gd name="connsiteX13" fmla="*/ 1305 w 324997"/>
                    <a:gd name="connsiteY13" fmla="*/ 2715087 h 2732918"/>
                    <a:gd name="connsiteX14" fmla="*/ 21954 w 324997"/>
                    <a:gd name="connsiteY14" fmla="*/ 2732625 h 2732918"/>
                    <a:gd name="connsiteX15" fmla="*/ 302745 w 324997"/>
                    <a:gd name="connsiteY15" fmla="*/ 2732671 h 2732918"/>
                    <a:gd name="connsiteX16" fmla="*/ 323665 w 324997"/>
                    <a:gd name="connsiteY16" fmla="*/ 2716620 h 2732918"/>
                    <a:gd name="connsiteX17" fmla="*/ 323845 w 324997"/>
                    <a:gd name="connsiteY17" fmla="*/ 2658640 h 273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4997" h="2732918">
                      <a:moveTo>
                        <a:pt x="323845" y="2658640"/>
                      </a:moveTo>
                      <a:cubicBezTo>
                        <a:pt x="323845" y="2471852"/>
                        <a:pt x="323710" y="2285064"/>
                        <a:pt x="323665" y="2098231"/>
                      </a:cubicBezTo>
                      <a:cubicBezTo>
                        <a:pt x="323620" y="1910495"/>
                        <a:pt x="323575" y="1722761"/>
                        <a:pt x="323575" y="1535025"/>
                      </a:cubicBezTo>
                      <a:cubicBezTo>
                        <a:pt x="323530" y="1349229"/>
                        <a:pt x="322989" y="1163388"/>
                        <a:pt x="323394" y="977636"/>
                      </a:cubicBezTo>
                      <a:cubicBezTo>
                        <a:pt x="323575" y="884175"/>
                        <a:pt x="323800" y="790713"/>
                        <a:pt x="323980" y="697296"/>
                      </a:cubicBezTo>
                      <a:cubicBezTo>
                        <a:pt x="324161" y="610552"/>
                        <a:pt x="328624" y="523132"/>
                        <a:pt x="317308" y="436974"/>
                      </a:cubicBezTo>
                      <a:cubicBezTo>
                        <a:pt x="297651" y="287516"/>
                        <a:pt x="238544" y="147842"/>
                        <a:pt x="176416" y="11685"/>
                      </a:cubicBezTo>
                      <a:cubicBezTo>
                        <a:pt x="161899" y="-20055"/>
                        <a:pt x="142467" y="21333"/>
                        <a:pt x="133675" y="36031"/>
                      </a:cubicBezTo>
                      <a:cubicBezTo>
                        <a:pt x="118301" y="61774"/>
                        <a:pt x="104956" y="88645"/>
                        <a:pt x="93054" y="116147"/>
                      </a:cubicBezTo>
                      <a:cubicBezTo>
                        <a:pt x="49727" y="216191"/>
                        <a:pt x="13974" y="328499"/>
                        <a:pt x="4822" y="437515"/>
                      </a:cubicBezTo>
                      <a:cubicBezTo>
                        <a:pt x="-1761" y="516099"/>
                        <a:pt x="-2" y="594863"/>
                        <a:pt x="944" y="673626"/>
                      </a:cubicBezTo>
                      <a:cubicBezTo>
                        <a:pt x="899" y="678496"/>
                        <a:pt x="854" y="683365"/>
                        <a:pt x="854" y="688234"/>
                      </a:cubicBezTo>
                      <a:cubicBezTo>
                        <a:pt x="854" y="1251800"/>
                        <a:pt x="809" y="1815411"/>
                        <a:pt x="854" y="2378977"/>
                      </a:cubicBezTo>
                      <a:cubicBezTo>
                        <a:pt x="854" y="2491013"/>
                        <a:pt x="1170" y="2603050"/>
                        <a:pt x="1305" y="2715087"/>
                      </a:cubicBezTo>
                      <a:cubicBezTo>
                        <a:pt x="7076" y="2733843"/>
                        <a:pt x="14650" y="2732625"/>
                        <a:pt x="21954" y="2732625"/>
                      </a:cubicBezTo>
                      <a:cubicBezTo>
                        <a:pt x="115551" y="2733031"/>
                        <a:pt x="209148" y="2732986"/>
                        <a:pt x="302745" y="2732671"/>
                      </a:cubicBezTo>
                      <a:cubicBezTo>
                        <a:pt x="310094" y="2732625"/>
                        <a:pt x="317623" y="2733617"/>
                        <a:pt x="323665" y="2716620"/>
                      </a:cubicBezTo>
                      <a:cubicBezTo>
                        <a:pt x="320509" y="2697324"/>
                        <a:pt x="323890" y="2677982"/>
                        <a:pt x="323845" y="26586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C9DF130D-36C4-4140-8748-9AB2E21D924D}"/>
                    </a:ext>
                  </a:extLst>
                </p:cNvPr>
                <p:cNvSpPr/>
                <p:nvPr/>
              </p:nvSpPr>
              <p:spPr>
                <a:xfrm>
                  <a:off x="5350725" y="2339690"/>
                  <a:ext cx="576651" cy="1136810"/>
                </a:xfrm>
                <a:custGeom>
                  <a:avLst/>
                  <a:gdLst>
                    <a:gd name="connsiteX0" fmla="*/ 850370 w 851226"/>
                    <a:gd name="connsiteY0" fmla="*/ 0 h 1678107"/>
                    <a:gd name="connsiteX1" fmla="*/ 850866 w 851226"/>
                    <a:gd name="connsiteY1" fmla="*/ 1662474 h 1678107"/>
                    <a:gd name="connsiteX2" fmla="*/ 851227 w 851226"/>
                    <a:gd name="connsiteY2" fmla="*/ 1675098 h 1678107"/>
                    <a:gd name="connsiteX3" fmla="*/ 834771 w 851226"/>
                    <a:gd name="connsiteY3" fmla="*/ 1677533 h 1678107"/>
                    <a:gd name="connsiteX4" fmla="*/ 47988 w 851226"/>
                    <a:gd name="connsiteY4" fmla="*/ 1678028 h 1678107"/>
                    <a:gd name="connsiteX5" fmla="*/ 24724 w 851226"/>
                    <a:gd name="connsiteY5" fmla="*/ 1662700 h 1678107"/>
                    <a:gd name="connsiteX6" fmla="*/ 30359 w 851226"/>
                    <a:gd name="connsiteY6" fmla="*/ 1434388 h 1678107"/>
                    <a:gd name="connsiteX7" fmla="*/ 174362 w 851226"/>
                    <a:gd name="connsiteY7" fmla="*/ 1245480 h 1678107"/>
                    <a:gd name="connsiteX8" fmla="*/ 367823 w 851226"/>
                    <a:gd name="connsiteY8" fmla="*/ 1060090 h 1678107"/>
                    <a:gd name="connsiteX9" fmla="*/ 607406 w 851226"/>
                    <a:gd name="connsiteY9" fmla="*/ 766765 h 1678107"/>
                    <a:gd name="connsiteX10" fmla="*/ 711823 w 851226"/>
                    <a:gd name="connsiteY10" fmla="*/ 494676 h 1678107"/>
                    <a:gd name="connsiteX11" fmla="*/ 768270 w 851226"/>
                    <a:gd name="connsiteY11" fmla="*/ 231152 h 1678107"/>
                    <a:gd name="connsiteX12" fmla="*/ 845050 w 851226"/>
                    <a:gd name="connsiteY12" fmla="*/ 7665 h 1678107"/>
                    <a:gd name="connsiteX13" fmla="*/ 850370 w 851226"/>
                    <a:gd name="connsiteY13" fmla="*/ 0 h 167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1226" h="1678107">
                      <a:moveTo>
                        <a:pt x="850370" y="0"/>
                      </a:moveTo>
                      <a:cubicBezTo>
                        <a:pt x="850505" y="6853"/>
                        <a:pt x="850821" y="1115139"/>
                        <a:pt x="850866" y="1662474"/>
                      </a:cubicBezTo>
                      <a:cubicBezTo>
                        <a:pt x="850866" y="1666667"/>
                        <a:pt x="851092" y="1670905"/>
                        <a:pt x="851227" y="1675098"/>
                      </a:cubicBezTo>
                      <a:cubicBezTo>
                        <a:pt x="846358" y="1679922"/>
                        <a:pt x="840271" y="1677487"/>
                        <a:pt x="834771" y="1677533"/>
                      </a:cubicBezTo>
                      <a:cubicBezTo>
                        <a:pt x="774852" y="1677848"/>
                        <a:pt x="141765" y="1677352"/>
                        <a:pt x="47988" y="1678028"/>
                      </a:cubicBezTo>
                      <a:cubicBezTo>
                        <a:pt x="35184" y="1678119"/>
                        <a:pt x="29863" y="1673610"/>
                        <a:pt x="24724" y="1662700"/>
                      </a:cubicBezTo>
                      <a:cubicBezTo>
                        <a:pt x="-11615" y="1585469"/>
                        <a:pt x="-6340" y="1509500"/>
                        <a:pt x="30359" y="1434388"/>
                      </a:cubicBezTo>
                      <a:cubicBezTo>
                        <a:pt x="65796" y="1361891"/>
                        <a:pt x="119177" y="1303009"/>
                        <a:pt x="174362" y="1245480"/>
                      </a:cubicBezTo>
                      <a:cubicBezTo>
                        <a:pt x="224046" y="1193723"/>
                        <a:pt x="358219" y="1068836"/>
                        <a:pt x="367823" y="1060090"/>
                      </a:cubicBezTo>
                      <a:cubicBezTo>
                        <a:pt x="462141" y="974112"/>
                        <a:pt x="543475" y="877494"/>
                        <a:pt x="607406" y="766765"/>
                      </a:cubicBezTo>
                      <a:cubicBezTo>
                        <a:pt x="641400" y="715323"/>
                        <a:pt x="697576" y="556172"/>
                        <a:pt x="711823" y="494676"/>
                      </a:cubicBezTo>
                      <a:cubicBezTo>
                        <a:pt x="732066" y="407165"/>
                        <a:pt x="746088" y="318302"/>
                        <a:pt x="768270" y="231152"/>
                      </a:cubicBezTo>
                      <a:cubicBezTo>
                        <a:pt x="787792" y="154507"/>
                        <a:pt x="813310" y="80026"/>
                        <a:pt x="845050" y="7665"/>
                      </a:cubicBezTo>
                      <a:cubicBezTo>
                        <a:pt x="846313" y="4869"/>
                        <a:pt x="848612" y="2525"/>
                        <a:pt x="85037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BDCC9C8-0122-4E8D-89DB-EC558384D919}"/>
                    </a:ext>
                  </a:extLst>
                </p:cNvPr>
                <p:cNvSpPr/>
                <p:nvPr/>
              </p:nvSpPr>
              <p:spPr>
                <a:xfrm>
                  <a:off x="6277789" y="2339720"/>
                  <a:ext cx="580853" cy="1136799"/>
                </a:xfrm>
                <a:custGeom>
                  <a:avLst/>
                  <a:gdLst>
                    <a:gd name="connsiteX0" fmla="*/ 4825 w 857429"/>
                    <a:gd name="connsiteY0" fmla="*/ 0 h 1678091"/>
                    <a:gd name="connsiteX1" fmla="*/ 45491 w 857429"/>
                    <a:gd name="connsiteY1" fmla="*/ 95310 h 1678091"/>
                    <a:gd name="connsiteX2" fmla="*/ 121280 w 857429"/>
                    <a:gd name="connsiteY2" fmla="*/ 387824 h 1678091"/>
                    <a:gd name="connsiteX3" fmla="*/ 197248 w 857429"/>
                    <a:gd name="connsiteY3" fmla="*/ 670328 h 1678091"/>
                    <a:gd name="connsiteX4" fmla="*/ 354866 w 857429"/>
                    <a:gd name="connsiteY4" fmla="*/ 920461 h 1678091"/>
                    <a:gd name="connsiteX5" fmla="*/ 464965 w 857429"/>
                    <a:gd name="connsiteY5" fmla="*/ 1040207 h 1678091"/>
                    <a:gd name="connsiteX6" fmla="*/ 612213 w 857429"/>
                    <a:gd name="connsiteY6" fmla="*/ 1177717 h 1678091"/>
                    <a:gd name="connsiteX7" fmla="*/ 775151 w 857429"/>
                    <a:gd name="connsiteY7" fmla="*/ 1353640 h 1678091"/>
                    <a:gd name="connsiteX8" fmla="*/ 853284 w 857429"/>
                    <a:gd name="connsiteY8" fmla="*/ 1523882 h 1678091"/>
                    <a:gd name="connsiteX9" fmla="*/ 855178 w 857429"/>
                    <a:gd name="connsiteY9" fmla="*/ 1586370 h 1678091"/>
                    <a:gd name="connsiteX10" fmla="*/ 829524 w 857429"/>
                    <a:gd name="connsiteY10" fmla="*/ 1665314 h 1678091"/>
                    <a:gd name="connsiteX11" fmla="*/ 809191 w 857429"/>
                    <a:gd name="connsiteY11" fmla="*/ 1677848 h 1678091"/>
                    <a:gd name="connsiteX12" fmla="*/ 4058 w 857429"/>
                    <a:gd name="connsiteY12" fmla="*/ 1675008 h 1678091"/>
                    <a:gd name="connsiteX13" fmla="*/ 4825 w 857429"/>
                    <a:gd name="connsiteY13" fmla="*/ 0 h 16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7429" h="1678091">
                      <a:moveTo>
                        <a:pt x="4825" y="0"/>
                      </a:moveTo>
                      <a:cubicBezTo>
                        <a:pt x="22723" y="29892"/>
                        <a:pt x="33499" y="62939"/>
                        <a:pt x="45491" y="95310"/>
                      </a:cubicBezTo>
                      <a:cubicBezTo>
                        <a:pt x="80658" y="190215"/>
                        <a:pt x="102118" y="288771"/>
                        <a:pt x="121280" y="387824"/>
                      </a:cubicBezTo>
                      <a:cubicBezTo>
                        <a:pt x="139855" y="483810"/>
                        <a:pt x="159783" y="579436"/>
                        <a:pt x="197248" y="670328"/>
                      </a:cubicBezTo>
                      <a:cubicBezTo>
                        <a:pt x="220873" y="728758"/>
                        <a:pt x="295264" y="849361"/>
                        <a:pt x="354866" y="920461"/>
                      </a:cubicBezTo>
                      <a:cubicBezTo>
                        <a:pt x="389717" y="962029"/>
                        <a:pt x="426237" y="1002110"/>
                        <a:pt x="464965" y="1040207"/>
                      </a:cubicBezTo>
                      <a:cubicBezTo>
                        <a:pt x="477363" y="1052425"/>
                        <a:pt x="580293" y="1147240"/>
                        <a:pt x="612213" y="1177717"/>
                      </a:cubicBezTo>
                      <a:cubicBezTo>
                        <a:pt x="670148" y="1232947"/>
                        <a:pt x="727226" y="1289123"/>
                        <a:pt x="775151" y="1353640"/>
                      </a:cubicBezTo>
                      <a:cubicBezTo>
                        <a:pt x="813158" y="1404857"/>
                        <a:pt x="843771" y="1459545"/>
                        <a:pt x="853284" y="1523882"/>
                      </a:cubicBezTo>
                      <a:cubicBezTo>
                        <a:pt x="853419" y="1524739"/>
                        <a:pt x="861129" y="1561708"/>
                        <a:pt x="855178" y="1586370"/>
                      </a:cubicBezTo>
                      <a:cubicBezTo>
                        <a:pt x="847513" y="1612970"/>
                        <a:pt x="841878" y="1640157"/>
                        <a:pt x="829524" y="1665314"/>
                      </a:cubicBezTo>
                      <a:cubicBezTo>
                        <a:pt x="824925" y="1674692"/>
                        <a:pt x="819741" y="1677893"/>
                        <a:pt x="809191" y="1677848"/>
                      </a:cubicBezTo>
                      <a:cubicBezTo>
                        <a:pt x="713835" y="1677487"/>
                        <a:pt x="8972" y="1679787"/>
                        <a:pt x="4058" y="1675008"/>
                      </a:cubicBezTo>
                      <a:cubicBezTo>
                        <a:pt x="406" y="1670815"/>
                        <a:pt x="-3201" y="8341"/>
                        <a:pt x="48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599B9649-825B-435F-8194-C9066751EA43}"/>
                    </a:ext>
                  </a:extLst>
                </p:cNvPr>
                <p:cNvSpPr/>
                <p:nvPr/>
              </p:nvSpPr>
              <p:spPr>
                <a:xfrm>
                  <a:off x="6412954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3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3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3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D106CAF-5C1A-45CD-AE64-E7F022F8470B}"/>
                    </a:ext>
                  </a:extLst>
                </p:cNvPr>
                <p:cNvSpPr/>
                <p:nvPr/>
              </p:nvSpPr>
              <p:spPr>
                <a:xfrm>
                  <a:off x="5928051" y="3474614"/>
                  <a:ext cx="351611" cy="146390"/>
                </a:xfrm>
                <a:custGeom>
                  <a:avLst/>
                  <a:gdLst>
                    <a:gd name="connsiteX0" fmla="*/ 53333 w 519032"/>
                    <a:gd name="connsiteY0" fmla="*/ 0 h 216094"/>
                    <a:gd name="connsiteX1" fmla="*/ 465728 w 519032"/>
                    <a:gd name="connsiteY1" fmla="*/ 180 h 216094"/>
                    <a:gd name="connsiteX2" fmla="*/ 517756 w 519032"/>
                    <a:gd name="connsiteY2" fmla="*/ 201711 h 216094"/>
                    <a:gd name="connsiteX3" fmla="*/ 506079 w 519032"/>
                    <a:gd name="connsiteY3" fmla="*/ 216094 h 216094"/>
                    <a:gd name="connsiteX4" fmla="*/ 13478 w 519032"/>
                    <a:gd name="connsiteY4" fmla="*/ 216094 h 216094"/>
                    <a:gd name="connsiteX5" fmla="*/ 1485 w 519032"/>
                    <a:gd name="connsiteY5" fmla="*/ 200629 h 216094"/>
                    <a:gd name="connsiteX6" fmla="*/ 53333 w 519032"/>
                    <a:gd name="connsiteY6" fmla="*/ 0 h 21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9032" h="216094">
                      <a:moveTo>
                        <a:pt x="53333" y="0"/>
                      </a:moveTo>
                      <a:cubicBezTo>
                        <a:pt x="190798" y="45"/>
                        <a:pt x="328263" y="135"/>
                        <a:pt x="465728" y="180"/>
                      </a:cubicBezTo>
                      <a:cubicBezTo>
                        <a:pt x="482950" y="67403"/>
                        <a:pt x="499812" y="134715"/>
                        <a:pt x="517756" y="201711"/>
                      </a:cubicBezTo>
                      <a:cubicBezTo>
                        <a:pt x="521183" y="214606"/>
                        <a:pt x="517846" y="216094"/>
                        <a:pt x="506079" y="216094"/>
                      </a:cubicBezTo>
                      <a:cubicBezTo>
                        <a:pt x="341879" y="215778"/>
                        <a:pt x="177678" y="215733"/>
                        <a:pt x="13478" y="216094"/>
                      </a:cubicBezTo>
                      <a:cubicBezTo>
                        <a:pt x="583" y="216139"/>
                        <a:pt x="-2167" y="213930"/>
                        <a:pt x="1485" y="200629"/>
                      </a:cubicBezTo>
                      <a:cubicBezTo>
                        <a:pt x="17580" y="141342"/>
                        <a:pt x="47517" y="6402"/>
                        <a:pt x="5333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8000">
                      <a:schemeClr val="tx1">
                        <a:lumMod val="75000"/>
                        <a:lumOff val="25000"/>
                      </a:schemeClr>
                    </a:gs>
                    <a:gs pos="97345">
                      <a:schemeClr val="bg1">
                        <a:lumMod val="7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87596E70-24DA-4691-B2EC-F1EC0EB84E9D}"/>
                    </a:ext>
                  </a:extLst>
                </p:cNvPr>
                <p:cNvSpPr/>
                <p:nvPr/>
              </p:nvSpPr>
              <p:spPr>
                <a:xfrm>
                  <a:off x="5574536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2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4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2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81D497A5-4DCA-4704-90CF-893E530B0471}"/>
                    </a:ext>
                  </a:extLst>
                </p:cNvPr>
                <p:cNvGrpSpPr/>
                <p:nvPr/>
              </p:nvGrpSpPr>
              <p:grpSpPr>
                <a:xfrm>
                  <a:off x="5575416" y="2099749"/>
                  <a:ext cx="1056756" cy="650063"/>
                  <a:chOff x="5575416" y="2099749"/>
                  <a:chExt cx="1056756" cy="650063"/>
                </a:xfrm>
              </p:grpSpPr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63A2EA2E-B234-4CE6-8209-B5D166771C56}"/>
                      </a:ext>
                    </a:extLst>
                  </p:cNvPr>
                  <p:cNvSpPr/>
                  <p:nvPr/>
                </p:nvSpPr>
                <p:spPr>
                  <a:xfrm>
                    <a:off x="5575865" y="2099779"/>
                    <a:ext cx="218256" cy="43003"/>
                  </a:xfrm>
                  <a:custGeom>
                    <a:avLst/>
                    <a:gdLst>
                      <a:gd name="connsiteX0" fmla="*/ 322179 w 322179"/>
                      <a:gd name="connsiteY0" fmla="*/ 63480 h 63479"/>
                      <a:gd name="connsiteX1" fmla="*/ 225 w 322179"/>
                      <a:gd name="connsiteY1" fmla="*/ 63119 h 63479"/>
                      <a:gd name="connsiteX2" fmla="*/ 0 w 322179"/>
                      <a:gd name="connsiteY2" fmla="*/ 271 h 63479"/>
                      <a:gd name="connsiteX3" fmla="*/ 322179 w 322179"/>
                      <a:gd name="connsiteY3" fmla="*/ 0 h 63479"/>
                      <a:gd name="connsiteX4" fmla="*/ 322179 w 322179"/>
                      <a:gd name="connsiteY4" fmla="*/ 6348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179" h="63479">
                        <a:moveTo>
                          <a:pt x="322179" y="63480"/>
                        </a:moveTo>
                        <a:cubicBezTo>
                          <a:pt x="214876" y="63345"/>
                          <a:pt x="107528" y="63255"/>
                          <a:pt x="225" y="63119"/>
                        </a:cubicBezTo>
                        <a:cubicBezTo>
                          <a:pt x="135" y="42155"/>
                          <a:pt x="45" y="21235"/>
                          <a:pt x="0" y="271"/>
                        </a:cubicBezTo>
                        <a:cubicBezTo>
                          <a:pt x="107393" y="180"/>
                          <a:pt x="214786" y="90"/>
                          <a:pt x="322179" y="0"/>
                        </a:cubicBezTo>
                        <a:cubicBezTo>
                          <a:pt x="322179" y="21145"/>
                          <a:pt x="322179" y="42335"/>
                          <a:pt x="322179" y="6348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ECED610B-B611-4FA2-846B-5952FC43036F}"/>
                      </a:ext>
                    </a:extLst>
                  </p:cNvPr>
                  <p:cNvSpPr/>
                  <p:nvPr/>
                </p:nvSpPr>
                <p:spPr>
                  <a:xfrm>
                    <a:off x="5575416" y="2213488"/>
                    <a:ext cx="218703" cy="43308"/>
                  </a:xfrm>
                  <a:custGeom>
                    <a:avLst/>
                    <a:gdLst>
                      <a:gd name="connsiteX0" fmla="*/ 752 w 322840"/>
                      <a:gd name="connsiteY0" fmla="*/ 406 h 63930"/>
                      <a:gd name="connsiteX1" fmla="*/ 322841 w 322840"/>
                      <a:gd name="connsiteY1" fmla="*/ 0 h 63930"/>
                      <a:gd name="connsiteX2" fmla="*/ 322841 w 322840"/>
                      <a:gd name="connsiteY2" fmla="*/ 63435 h 63930"/>
                      <a:gd name="connsiteX3" fmla="*/ 3727 w 322840"/>
                      <a:gd name="connsiteY3" fmla="*/ 63931 h 63930"/>
                      <a:gd name="connsiteX4" fmla="*/ 752 w 322840"/>
                      <a:gd name="connsiteY4" fmla="*/ 406 h 6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840" h="63930">
                        <a:moveTo>
                          <a:pt x="752" y="406"/>
                        </a:moveTo>
                        <a:cubicBezTo>
                          <a:pt x="108100" y="271"/>
                          <a:pt x="215493" y="135"/>
                          <a:pt x="322841" y="0"/>
                        </a:cubicBezTo>
                        <a:cubicBezTo>
                          <a:pt x="322841" y="21145"/>
                          <a:pt x="322841" y="42290"/>
                          <a:pt x="322841" y="63435"/>
                        </a:cubicBezTo>
                        <a:cubicBezTo>
                          <a:pt x="216485" y="63615"/>
                          <a:pt x="110084" y="63796"/>
                          <a:pt x="3727" y="63931"/>
                        </a:cubicBezTo>
                        <a:cubicBezTo>
                          <a:pt x="-3306" y="43056"/>
                          <a:pt x="2014" y="21596"/>
                          <a:pt x="752" y="4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64EFE7E7-19D3-415A-9B90-9A1037C0BB7C}"/>
                      </a:ext>
                    </a:extLst>
                  </p:cNvPr>
                  <p:cNvSpPr/>
                  <p:nvPr/>
                </p:nvSpPr>
                <p:spPr>
                  <a:xfrm>
                    <a:off x="5575834" y="2706299"/>
                    <a:ext cx="218286" cy="43513"/>
                  </a:xfrm>
                  <a:custGeom>
                    <a:avLst/>
                    <a:gdLst>
                      <a:gd name="connsiteX0" fmla="*/ 322224 w 322224"/>
                      <a:gd name="connsiteY0" fmla="*/ 63781 h 64232"/>
                      <a:gd name="connsiteX1" fmla="*/ 3111 w 322224"/>
                      <a:gd name="connsiteY1" fmla="*/ 64232 h 64232"/>
                      <a:gd name="connsiteX2" fmla="*/ 0 w 322224"/>
                      <a:gd name="connsiteY2" fmla="*/ 707 h 64232"/>
                      <a:gd name="connsiteX3" fmla="*/ 219475 w 322224"/>
                      <a:gd name="connsiteY3" fmla="*/ 31 h 64232"/>
                      <a:gd name="connsiteX4" fmla="*/ 322134 w 322224"/>
                      <a:gd name="connsiteY4" fmla="*/ 76 h 64232"/>
                      <a:gd name="connsiteX5" fmla="*/ 322224 w 322224"/>
                      <a:gd name="connsiteY5" fmla="*/ 63781 h 6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224" h="64232">
                        <a:moveTo>
                          <a:pt x="322224" y="63781"/>
                        </a:moveTo>
                        <a:cubicBezTo>
                          <a:pt x="215868" y="63917"/>
                          <a:pt x="109512" y="64097"/>
                          <a:pt x="3111" y="64232"/>
                        </a:cubicBezTo>
                        <a:cubicBezTo>
                          <a:pt x="-631" y="40022"/>
                          <a:pt x="1488" y="21897"/>
                          <a:pt x="0" y="707"/>
                        </a:cubicBezTo>
                        <a:cubicBezTo>
                          <a:pt x="73173" y="482"/>
                          <a:pt x="146302" y="211"/>
                          <a:pt x="219475" y="31"/>
                        </a:cubicBezTo>
                        <a:cubicBezTo>
                          <a:pt x="253695" y="-59"/>
                          <a:pt x="287915" y="76"/>
                          <a:pt x="322134" y="76"/>
                        </a:cubicBezTo>
                        <a:cubicBezTo>
                          <a:pt x="322179" y="21356"/>
                          <a:pt x="322224" y="42591"/>
                          <a:pt x="322224" y="6378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1E7F09A1-62B8-4CEF-B220-E2246AF1D528}"/>
                      </a:ext>
                    </a:extLst>
                  </p:cNvPr>
                  <p:cNvSpPr/>
                  <p:nvPr/>
                </p:nvSpPr>
                <p:spPr>
                  <a:xfrm>
                    <a:off x="6413672" y="2099749"/>
                    <a:ext cx="218438" cy="43004"/>
                  </a:xfrm>
                  <a:custGeom>
                    <a:avLst/>
                    <a:gdLst>
                      <a:gd name="connsiteX0" fmla="*/ 322270 w 322449"/>
                      <a:gd name="connsiteY0" fmla="*/ 63210 h 63480"/>
                      <a:gd name="connsiteX1" fmla="*/ 0 w 322449"/>
                      <a:gd name="connsiteY1" fmla="*/ 63480 h 63480"/>
                      <a:gd name="connsiteX2" fmla="*/ 135 w 322449"/>
                      <a:gd name="connsiteY2" fmla="*/ 0 h 63480"/>
                      <a:gd name="connsiteX3" fmla="*/ 322450 w 322449"/>
                      <a:gd name="connsiteY3" fmla="*/ 451 h 63480"/>
                      <a:gd name="connsiteX4" fmla="*/ 322270 w 322449"/>
                      <a:gd name="connsiteY4" fmla="*/ 63210 h 6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49" h="63480">
                        <a:moveTo>
                          <a:pt x="322270" y="63210"/>
                        </a:moveTo>
                        <a:cubicBezTo>
                          <a:pt x="214831" y="63300"/>
                          <a:pt x="107438" y="63390"/>
                          <a:pt x="0" y="63480"/>
                        </a:cubicBezTo>
                        <a:cubicBezTo>
                          <a:pt x="45" y="42335"/>
                          <a:pt x="90" y="21145"/>
                          <a:pt x="135" y="0"/>
                        </a:cubicBezTo>
                        <a:cubicBezTo>
                          <a:pt x="107574" y="135"/>
                          <a:pt x="215012" y="271"/>
                          <a:pt x="322450" y="451"/>
                        </a:cubicBezTo>
                        <a:cubicBezTo>
                          <a:pt x="322405" y="21371"/>
                          <a:pt x="322315" y="42290"/>
                          <a:pt x="322270" y="632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A86E6E08-705D-4682-AE5E-41D20FB0BE79}"/>
                      </a:ext>
                    </a:extLst>
                  </p:cNvPr>
                  <p:cNvSpPr/>
                  <p:nvPr/>
                </p:nvSpPr>
                <p:spPr>
                  <a:xfrm>
                    <a:off x="6413703" y="2213488"/>
                    <a:ext cx="218377" cy="43003"/>
                  </a:xfrm>
                  <a:custGeom>
                    <a:avLst/>
                    <a:gdLst>
                      <a:gd name="connsiteX0" fmla="*/ 45 w 322359"/>
                      <a:gd name="connsiteY0" fmla="*/ 0 h 63479"/>
                      <a:gd name="connsiteX1" fmla="*/ 322360 w 322359"/>
                      <a:gd name="connsiteY1" fmla="*/ 406 h 63479"/>
                      <a:gd name="connsiteX2" fmla="*/ 322270 w 322359"/>
                      <a:gd name="connsiteY2" fmla="*/ 63164 h 63479"/>
                      <a:gd name="connsiteX3" fmla="*/ 0 w 322359"/>
                      <a:gd name="connsiteY3" fmla="*/ 63480 h 63479"/>
                      <a:gd name="connsiteX4" fmla="*/ 45 w 322359"/>
                      <a:gd name="connsiteY4" fmla="*/ 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359" h="63479">
                        <a:moveTo>
                          <a:pt x="45" y="0"/>
                        </a:moveTo>
                        <a:cubicBezTo>
                          <a:pt x="107483" y="135"/>
                          <a:pt x="214922" y="271"/>
                          <a:pt x="322360" y="406"/>
                        </a:cubicBezTo>
                        <a:cubicBezTo>
                          <a:pt x="322315" y="21325"/>
                          <a:pt x="322270" y="42245"/>
                          <a:pt x="322270" y="63164"/>
                        </a:cubicBezTo>
                        <a:cubicBezTo>
                          <a:pt x="214831" y="63255"/>
                          <a:pt x="107438" y="63390"/>
                          <a:pt x="0" y="63480"/>
                        </a:cubicBezTo>
                        <a:cubicBezTo>
                          <a:pt x="0" y="42290"/>
                          <a:pt x="45" y="21145"/>
                          <a:pt x="4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A5A3AC36-0D32-46D4-A8D1-F0CFA1C3DDA5}"/>
                      </a:ext>
                    </a:extLst>
                  </p:cNvPr>
                  <p:cNvSpPr/>
                  <p:nvPr/>
                </p:nvSpPr>
                <p:spPr>
                  <a:xfrm>
                    <a:off x="6413672" y="2706412"/>
                    <a:ext cx="218500" cy="43065"/>
                  </a:xfrm>
                  <a:custGeom>
                    <a:avLst/>
                    <a:gdLst>
                      <a:gd name="connsiteX0" fmla="*/ 322224 w 322540"/>
                      <a:gd name="connsiteY0" fmla="*/ 63345 h 63570"/>
                      <a:gd name="connsiteX1" fmla="*/ 0 w 322540"/>
                      <a:gd name="connsiteY1" fmla="*/ 63570 h 63570"/>
                      <a:gd name="connsiteX2" fmla="*/ 135 w 322540"/>
                      <a:gd name="connsiteY2" fmla="*/ 0 h 63570"/>
                      <a:gd name="connsiteX3" fmla="*/ 322540 w 322540"/>
                      <a:gd name="connsiteY3" fmla="*/ 496 h 63570"/>
                      <a:gd name="connsiteX4" fmla="*/ 322224 w 322540"/>
                      <a:gd name="connsiteY4" fmla="*/ 63345 h 63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540" h="63570">
                        <a:moveTo>
                          <a:pt x="322224" y="63345"/>
                        </a:moveTo>
                        <a:cubicBezTo>
                          <a:pt x="214831" y="63435"/>
                          <a:pt x="107393" y="63525"/>
                          <a:pt x="0" y="63570"/>
                        </a:cubicBezTo>
                        <a:cubicBezTo>
                          <a:pt x="45" y="42380"/>
                          <a:pt x="90" y="21190"/>
                          <a:pt x="135" y="0"/>
                        </a:cubicBezTo>
                        <a:cubicBezTo>
                          <a:pt x="107619" y="180"/>
                          <a:pt x="215057" y="316"/>
                          <a:pt x="322540" y="496"/>
                        </a:cubicBezTo>
                        <a:cubicBezTo>
                          <a:pt x="322405" y="21461"/>
                          <a:pt x="322315" y="42380"/>
                          <a:pt x="322224" y="6334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7239913D-A795-4B1A-A0EF-768B2B5E9013}"/>
                    </a:ext>
                  </a:extLst>
                </p:cNvPr>
                <p:cNvSpPr/>
                <p:nvPr/>
              </p:nvSpPr>
              <p:spPr>
                <a:xfrm>
                  <a:off x="6508323" y="3196189"/>
                  <a:ext cx="125071" cy="120489"/>
                </a:xfrm>
                <a:custGeom>
                  <a:avLst/>
                  <a:gdLst>
                    <a:gd name="connsiteX0" fmla="*/ 32552 w 184624"/>
                    <a:gd name="connsiteY0" fmla="*/ 175292 h 177861"/>
                    <a:gd name="connsiteX1" fmla="*/ 42876 w 184624"/>
                    <a:gd name="connsiteY1" fmla="*/ 123489 h 177861"/>
                    <a:gd name="connsiteX2" fmla="*/ 37150 w 184624"/>
                    <a:gd name="connsiteY2" fmla="*/ 103831 h 177861"/>
                    <a:gd name="connsiteX3" fmla="*/ 0 w 184624"/>
                    <a:gd name="connsiteY3" fmla="*/ 70063 h 177861"/>
                    <a:gd name="connsiteX4" fmla="*/ 2705 w 184624"/>
                    <a:gd name="connsiteY4" fmla="*/ 65058 h 177861"/>
                    <a:gd name="connsiteX5" fmla="*/ 51848 w 184624"/>
                    <a:gd name="connsiteY5" fmla="*/ 59377 h 177861"/>
                    <a:gd name="connsiteX6" fmla="*/ 68845 w 184624"/>
                    <a:gd name="connsiteY6" fmla="*/ 48241 h 177861"/>
                    <a:gd name="connsiteX7" fmla="*/ 93687 w 184624"/>
                    <a:gd name="connsiteY7" fmla="*/ 0 h 177861"/>
                    <a:gd name="connsiteX8" fmla="*/ 116410 w 184624"/>
                    <a:gd name="connsiteY8" fmla="*/ 48737 h 177861"/>
                    <a:gd name="connsiteX9" fmla="*/ 131063 w 184624"/>
                    <a:gd name="connsiteY9" fmla="*/ 60369 h 177861"/>
                    <a:gd name="connsiteX10" fmla="*/ 184624 w 184624"/>
                    <a:gd name="connsiteY10" fmla="*/ 69612 h 177861"/>
                    <a:gd name="connsiteX11" fmla="*/ 147789 w 184624"/>
                    <a:gd name="connsiteY11" fmla="*/ 104102 h 177861"/>
                    <a:gd name="connsiteX12" fmla="*/ 139719 w 184624"/>
                    <a:gd name="connsiteY12" fmla="*/ 128944 h 177861"/>
                    <a:gd name="connsiteX13" fmla="*/ 147203 w 184624"/>
                    <a:gd name="connsiteY13" fmla="*/ 177861 h 177861"/>
                    <a:gd name="connsiteX14" fmla="*/ 100585 w 184624"/>
                    <a:gd name="connsiteY14" fmla="*/ 151757 h 177861"/>
                    <a:gd name="connsiteX15" fmla="*/ 80207 w 184624"/>
                    <a:gd name="connsiteY15" fmla="*/ 151396 h 177861"/>
                    <a:gd name="connsiteX16" fmla="*/ 32552 w 184624"/>
                    <a:gd name="connsiteY16" fmla="*/ 175292 h 177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4624" h="177861">
                      <a:moveTo>
                        <a:pt x="32552" y="175292"/>
                      </a:moveTo>
                      <a:cubicBezTo>
                        <a:pt x="36339" y="156175"/>
                        <a:pt x="39359" y="139764"/>
                        <a:pt x="42876" y="123489"/>
                      </a:cubicBezTo>
                      <a:cubicBezTo>
                        <a:pt x="44544" y="115689"/>
                        <a:pt x="43733" y="109467"/>
                        <a:pt x="37150" y="103831"/>
                      </a:cubicBezTo>
                      <a:cubicBezTo>
                        <a:pt x="24436" y="92966"/>
                        <a:pt x="12353" y="81379"/>
                        <a:pt x="0" y="70063"/>
                      </a:cubicBezTo>
                      <a:cubicBezTo>
                        <a:pt x="902" y="68395"/>
                        <a:pt x="1803" y="66726"/>
                        <a:pt x="2705" y="65058"/>
                      </a:cubicBezTo>
                      <a:cubicBezTo>
                        <a:pt x="19071" y="63074"/>
                        <a:pt x="35392" y="60595"/>
                        <a:pt x="51848" y="59377"/>
                      </a:cubicBezTo>
                      <a:cubicBezTo>
                        <a:pt x="60189" y="58746"/>
                        <a:pt x="65193" y="55861"/>
                        <a:pt x="68845" y="48241"/>
                      </a:cubicBezTo>
                      <a:cubicBezTo>
                        <a:pt x="76239" y="32777"/>
                        <a:pt x="84535" y="17674"/>
                        <a:pt x="93687" y="0"/>
                      </a:cubicBezTo>
                      <a:cubicBezTo>
                        <a:pt x="101983" y="17674"/>
                        <a:pt x="109512" y="33093"/>
                        <a:pt x="116410" y="48737"/>
                      </a:cubicBezTo>
                      <a:cubicBezTo>
                        <a:pt x="119386" y="55500"/>
                        <a:pt x="122812" y="59422"/>
                        <a:pt x="131063" y="60369"/>
                      </a:cubicBezTo>
                      <a:cubicBezTo>
                        <a:pt x="148150" y="62398"/>
                        <a:pt x="165012" y="66140"/>
                        <a:pt x="184624" y="69612"/>
                      </a:cubicBezTo>
                      <a:cubicBezTo>
                        <a:pt x="171369" y="82145"/>
                        <a:pt x="160143" y="93868"/>
                        <a:pt x="147789" y="104102"/>
                      </a:cubicBezTo>
                      <a:cubicBezTo>
                        <a:pt x="139223" y="111180"/>
                        <a:pt x="137645" y="118619"/>
                        <a:pt x="139719" y="128944"/>
                      </a:cubicBezTo>
                      <a:cubicBezTo>
                        <a:pt x="142830" y="144273"/>
                        <a:pt x="144543" y="159872"/>
                        <a:pt x="147203" y="177861"/>
                      </a:cubicBezTo>
                      <a:cubicBezTo>
                        <a:pt x="130296" y="168484"/>
                        <a:pt x="115193" y="160549"/>
                        <a:pt x="100585" y="151757"/>
                      </a:cubicBezTo>
                      <a:cubicBezTo>
                        <a:pt x="93417" y="147474"/>
                        <a:pt x="87465" y="147474"/>
                        <a:pt x="80207" y="151396"/>
                      </a:cubicBezTo>
                      <a:cubicBezTo>
                        <a:pt x="65419" y="159377"/>
                        <a:pt x="50270" y="166455"/>
                        <a:pt x="32552" y="1752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AE64A7A-C2A9-4252-BAE1-765B6FD1A968}"/>
                    </a:ext>
                  </a:extLst>
                </p:cNvPr>
                <p:cNvSpPr/>
                <p:nvPr/>
              </p:nvSpPr>
              <p:spPr>
                <a:xfrm>
                  <a:off x="6011967" y="2112695"/>
                  <a:ext cx="184610" cy="75196"/>
                </a:xfrm>
                <a:custGeom>
                  <a:avLst/>
                  <a:gdLst>
                    <a:gd name="connsiteX0" fmla="*/ 272514 w 272513"/>
                    <a:gd name="connsiteY0" fmla="*/ 46264 h 111001"/>
                    <a:gd name="connsiteX1" fmla="*/ 270034 w 272513"/>
                    <a:gd name="connsiteY1" fmla="*/ 52982 h 111001"/>
                    <a:gd name="connsiteX2" fmla="*/ 249385 w 272513"/>
                    <a:gd name="connsiteY2" fmla="*/ 102395 h 111001"/>
                    <a:gd name="connsiteX3" fmla="*/ 233605 w 272513"/>
                    <a:gd name="connsiteY3" fmla="*/ 109068 h 111001"/>
                    <a:gd name="connsiteX4" fmla="*/ 144111 w 272513"/>
                    <a:gd name="connsiteY4" fmla="*/ 85623 h 111001"/>
                    <a:gd name="connsiteX5" fmla="*/ 41948 w 272513"/>
                    <a:gd name="connsiteY5" fmla="*/ 108617 h 111001"/>
                    <a:gd name="connsiteX6" fmla="*/ 22922 w 272513"/>
                    <a:gd name="connsiteY6" fmla="*/ 100501 h 111001"/>
                    <a:gd name="connsiteX7" fmla="*/ 2768 w 272513"/>
                    <a:gd name="connsiteY7" fmla="*/ 56002 h 111001"/>
                    <a:gd name="connsiteX8" fmla="*/ 7638 w 272513"/>
                    <a:gd name="connsiteY8" fmla="*/ 37698 h 111001"/>
                    <a:gd name="connsiteX9" fmla="*/ 263001 w 272513"/>
                    <a:gd name="connsiteY9" fmla="*/ 38013 h 111001"/>
                    <a:gd name="connsiteX10" fmla="*/ 272514 w 272513"/>
                    <a:gd name="connsiteY10" fmla="*/ 46264 h 11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513" h="111001">
                      <a:moveTo>
                        <a:pt x="272514" y="46264"/>
                      </a:moveTo>
                      <a:cubicBezTo>
                        <a:pt x="271477" y="49059"/>
                        <a:pt x="270846" y="51043"/>
                        <a:pt x="270034" y="52982"/>
                      </a:cubicBezTo>
                      <a:cubicBezTo>
                        <a:pt x="263091" y="69438"/>
                        <a:pt x="255517" y="85668"/>
                        <a:pt x="249385" y="102395"/>
                      </a:cubicBezTo>
                      <a:cubicBezTo>
                        <a:pt x="246049" y="111457"/>
                        <a:pt x="242622" y="112629"/>
                        <a:pt x="233605" y="109068"/>
                      </a:cubicBezTo>
                      <a:cubicBezTo>
                        <a:pt x="204796" y="97571"/>
                        <a:pt x="175580" y="87201"/>
                        <a:pt x="144111" y="85623"/>
                      </a:cubicBezTo>
                      <a:cubicBezTo>
                        <a:pt x="107907" y="83820"/>
                        <a:pt x="74499" y="94956"/>
                        <a:pt x="41948" y="108617"/>
                      </a:cubicBezTo>
                      <a:cubicBezTo>
                        <a:pt x="30812" y="113306"/>
                        <a:pt x="26934" y="111322"/>
                        <a:pt x="22922" y="100501"/>
                      </a:cubicBezTo>
                      <a:cubicBezTo>
                        <a:pt x="17331" y="85263"/>
                        <a:pt x="10117" y="70520"/>
                        <a:pt x="2768" y="56002"/>
                      </a:cubicBezTo>
                      <a:cubicBezTo>
                        <a:pt x="-1379" y="47752"/>
                        <a:pt x="-1695" y="43243"/>
                        <a:pt x="7638" y="37698"/>
                      </a:cubicBezTo>
                      <a:cubicBezTo>
                        <a:pt x="92984" y="-12888"/>
                        <a:pt x="177970" y="-12347"/>
                        <a:pt x="263001" y="38013"/>
                      </a:cubicBezTo>
                      <a:cubicBezTo>
                        <a:pt x="266698" y="40222"/>
                        <a:pt x="272243" y="41079"/>
                        <a:pt x="272514" y="46264"/>
                      </a:cubicBezTo>
                      <a:close/>
                    </a:path>
                  </a:pathLst>
                </a:custGeom>
                <a:solidFill>
                  <a:srgbClr val="273248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0C6137D7-4191-4F69-8EE4-8CCE47F66E9B}"/>
                    </a:ext>
                  </a:extLst>
                </p:cNvPr>
                <p:cNvSpPr/>
                <p:nvPr/>
              </p:nvSpPr>
              <p:spPr>
                <a:xfrm>
                  <a:off x="5574521" y="3196250"/>
                  <a:ext cx="125498" cy="120337"/>
                </a:xfrm>
                <a:custGeom>
                  <a:avLst/>
                  <a:gdLst>
                    <a:gd name="connsiteX0" fmla="*/ 0 w 185255"/>
                    <a:gd name="connsiteY0" fmla="*/ 69521 h 177636"/>
                    <a:gd name="connsiteX1" fmla="*/ 54193 w 185255"/>
                    <a:gd name="connsiteY1" fmla="*/ 60189 h 177636"/>
                    <a:gd name="connsiteX2" fmla="*/ 67898 w 185255"/>
                    <a:gd name="connsiteY2" fmla="*/ 49639 h 177636"/>
                    <a:gd name="connsiteX3" fmla="*/ 90892 w 185255"/>
                    <a:gd name="connsiteY3" fmla="*/ 0 h 177636"/>
                    <a:gd name="connsiteX4" fmla="*/ 114787 w 185255"/>
                    <a:gd name="connsiteY4" fmla="*/ 45717 h 177636"/>
                    <a:gd name="connsiteX5" fmla="*/ 134985 w 185255"/>
                    <a:gd name="connsiteY5" fmla="*/ 59467 h 177636"/>
                    <a:gd name="connsiteX6" fmla="*/ 185255 w 185255"/>
                    <a:gd name="connsiteY6" fmla="*/ 65238 h 177636"/>
                    <a:gd name="connsiteX7" fmla="*/ 149458 w 185255"/>
                    <a:gd name="connsiteY7" fmla="*/ 101757 h 177636"/>
                    <a:gd name="connsiteX8" fmla="*/ 142379 w 185255"/>
                    <a:gd name="connsiteY8" fmla="*/ 125337 h 177636"/>
                    <a:gd name="connsiteX9" fmla="*/ 152208 w 185255"/>
                    <a:gd name="connsiteY9" fmla="*/ 175156 h 177636"/>
                    <a:gd name="connsiteX10" fmla="*/ 118394 w 185255"/>
                    <a:gd name="connsiteY10" fmla="*/ 157979 h 177636"/>
                    <a:gd name="connsiteX11" fmla="*/ 70017 w 185255"/>
                    <a:gd name="connsiteY11" fmla="*/ 159557 h 177636"/>
                    <a:gd name="connsiteX12" fmla="*/ 37781 w 185255"/>
                    <a:gd name="connsiteY12" fmla="*/ 177636 h 177636"/>
                    <a:gd name="connsiteX13" fmla="*/ 44860 w 185255"/>
                    <a:gd name="connsiteY13" fmla="*/ 129891 h 177636"/>
                    <a:gd name="connsiteX14" fmla="*/ 35482 w 185255"/>
                    <a:gd name="connsiteY14" fmla="*/ 102524 h 177636"/>
                    <a:gd name="connsiteX15" fmla="*/ 0 w 185255"/>
                    <a:gd name="connsiteY15" fmla="*/ 69521 h 17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5255" h="177636">
                      <a:moveTo>
                        <a:pt x="0" y="69521"/>
                      </a:moveTo>
                      <a:cubicBezTo>
                        <a:pt x="20063" y="65960"/>
                        <a:pt x="37060" y="62308"/>
                        <a:pt x="54193" y="60189"/>
                      </a:cubicBezTo>
                      <a:cubicBezTo>
                        <a:pt x="61722" y="59242"/>
                        <a:pt x="65103" y="55906"/>
                        <a:pt x="67898" y="49639"/>
                      </a:cubicBezTo>
                      <a:cubicBezTo>
                        <a:pt x="74887" y="33904"/>
                        <a:pt x="82326" y="18350"/>
                        <a:pt x="90892" y="0"/>
                      </a:cubicBezTo>
                      <a:cubicBezTo>
                        <a:pt x="99729" y="16682"/>
                        <a:pt x="108069" y="30838"/>
                        <a:pt x="114787" y="45717"/>
                      </a:cubicBezTo>
                      <a:cubicBezTo>
                        <a:pt x="119025" y="55139"/>
                        <a:pt x="124616" y="58972"/>
                        <a:pt x="134985" y="59467"/>
                      </a:cubicBezTo>
                      <a:cubicBezTo>
                        <a:pt x="150630" y="60234"/>
                        <a:pt x="166184" y="62939"/>
                        <a:pt x="185255" y="65238"/>
                      </a:cubicBezTo>
                      <a:cubicBezTo>
                        <a:pt x="171955" y="78944"/>
                        <a:pt x="161270" y="90937"/>
                        <a:pt x="149458" y="101757"/>
                      </a:cubicBezTo>
                      <a:cubicBezTo>
                        <a:pt x="141928" y="108655"/>
                        <a:pt x="139900" y="115508"/>
                        <a:pt x="142379" y="125337"/>
                      </a:cubicBezTo>
                      <a:cubicBezTo>
                        <a:pt x="146166" y="140531"/>
                        <a:pt x="148556" y="156085"/>
                        <a:pt x="152208" y="175156"/>
                      </a:cubicBezTo>
                      <a:cubicBezTo>
                        <a:pt x="139043" y="168574"/>
                        <a:pt x="127862" y="164561"/>
                        <a:pt x="118394" y="157979"/>
                      </a:cubicBezTo>
                      <a:cubicBezTo>
                        <a:pt x="101352" y="146121"/>
                        <a:pt x="86248" y="147474"/>
                        <a:pt x="70017" y="159557"/>
                      </a:cubicBezTo>
                      <a:cubicBezTo>
                        <a:pt x="60910" y="166320"/>
                        <a:pt x="50135" y="170828"/>
                        <a:pt x="37781" y="177636"/>
                      </a:cubicBezTo>
                      <a:cubicBezTo>
                        <a:pt x="40261" y="160323"/>
                        <a:pt x="41569" y="144859"/>
                        <a:pt x="44860" y="129891"/>
                      </a:cubicBezTo>
                      <a:cubicBezTo>
                        <a:pt x="47475" y="118123"/>
                        <a:pt x="44860" y="110143"/>
                        <a:pt x="35482" y="102524"/>
                      </a:cubicBezTo>
                      <a:cubicBezTo>
                        <a:pt x="23805" y="93056"/>
                        <a:pt x="13255" y="82010"/>
                        <a:pt x="0" y="695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C8A3BA35-B7C2-4F3E-BFAB-88FD7A247B94}"/>
                    </a:ext>
                  </a:extLst>
                </p:cNvPr>
                <p:cNvSpPr/>
                <p:nvPr/>
              </p:nvSpPr>
              <p:spPr>
                <a:xfrm>
                  <a:off x="5926763" y="1735188"/>
                  <a:ext cx="354304" cy="1739330"/>
                </a:xfrm>
                <a:custGeom>
                  <a:avLst/>
                  <a:gdLst>
                    <a:gd name="connsiteX0" fmla="*/ 522272 w 523007"/>
                    <a:gd name="connsiteY0" fmla="*/ 2567437 h 2567521"/>
                    <a:gd name="connsiteX1" fmla="*/ 906 w 523007"/>
                    <a:gd name="connsiteY1" fmla="*/ 2567437 h 2567521"/>
                    <a:gd name="connsiteX2" fmla="*/ 4 w 523007"/>
                    <a:gd name="connsiteY2" fmla="*/ 637607 h 2567521"/>
                    <a:gd name="connsiteX3" fmla="*/ 29490 w 523007"/>
                    <a:gd name="connsiteY3" fmla="*/ 498113 h 2567521"/>
                    <a:gd name="connsiteX4" fmla="*/ 212040 w 523007"/>
                    <a:gd name="connsiteY4" fmla="*/ 79993 h 2567521"/>
                    <a:gd name="connsiteX5" fmla="*/ 248108 w 523007"/>
                    <a:gd name="connsiteY5" fmla="*/ 13357 h 2567521"/>
                    <a:gd name="connsiteX6" fmla="*/ 275159 w 523007"/>
                    <a:gd name="connsiteY6" fmla="*/ 13627 h 2567521"/>
                    <a:gd name="connsiteX7" fmla="*/ 330163 w 523007"/>
                    <a:gd name="connsiteY7" fmla="*/ 125484 h 2567521"/>
                    <a:gd name="connsiteX8" fmla="*/ 498061 w 523007"/>
                    <a:gd name="connsiteY8" fmla="*/ 508708 h 2567521"/>
                    <a:gd name="connsiteX9" fmla="*/ 522993 w 523007"/>
                    <a:gd name="connsiteY9" fmla="*/ 628229 h 2567521"/>
                    <a:gd name="connsiteX10" fmla="*/ 522272 w 523007"/>
                    <a:gd name="connsiteY10" fmla="*/ 2567437 h 2567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007" h="2567521">
                      <a:moveTo>
                        <a:pt x="522272" y="2567437"/>
                      </a:moveTo>
                      <a:cubicBezTo>
                        <a:pt x="504057" y="2567572"/>
                        <a:pt x="18985" y="2567527"/>
                        <a:pt x="906" y="2567437"/>
                      </a:cubicBezTo>
                      <a:cubicBezTo>
                        <a:pt x="1852" y="2520638"/>
                        <a:pt x="410" y="722503"/>
                        <a:pt x="4" y="637607"/>
                      </a:cubicBezTo>
                      <a:cubicBezTo>
                        <a:pt x="-222" y="588870"/>
                        <a:pt x="9337" y="542387"/>
                        <a:pt x="29490" y="498113"/>
                      </a:cubicBezTo>
                      <a:cubicBezTo>
                        <a:pt x="92474" y="359656"/>
                        <a:pt x="151040" y="219306"/>
                        <a:pt x="212040" y="79993"/>
                      </a:cubicBezTo>
                      <a:cubicBezTo>
                        <a:pt x="222184" y="56819"/>
                        <a:pt x="234718" y="34817"/>
                        <a:pt x="248108" y="13357"/>
                      </a:cubicBezTo>
                      <a:cubicBezTo>
                        <a:pt x="259199" y="-4407"/>
                        <a:pt x="263933" y="-4587"/>
                        <a:pt x="275159" y="13627"/>
                      </a:cubicBezTo>
                      <a:cubicBezTo>
                        <a:pt x="297026" y="49154"/>
                        <a:pt x="314023" y="87161"/>
                        <a:pt x="330163" y="125484"/>
                      </a:cubicBezTo>
                      <a:cubicBezTo>
                        <a:pt x="384356" y="254022"/>
                        <a:pt x="441298" y="381297"/>
                        <a:pt x="498061" y="508708"/>
                      </a:cubicBezTo>
                      <a:cubicBezTo>
                        <a:pt x="515103" y="546941"/>
                        <a:pt x="523399" y="586255"/>
                        <a:pt x="522993" y="628229"/>
                      </a:cubicBezTo>
                      <a:cubicBezTo>
                        <a:pt x="522181" y="716236"/>
                        <a:pt x="522362" y="2563740"/>
                        <a:pt x="522272" y="256743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348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3573DF1-DF54-4664-81CD-D87E5E280CCB}"/>
                    </a:ext>
                  </a:extLst>
                </p:cNvPr>
                <p:cNvSpPr/>
                <p:nvPr/>
              </p:nvSpPr>
              <p:spPr>
                <a:xfrm>
                  <a:off x="5915520" y="913710"/>
                  <a:ext cx="376997" cy="279137"/>
                </a:xfrm>
                <a:custGeom>
                  <a:avLst/>
                  <a:gdLst>
                    <a:gd name="connsiteX0" fmla="*/ 197107 w 405271"/>
                    <a:gd name="connsiteY0" fmla="*/ 0 h 300072"/>
                    <a:gd name="connsiteX1" fmla="*/ 205689 w 405271"/>
                    <a:gd name="connsiteY1" fmla="*/ 0 h 300072"/>
                    <a:gd name="connsiteX2" fmla="*/ 218334 w 405271"/>
                    <a:gd name="connsiteY2" fmla="*/ 11301 h 300072"/>
                    <a:gd name="connsiteX3" fmla="*/ 395984 w 405271"/>
                    <a:gd name="connsiteY3" fmla="*/ 264008 h 300072"/>
                    <a:gd name="connsiteX4" fmla="*/ 405271 w 405271"/>
                    <a:gd name="connsiteY4" fmla="*/ 281638 h 300072"/>
                    <a:gd name="connsiteX5" fmla="*/ 222407 w 405271"/>
                    <a:gd name="connsiteY5" fmla="*/ 300072 h 300072"/>
                    <a:gd name="connsiteX6" fmla="*/ 0 w 405271"/>
                    <a:gd name="connsiteY6" fmla="*/ 277652 h 300072"/>
                    <a:gd name="connsiteX7" fmla="*/ 22470 w 405271"/>
                    <a:gd name="connsiteY7" fmla="*/ 237937 h 300072"/>
                    <a:gd name="connsiteX8" fmla="*/ 172032 w 405271"/>
                    <a:gd name="connsiteY8" fmla="*/ 28893 h 300072"/>
                    <a:gd name="connsiteX9" fmla="*/ 197107 w 405271"/>
                    <a:gd name="connsiteY9" fmla="*/ 0 h 30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5271" h="300072">
                      <a:moveTo>
                        <a:pt x="197107" y="0"/>
                      </a:moveTo>
                      <a:cubicBezTo>
                        <a:pt x="199978" y="0"/>
                        <a:pt x="202818" y="0"/>
                        <a:pt x="205689" y="0"/>
                      </a:cubicBezTo>
                      <a:cubicBezTo>
                        <a:pt x="210332" y="3268"/>
                        <a:pt x="214608" y="6842"/>
                        <a:pt x="218334" y="11301"/>
                      </a:cubicBezTo>
                      <a:cubicBezTo>
                        <a:pt x="285054" y="91169"/>
                        <a:pt x="344314" y="175374"/>
                        <a:pt x="395984" y="264008"/>
                      </a:cubicBezTo>
                      <a:lnTo>
                        <a:pt x="405271" y="281638"/>
                      </a:lnTo>
                      <a:lnTo>
                        <a:pt x="222407" y="300072"/>
                      </a:lnTo>
                      <a:lnTo>
                        <a:pt x="0" y="277652"/>
                      </a:lnTo>
                      <a:lnTo>
                        <a:pt x="22470" y="237937"/>
                      </a:lnTo>
                      <a:cubicBezTo>
                        <a:pt x="67294" y="165173"/>
                        <a:pt x="117407" y="95674"/>
                        <a:pt x="172032" y="28893"/>
                      </a:cubicBezTo>
                      <a:cubicBezTo>
                        <a:pt x="180095" y="19028"/>
                        <a:pt x="188739" y="9621"/>
                        <a:pt x="1971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62000">
                      <a:schemeClr val="accent3">
                        <a:lumMod val="40000"/>
                        <a:lumOff val="60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2000000" scaled="0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F8AFDA9-2544-4F76-8AF0-BFFE7E2AA8B3}"/>
                </a:ext>
              </a:extLst>
            </p:cNvPr>
            <p:cNvGrpSpPr/>
            <p:nvPr/>
          </p:nvGrpSpPr>
          <p:grpSpPr>
            <a:xfrm>
              <a:off x="1418640" y="4102855"/>
              <a:ext cx="5324685" cy="2270008"/>
              <a:chOff x="1418640" y="4102855"/>
              <a:chExt cx="5324685" cy="227000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C4FAFEE-7882-4D74-98CE-1A250BA4BBCB}"/>
                  </a:ext>
                </a:extLst>
              </p:cNvPr>
              <p:cNvSpPr/>
              <p:nvPr/>
            </p:nvSpPr>
            <p:spPr>
              <a:xfrm>
                <a:off x="4514680" y="5445235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E967B6C-60B9-4BDD-B82B-46D9CFB1D1D0}"/>
                  </a:ext>
                </a:extLst>
              </p:cNvPr>
              <p:cNvSpPr/>
              <p:nvPr/>
            </p:nvSpPr>
            <p:spPr>
              <a:xfrm>
                <a:off x="4780440" y="5127138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A26165A-CA5F-4149-9592-25952461210B}"/>
                  </a:ext>
                </a:extLst>
              </p:cNvPr>
              <p:cNvSpPr/>
              <p:nvPr/>
            </p:nvSpPr>
            <p:spPr>
              <a:xfrm>
                <a:off x="5176251" y="5444370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E7D1336-D348-48A8-AB31-561DD1B31F5D}"/>
                  </a:ext>
                </a:extLst>
              </p:cNvPr>
              <p:cNvSpPr/>
              <p:nvPr/>
            </p:nvSpPr>
            <p:spPr>
              <a:xfrm>
                <a:off x="5655807" y="5395567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00D9C4D-8F42-490D-8140-F9BB5D7FD11A}"/>
                  </a:ext>
                </a:extLst>
              </p:cNvPr>
              <p:cNvSpPr/>
              <p:nvPr/>
            </p:nvSpPr>
            <p:spPr>
              <a:xfrm>
                <a:off x="2683098" y="4905490"/>
                <a:ext cx="751408" cy="7514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67E9D9D-058F-4D12-96C3-E7F9028655CE}"/>
                  </a:ext>
                </a:extLst>
              </p:cNvPr>
              <p:cNvSpPr/>
              <p:nvPr/>
            </p:nvSpPr>
            <p:spPr>
              <a:xfrm>
                <a:off x="3314394" y="4946151"/>
                <a:ext cx="548616" cy="5486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96A01D9-A6EF-4729-9275-4451BF13EBDD}"/>
                  </a:ext>
                </a:extLst>
              </p:cNvPr>
              <p:cNvSpPr/>
              <p:nvPr/>
            </p:nvSpPr>
            <p:spPr>
              <a:xfrm>
                <a:off x="3679829" y="517373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B533773-4972-498F-98FD-2503266DB9FD}"/>
                  </a:ext>
                </a:extLst>
              </p:cNvPr>
              <p:cNvSpPr/>
              <p:nvPr/>
            </p:nvSpPr>
            <p:spPr>
              <a:xfrm>
                <a:off x="4127774" y="4960942"/>
                <a:ext cx="769163" cy="769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ADA1145-1316-419E-83B1-C87875E7A19D}"/>
                  </a:ext>
                </a:extLst>
              </p:cNvPr>
              <p:cNvSpPr/>
              <p:nvPr/>
            </p:nvSpPr>
            <p:spPr>
              <a:xfrm>
                <a:off x="3688783" y="4539662"/>
                <a:ext cx="800222" cy="8002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036457D-9C66-40FE-AF61-E9084D14955B}"/>
                  </a:ext>
                </a:extLst>
              </p:cNvPr>
              <p:cNvSpPr/>
              <p:nvPr/>
            </p:nvSpPr>
            <p:spPr>
              <a:xfrm>
                <a:off x="4642116" y="4739286"/>
                <a:ext cx="594928" cy="5949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EBDB1E4-744E-4966-BB88-05FB3F42BF2F}"/>
                  </a:ext>
                </a:extLst>
              </p:cNvPr>
              <p:cNvSpPr/>
              <p:nvPr/>
            </p:nvSpPr>
            <p:spPr>
              <a:xfrm>
                <a:off x="1896877" y="5484341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B76BF6F-49A5-4EDC-B114-E75CCE169822}"/>
                  </a:ext>
                </a:extLst>
              </p:cNvPr>
              <p:cNvSpPr/>
              <p:nvPr/>
            </p:nvSpPr>
            <p:spPr>
              <a:xfrm>
                <a:off x="2238355" y="5267852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8E7E249-3172-4D38-94A9-A06AD653B9F8}"/>
                  </a:ext>
                </a:extLst>
              </p:cNvPr>
              <p:cNvSpPr/>
              <p:nvPr/>
            </p:nvSpPr>
            <p:spPr>
              <a:xfrm>
                <a:off x="2624176" y="5484341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56855B8-C0FA-4555-95A0-482CC650A6A5}"/>
                  </a:ext>
                </a:extLst>
              </p:cNvPr>
              <p:cNvSpPr/>
              <p:nvPr/>
            </p:nvSpPr>
            <p:spPr>
              <a:xfrm>
                <a:off x="3145883" y="5368468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993E802-F47A-4698-A60E-6DC5594A54CC}"/>
                  </a:ext>
                </a:extLst>
              </p:cNvPr>
              <p:cNvSpPr/>
              <p:nvPr/>
            </p:nvSpPr>
            <p:spPr>
              <a:xfrm>
                <a:off x="4033604" y="553568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23712F1-BAA6-4D1E-BECD-C8083193EA1C}"/>
                  </a:ext>
                </a:extLst>
              </p:cNvPr>
              <p:cNvSpPr/>
              <p:nvPr/>
            </p:nvSpPr>
            <p:spPr>
              <a:xfrm>
                <a:off x="3645147" y="5719382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24691AF-C481-4A9B-B55D-A2038FA937D1}"/>
                  </a:ext>
                </a:extLst>
              </p:cNvPr>
              <p:cNvSpPr/>
              <p:nvPr/>
            </p:nvSpPr>
            <p:spPr>
              <a:xfrm>
                <a:off x="4836414" y="5656523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D220D58-1386-4EF7-8BFD-50BC385CBF94}"/>
                  </a:ext>
                </a:extLst>
              </p:cNvPr>
              <p:cNvSpPr/>
              <p:nvPr/>
            </p:nvSpPr>
            <p:spPr>
              <a:xfrm>
                <a:off x="5340662" y="4557194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B116AA3-AC24-4484-B151-41AF7F290BCB}"/>
                  </a:ext>
                </a:extLst>
              </p:cNvPr>
              <p:cNvSpPr/>
              <p:nvPr/>
            </p:nvSpPr>
            <p:spPr>
              <a:xfrm>
                <a:off x="2618674" y="4525723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DE68918-D480-4EC7-A554-10A74F1672B7}"/>
                  </a:ext>
                </a:extLst>
              </p:cNvPr>
              <p:cNvSpPr/>
              <p:nvPr/>
            </p:nvSpPr>
            <p:spPr>
              <a:xfrm>
                <a:off x="3476351" y="4102855"/>
                <a:ext cx="224828" cy="224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1FA2FC8-E206-4C89-8CCD-6A8288F83012}"/>
                  </a:ext>
                </a:extLst>
              </p:cNvPr>
              <p:cNvSpPr/>
              <p:nvPr/>
            </p:nvSpPr>
            <p:spPr>
              <a:xfrm>
                <a:off x="6134469" y="4717321"/>
                <a:ext cx="207353" cy="2073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6B14E7A-471C-4667-92B5-C2E90D12EE0D}"/>
                  </a:ext>
                </a:extLst>
              </p:cNvPr>
              <p:cNvSpPr/>
              <p:nvPr/>
            </p:nvSpPr>
            <p:spPr>
              <a:xfrm>
                <a:off x="6026370" y="5695203"/>
                <a:ext cx="410335" cy="4103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6D62F39-9D68-4D00-B8D5-6EB9577E6092}"/>
                  </a:ext>
                </a:extLst>
              </p:cNvPr>
              <p:cNvSpPr/>
              <p:nvPr/>
            </p:nvSpPr>
            <p:spPr>
              <a:xfrm>
                <a:off x="6518399" y="5505179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04CB2B3-E938-4F91-BBAE-20C36419C638}"/>
                  </a:ext>
                </a:extLst>
              </p:cNvPr>
              <p:cNvSpPr/>
              <p:nvPr/>
            </p:nvSpPr>
            <p:spPr>
              <a:xfrm>
                <a:off x="6559657" y="520840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617D17B-AB18-4641-9E4E-12BA9094016B}"/>
                  </a:ext>
                </a:extLst>
              </p:cNvPr>
              <p:cNvSpPr/>
              <p:nvPr/>
            </p:nvSpPr>
            <p:spPr>
              <a:xfrm>
                <a:off x="3317145" y="6088337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DA09673-3C8C-4962-B842-0C42DB328ECB}"/>
                  </a:ext>
                </a:extLst>
              </p:cNvPr>
              <p:cNvSpPr/>
              <p:nvPr/>
            </p:nvSpPr>
            <p:spPr>
              <a:xfrm>
                <a:off x="3020327" y="623574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7FEE807-3DDA-4318-9E81-0C95EF79DE67}"/>
                  </a:ext>
                </a:extLst>
              </p:cNvPr>
              <p:cNvSpPr/>
              <p:nvPr/>
            </p:nvSpPr>
            <p:spPr>
              <a:xfrm>
                <a:off x="1896877" y="5290986"/>
                <a:ext cx="4539829" cy="931086"/>
              </a:xfrm>
              <a:custGeom>
                <a:avLst/>
                <a:gdLst>
                  <a:gd name="connsiteX0" fmla="*/ 691268 w 4539829"/>
                  <a:gd name="connsiteY0" fmla="*/ 0 h 931086"/>
                  <a:gd name="connsiteX1" fmla="*/ 1013570 w 4539829"/>
                  <a:gd name="connsiteY1" fmla="*/ 213636 h 931086"/>
                  <a:gd name="connsiteX2" fmla="*/ 1014847 w 4539829"/>
                  <a:gd name="connsiteY2" fmla="*/ 219961 h 931086"/>
                  <a:gd name="connsiteX3" fmla="*/ 1049283 w 4539829"/>
                  <a:gd name="connsiteY3" fmla="*/ 216489 h 931086"/>
                  <a:gd name="connsiteX4" fmla="*/ 1229307 w 4539829"/>
                  <a:gd name="connsiteY4" fmla="*/ 271479 h 931086"/>
                  <a:gd name="connsiteX5" fmla="*/ 1272347 w 4539829"/>
                  <a:gd name="connsiteY5" fmla="*/ 306990 h 931086"/>
                  <a:gd name="connsiteX6" fmla="*/ 1274309 w 4539829"/>
                  <a:gd name="connsiteY6" fmla="*/ 297269 h 931086"/>
                  <a:gd name="connsiteX7" fmla="*/ 1570990 w 4539829"/>
                  <a:gd name="connsiteY7" fmla="*/ 100616 h 931086"/>
                  <a:gd name="connsiteX8" fmla="*/ 1892974 w 4539829"/>
                  <a:gd name="connsiteY8" fmla="*/ 422600 h 931086"/>
                  <a:gd name="connsiteX9" fmla="*/ 1881928 w 4539829"/>
                  <a:gd name="connsiteY9" fmla="*/ 477314 h 931086"/>
                  <a:gd name="connsiteX10" fmla="*/ 1894715 w 4539829"/>
                  <a:gd name="connsiteY10" fmla="*/ 470373 h 931086"/>
                  <a:gd name="connsiteX11" fmla="*/ 1988048 w 4539829"/>
                  <a:gd name="connsiteY11" fmla="*/ 451530 h 931086"/>
                  <a:gd name="connsiteX12" fmla="*/ 2122110 w 4539829"/>
                  <a:gd name="connsiteY12" fmla="*/ 492481 h 931086"/>
                  <a:gd name="connsiteX13" fmla="*/ 2152662 w 4539829"/>
                  <a:gd name="connsiteY13" fmla="*/ 517688 h 931086"/>
                  <a:gd name="connsiteX14" fmla="*/ 2162564 w 4539829"/>
                  <a:gd name="connsiteY14" fmla="*/ 468641 h 931086"/>
                  <a:gd name="connsiteX15" fmla="*/ 2465513 w 4539829"/>
                  <a:gd name="connsiteY15" fmla="*/ 267833 h 931086"/>
                  <a:gd name="connsiteX16" fmla="*/ 2649340 w 4539829"/>
                  <a:gd name="connsiteY16" fmla="*/ 323985 h 931086"/>
                  <a:gd name="connsiteX17" fmla="*/ 2651368 w 4539829"/>
                  <a:gd name="connsiteY17" fmla="*/ 325658 h 931086"/>
                  <a:gd name="connsiteX18" fmla="*/ 2697563 w 4539829"/>
                  <a:gd name="connsiteY18" fmla="*/ 257143 h 931086"/>
                  <a:gd name="connsiteX19" fmla="*/ 2890119 w 4539829"/>
                  <a:gd name="connsiteY19" fmla="*/ 177383 h 931086"/>
                  <a:gd name="connsiteX20" fmla="*/ 3141035 w 4539829"/>
                  <a:gd name="connsiteY20" fmla="*/ 343702 h 931086"/>
                  <a:gd name="connsiteX21" fmla="*/ 3150697 w 4539829"/>
                  <a:gd name="connsiteY21" fmla="*/ 391556 h 931086"/>
                  <a:gd name="connsiteX22" fmla="*/ 3179315 w 4539829"/>
                  <a:gd name="connsiteY22" fmla="*/ 388671 h 931086"/>
                  <a:gd name="connsiteX23" fmla="*/ 3272648 w 4539829"/>
                  <a:gd name="connsiteY23" fmla="*/ 407514 h 931086"/>
                  <a:gd name="connsiteX24" fmla="*/ 3295265 w 4539829"/>
                  <a:gd name="connsiteY24" fmla="*/ 419791 h 931086"/>
                  <a:gd name="connsiteX25" fmla="*/ 3304677 w 4539829"/>
                  <a:gd name="connsiteY25" fmla="*/ 373171 h 931086"/>
                  <a:gd name="connsiteX26" fmla="*/ 3601358 w 4539829"/>
                  <a:gd name="connsiteY26" fmla="*/ 176518 h 931086"/>
                  <a:gd name="connsiteX27" fmla="*/ 3781383 w 4539829"/>
                  <a:gd name="connsiteY27" fmla="*/ 231508 h 931086"/>
                  <a:gd name="connsiteX28" fmla="*/ 3819477 w 4539829"/>
                  <a:gd name="connsiteY28" fmla="*/ 262939 h 931086"/>
                  <a:gd name="connsiteX29" fmla="*/ 3853237 w 4539829"/>
                  <a:gd name="connsiteY29" fmla="*/ 222022 h 931086"/>
                  <a:gd name="connsiteX30" fmla="*/ 4080914 w 4539829"/>
                  <a:gd name="connsiteY30" fmla="*/ 127715 h 931086"/>
                  <a:gd name="connsiteX31" fmla="*/ 4377595 w 4539829"/>
                  <a:gd name="connsiteY31" fmla="*/ 324368 h 931086"/>
                  <a:gd name="connsiteX32" fmla="*/ 4400780 w 4539829"/>
                  <a:gd name="connsiteY32" fmla="*/ 439209 h 931086"/>
                  <a:gd name="connsiteX33" fmla="*/ 4414522 w 4539829"/>
                  <a:gd name="connsiteY33" fmla="*/ 443474 h 931086"/>
                  <a:gd name="connsiteX34" fmla="*/ 4539829 w 4539829"/>
                  <a:gd name="connsiteY34" fmla="*/ 632519 h 931086"/>
                  <a:gd name="connsiteX35" fmla="*/ 4334661 w 4539829"/>
                  <a:gd name="connsiteY35" fmla="*/ 837687 h 931086"/>
                  <a:gd name="connsiteX36" fmla="*/ 4189586 w 4539829"/>
                  <a:gd name="connsiteY36" fmla="*/ 777595 h 931086"/>
                  <a:gd name="connsiteX37" fmla="*/ 4175066 w 4539829"/>
                  <a:gd name="connsiteY37" fmla="*/ 756059 h 931086"/>
                  <a:gd name="connsiteX38" fmla="*/ 4145805 w 4539829"/>
                  <a:gd name="connsiteY38" fmla="*/ 765142 h 931086"/>
                  <a:gd name="connsiteX39" fmla="*/ 4080914 w 4539829"/>
                  <a:gd name="connsiteY39" fmla="*/ 771683 h 931086"/>
                  <a:gd name="connsiteX40" fmla="*/ 3900890 w 4539829"/>
                  <a:gd name="connsiteY40" fmla="*/ 716693 h 931086"/>
                  <a:gd name="connsiteX41" fmla="*/ 3862795 w 4539829"/>
                  <a:gd name="connsiteY41" fmla="*/ 685262 h 931086"/>
                  <a:gd name="connsiteX42" fmla="*/ 3829035 w 4539829"/>
                  <a:gd name="connsiteY42" fmla="*/ 726179 h 931086"/>
                  <a:gd name="connsiteX43" fmla="*/ 3601358 w 4539829"/>
                  <a:gd name="connsiteY43" fmla="*/ 820486 h 931086"/>
                  <a:gd name="connsiteX44" fmla="*/ 3421334 w 4539829"/>
                  <a:gd name="connsiteY44" fmla="*/ 765496 h 931086"/>
                  <a:gd name="connsiteX45" fmla="*/ 3388848 w 4539829"/>
                  <a:gd name="connsiteY45" fmla="*/ 738693 h 931086"/>
                  <a:gd name="connsiteX46" fmla="*/ 3348864 w 4539829"/>
                  <a:gd name="connsiteY46" fmla="*/ 797998 h 931086"/>
                  <a:gd name="connsiteX47" fmla="*/ 3179315 w 4539829"/>
                  <a:gd name="connsiteY47" fmla="*/ 868227 h 931086"/>
                  <a:gd name="connsiteX48" fmla="*/ 2958380 w 4539829"/>
                  <a:gd name="connsiteY48" fmla="*/ 721782 h 931086"/>
                  <a:gd name="connsiteX49" fmla="*/ 2956584 w 4539829"/>
                  <a:gd name="connsiteY49" fmla="*/ 712887 h 931086"/>
                  <a:gd name="connsiteX50" fmla="*/ 2945000 w 4539829"/>
                  <a:gd name="connsiteY50" fmla="*/ 716483 h 931086"/>
                  <a:gd name="connsiteX51" fmla="*/ 2890119 w 4539829"/>
                  <a:gd name="connsiteY51" fmla="*/ 722015 h 931086"/>
                  <a:gd name="connsiteX52" fmla="*/ 2784122 w 4539829"/>
                  <a:gd name="connsiteY52" fmla="*/ 700615 h 931086"/>
                  <a:gd name="connsiteX53" fmla="*/ 2774372 w 4539829"/>
                  <a:gd name="connsiteY53" fmla="*/ 695323 h 931086"/>
                  <a:gd name="connsiteX54" fmla="*/ 2768462 w 4539829"/>
                  <a:gd name="connsiteY54" fmla="*/ 724597 h 931086"/>
                  <a:gd name="connsiteX55" fmla="*/ 2465513 w 4539829"/>
                  <a:gd name="connsiteY55" fmla="*/ 925405 h 931086"/>
                  <a:gd name="connsiteX56" fmla="*/ 2233026 w 4539829"/>
                  <a:gd name="connsiteY56" fmla="*/ 829106 h 931086"/>
                  <a:gd name="connsiteX57" fmla="*/ 2203297 w 4539829"/>
                  <a:gd name="connsiteY57" fmla="*/ 793074 h 931086"/>
                  <a:gd name="connsiteX58" fmla="*/ 2157597 w 4539829"/>
                  <a:gd name="connsiteY58" fmla="*/ 860857 h 931086"/>
                  <a:gd name="connsiteX59" fmla="*/ 1988048 w 4539829"/>
                  <a:gd name="connsiteY59" fmla="*/ 931086 h 931086"/>
                  <a:gd name="connsiteX60" fmla="*/ 1748270 w 4539829"/>
                  <a:gd name="connsiteY60" fmla="*/ 691308 h 931086"/>
                  <a:gd name="connsiteX61" fmla="*/ 1748321 w 4539829"/>
                  <a:gd name="connsiteY61" fmla="*/ 691057 h 931086"/>
                  <a:gd name="connsiteX62" fmla="*/ 1696321 w 4539829"/>
                  <a:gd name="connsiteY62" fmla="*/ 719281 h 931086"/>
                  <a:gd name="connsiteX63" fmla="*/ 1570990 w 4539829"/>
                  <a:gd name="connsiteY63" fmla="*/ 744584 h 931086"/>
                  <a:gd name="connsiteX64" fmla="*/ 1390966 w 4539829"/>
                  <a:gd name="connsiteY64" fmla="*/ 689594 h 931086"/>
                  <a:gd name="connsiteX65" fmla="*/ 1347926 w 4539829"/>
                  <a:gd name="connsiteY65" fmla="*/ 654084 h 931086"/>
                  <a:gd name="connsiteX66" fmla="*/ 1345964 w 4539829"/>
                  <a:gd name="connsiteY66" fmla="*/ 663804 h 931086"/>
                  <a:gd name="connsiteX67" fmla="*/ 1049283 w 4539829"/>
                  <a:gd name="connsiteY67" fmla="*/ 860457 h 931086"/>
                  <a:gd name="connsiteX68" fmla="*/ 782289 w 4539829"/>
                  <a:gd name="connsiteY68" fmla="*/ 718498 h 931086"/>
                  <a:gd name="connsiteX69" fmla="*/ 767241 w 4539829"/>
                  <a:gd name="connsiteY69" fmla="*/ 690773 h 931086"/>
                  <a:gd name="connsiteX70" fmla="*/ 761763 w 4539829"/>
                  <a:gd name="connsiteY70" fmla="*/ 692474 h 931086"/>
                  <a:gd name="connsiteX71" fmla="*/ 691268 w 4539829"/>
                  <a:gd name="connsiteY71" fmla="*/ 699580 h 931086"/>
                  <a:gd name="connsiteX72" fmla="*/ 495697 w 4539829"/>
                  <a:gd name="connsiteY72" fmla="*/ 639842 h 931086"/>
                  <a:gd name="connsiteX73" fmla="*/ 493878 w 4539829"/>
                  <a:gd name="connsiteY73" fmla="*/ 638341 h 931086"/>
                  <a:gd name="connsiteX74" fmla="*/ 464872 w 4539829"/>
                  <a:gd name="connsiteY74" fmla="*/ 681362 h 931086"/>
                  <a:gd name="connsiteX75" fmla="*/ 272316 w 4539829"/>
                  <a:gd name="connsiteY75" fmla="*/ 761121 h 931086"/>
                  <a:gd name="connsiteX76" fmla="*/ 0 w 4539829"/>
                  <a:gd name="connsiteY76" fmla="*/ 488805 h 931086"/>
                  <a:gd name="connsiteX77" fmla="*/ 272316 w 4539829"/>
                  <a:gd name="connsiteY77" fmla="*/ 216489 h 931086"/>
                  <a:gd name="connsiteX78" fmla="*/ 327197 w 4539829"/>
                  <a:gd name="connsiteY78" fmla="*/ 222022 h 931086"/>
                  <a:gd name="connsiteX79" fmla="*/ 364910 w 4539829"/>
                  <a:gd name="connsiteY79" fmla="*/ 233728 h 931086"/>
                  <a:gd name="connsiteX80" fmla="*/ 368966 w 4539829"/>
                  <a:gd name="connsiteY80" fmla="*/ 213636 h 931086"/>
                  <a:gd name="connsiteX81" fmla="*/ 691268 w 4539829"/>
                  <a:gd name="connsiteY81" fmla="*/ 0 h 9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539829" h="931086">
                    <a:moveTo>
                      <a:pt x="691268" y="0"/>
                    </a:moveTo>
                    <a:cubicBezTo>
                      <a:pt x="836156" y="0"/>
                      <a:pt x="960469" y="88091"/>
                      <a:pt x="1013570" y="213636"/>
                    </a:cubicBezTo>
                    <a:lnTo>
                      <a:pt x="1014847" y="219961"/>
                    </a:lnTo>
                    <a:lnTo>
                      <a:pt x="1049283" y="216489"/>
                    </a:lnTo>
                    <a:cubicBezTo>
                      <a:pt x="1115968" y="216489"/>
                      <a:pt x="1177918" y="236761"/>
                      <a:pt x="1229307" y="271479"/>
                    </a:cubicBezTo>
                    <a:lnTo>
                      <a:pt x="1272347" y="306990"/>
                    </a:lnTo>
                    <a:lnTo>
                      <a:pt x="1274309" y="297269"/>
                    </a:lnTo>
                    <a:cubicBezTo>
                      <a:pt x="1323189" y="181705"/>
                      <a:pt x="1437620" y="100616"/>
                      <a:pt x="1570990" y="100616"/>
                    </a:cubicBezTo>
                    <a:cubicBezTo>
                      <a:pt x="1748817" y="100616"/>
                      <a:pt x="1892974" y="244773"/>
                      <a:pt x="1892974" y="422600"/>
                    </a:cubicBezTo>
                    <a:lnTo>
                      <a:pt x="1881928" y="477314"/>
                    </a:lnTo>
                    <a:lnTo>
                      <a:pt x="1894715" y="470373"/>
                    </a:lnTo>
                    <a:cubicBezTo>
                      <a:pt x="1923402" y="458240"/>
                      <a:pt x="1954941" y="451530"/>
                      <a:pt x="1988048" y="451530"/>
                    </a:cubicBezTo>
                    <a:cubicBezTo>
                      <a:pt x="2037708" y="451530"/>
                      <a:pt x="2083841" y="466627"/>
                      <a:pt x="2122110" y="492481"/>
                    </a:cubicBezTo>
                    <a:lnTo>
                      <a:pt x="2152662" y="517688"/>
                    </a:lnTo>
                    <a:lnTo>
                      <a:pt x="2162564" y="468641"/>
                    </a:lnTo>
                    <a:cubicBezTo>
                      <a:pt x="2212477" y="350635"/>
                      <a:pt x="2329325" y="267833"/>
                      <a:pt x="2465513" y="267833"/>
                    </a:cubicBezTo>
                    <a:cubicBezTo>
                      <a:pt x="2533606" y="267833"/>
                      <a:pt x="2596865" y="288534"/>
                      <a:pt x="2649340" y="323985"/>
                    </a:cubicBezTo>
                    <a:lnTo>
                      <a:pt x="2651368" y="325658"/>
                    </a:lnTo>
                    <a:lnTo>
                      <a:pt x="2697563" y="257143"/>
                    </a:lnTo>
                    <a:cubicBezTo>
                      <a:pt x="2746842" y="207863"/>
                      <a:pt x="2814921" y="177383"/>
                      <a:pt x="2890119" y="177383"/>
                    </a:cubicBezTo>
                    <a:cubicBezTo>
                      <a:pt x="3002916" y="177383"/>
                      <a:pt x="3099695" y="245963"/>
                      <a:pt x="3141035" y="343702"/>
                    </a:cubicBezTo>
                    <a:lnTo>
                      <a:pt x="3150697" y="391556"/>
                    </a:lnTo>
                    <a:lnTo>
                      <a:pt x="3179315" y="388671"/>
                    </a:lnTo>
                    <a:cubicBezTo>
                      <a:pt x="3212422" y="388671"/>
                      <a:pt x="3243961" y="395381"/>
                      <a:pt x="3272648" y="407514"/>
                    </a:cubicBezTo>
                    <a:lnTo>
                      <a:pt x="3295265" y="419791"/>
                    </a:lnTo>
                    <a:lnTo>
                      <a:pt x="3304677" y="373171"/>
                    </a:lnTo>
                    <a:cubicBezTo>
                      <a:pt x="3353557" y="257607"/>
                      <a:pt x="3467988" y="176518"/>
                      <a:pt x="3601358" y="176518"/>
                    </a:cubicBezTo>
                    <a:cubicBezTo>
                      <a:pt x="3668043" y="176518"/>
                      <a:pt x="3729994" y="196790"/>
                      <a:pt x="3781383" y="231508"/>
                    </a:cubicBezTo>
                    <a:lnTo>
                      <a:pt x="3819477" y="262939"/>
                    </a:lnTo>
                    <a:lnTo>
                      <a:pt x="3853237" y="222022"/>
                    </a:lnTo>
                    <a:cubicBezTo>
                      <a:pt x="3911505" y="163754"/>
                      <a:pt x="3992001" y="127715"/>
                      <a:pt x="4080914" y="127715"/>
                    </a:cubicBezTo>
                    <a:cubicBezTo>
                      <a:pt x="4214285" y="127715"/>
                      <a:pt x="4328715" y="208804"/>
                      <a:pt x="4377595" y="324368"/>
                    </a:cubicBezTo>
                    <a:lnTo>
                      <a:pt x="4400780" y="439209"/>
                    </a:lnTo>
                    <a:lnTo>
                      <a:pt x="4414522" y="443474"/>
                    </a:lnTo>
                    <a:cubicBezTo>
                      <a:pt x="4488160" y="474621"/>
                      <a:pt x="4539829" y="547536"/>
                      <a:pt x="4539829" y="632519"/>
                    </a:cubicBezTo>
                    <a:cubicBezTo>
                      <a:pt x="4539829" y="745830"/>
                      <a:pt x="4447972" y="837687"/>
                      <a:pt x="4334661" y="837687"/>
                    </a:cubicBezTo>
                    <a:cubicBezTo>
                      <a:pt x="4278006" y="837687"/>
                      <a:pt x="4226714" y="814723"/>
                      <a:pt x="4189586" y="777595"/>
                    </a:cubicBezTo>
                    <a:lnTo>
                      <a:pt x="4175066" y="756059"/>
                    </a:lnTo>
                    <a:lnTo>
                      <a:pt x="4145805" y="765142"/>
                    </a:lnTo>
                    <a:cubicBezTo>
                      <a:pt x="4124845" y="769431"/>
                      <a:pt x="4103143" y="771683"/>
                      <a:pt x="4080914" y="771683"/>
                    </a:cubicBezTo>
                    <a:cubicBezTo>
                      <a:pt x="4014229" y="771683"/>
                      <a:pt x="3952279" y="751411"/>
                      <a:pt x="3900890" y="716693"/>
                    </a:cubicBezTo>
                    <a:lnTo>
                      <a:pt x="3862795" y="685262"/>
                    </a:lnTo>
                    <a:lnTo>
                      <a:pt x="3829035" y="726179"/>
                    </a:lnTo>
                    <a:cubicBezTo>
                      <a:pt x="3770768" y="784447"/>
                      <a:pt x="3690272" y="820486"/>
                      <a:pt x="3601358" y="820486"/>
                    </a:cubicBezTo>
                    <a:cubicBezTo>
                      <a:pt x="3534673" y="820486"/>
                      <a:pt x="3472723" y="800214"/>
                      <a:pt x="3421334" y="765496"/>
                    </a:cubicBezTo>
                    <a:lnTo>
                      <a:pt x="3388848" y="738693"/>
                    </a:lnTo>
                    <a:lnTo>
                      <a:pt x="3348864" y="797998"/>
                    </a:lnTo>
                    <a:cubicBezTo>
                      <a:pt x="3305473" y="841389"/>
                      <a:pt x="3245528" y="868227"/>
                      <a:pt x="3179315" y="868227"/>
                    </a:cubicBezTo>
                    <a:cubicBezTo>
                      <a:pt x="3079996" y="868227"/>
                      <a:pt x="2994780" y="807842"/>
                      <a:pt x="2958380" y="721782"/>
                    </a:cubicBezTo>
                    <a:lnTo>
                      <a:pt x="2956584" y="712887"/>
                    </a:lnTo>
                    <a:lnTo>
                      <a:pt x="2945000" y="716483"/>
                    </a:lnTo>
                    <a:cubicBezTo>
                      <a:pt x="2927273" y="720110"/>
                      <a:pt x="2908919" y="722015"/>
                      <a:pt x="2890119" y="722015"/>
                    </a:cubicBezTo>
                    <a:cubicBezTo>
                      <a:pt x="2852520" y="722015"/>
                      <a:pt x="2816701" y="714395"/>
                      <a:pt x="2784122" y="700615"/>
                    </a:cubicBezTo>
                    <a:lnTo>
                      <a:pt x="2774372" y="695323"/>
                    </a:lnTo>
                    <a:lnTo>
                      <a:pt x="2768462" y="724597"/>
                    </a:lnTo>
                    <a:cubicBezTo>
                      <a:pt x="2718549" y="842604"/>
                      <a:pt x="2601700" y="925405"/>
                      <a:pt x="2465513" y="925405"/>
                    </a:cubicBezTo>
                    <a:cubicBezTo>
                      <a:pt x="2374721" y="925405"/>
                      <a:pt x="2292525" y="888605"/>
                      <a:pt x="2233026" y="829106"/>
                    </a:cubicBezTo>
                    <a:lnTo>
                      <a:pt x="2203297" y="793074"/>
                    </a:lnTo>
                    <a:lnTo>
                      <a:pt x="2157597" y="860857"/>
                    </a:lnTo>
                    <a:cubicBezTo>
                      <a:pt x="2114205" y="904248"/>
                      <a:pt x="2054261" y="931086"/>
                      <a:pt x="1988048" y="931086"/>
                    </a:cubicBezTo>
                    <a:cubicBezTo>
                      <a:pt x="1855622" y="931086"/>
                      <a:pt x="1748270" y="823734"/>
                      <a:pt x="1748270" y="691308"/>
                    </a:cubicBezTo>
                    <a:lnTo>
                      <a:pt x="1748321" y="691057"/>
                    </a:lnTo>
                    <a:lnTo>
                      <a:pt x="1696321" y="719281"/>
                    </a:lnTo>
                    <a:cubicBezTo>
                      <a:pt x="1657799" y="735574"/>
                      <a:pt x="1615447" y="744584"/>
                      <a:pt x="1570990" y="744584"/>
                    </a:cubicBezTo>
                    <a:cubicBezTo>
                      <a:pt x="1504305" y="744584"/>
                      <a:pt x="1442355" y="724312"/>
                      <a:pt x="1390966" y="689594"/>
                    </a:cubicBezTo>
                    <a:lnTo>
                      <a:pt x="1347926" y="654084"/>
                    </a:lnTo>
                    <a:lnTo>
                      <a:pt x="1345964" y="663804"/>
                    </a:lnTo>
                    <a:cubicBezTo>
                      <a:pt x="1297084" y="779369"/>
                      <a:pt x="1182653" y="860457"/>
                      <a:pt x="1049283" y="860457"/>
                    </a:cubicBezTo>
                    <a:cubicBezTo>
                      <a:pt x="938141" y="860457"/>
                      <a:pt x="840152" y="804146"/>
                      <a:pt x="782289" y="718498"/>
                    </a:cubicBezTo>
                    <a:lnTo>
                      <a:pt x="767241" y="690773"/>
                    </a:lnTo>
                    <a:lnTo>
                      <a:pt x="761763" y="692474"/>
                    </a:lnTo>
                    <a:cubicBezTo>
                      <a:pt x="738992" y="697133"/>
                      <a:pt x="715416" y="699580"/>
                      <a:pt x="691268" y="699580"/>
                    </a:cubicBezTo>
                    <a:cubicBezTo>
                      <a:pt x="618824" y="699580"/>
                      <a:pt x="551524" y="677558"/>
                      <a:pt x="495697" y="639842"/>
                    </a:cubicBezTo>
                    <a:lnTo>
                      <a:pt x="493878" y="638341"/>
                    </a:lnTo>
                    <a:lnTo>
                      <a:pt x="464872" y="681362"/>
                    </a:lnTo>
                    <a:cubicBezTo>
                      <a:pt x="415593" y="730641"/>
                      <a:pt x="347514" y="761121"/>
                      <a:pt x="272316" y="761121"/>
                    </a:cubicBezTo>
                    <a:cubicBezTo>
                      <a:pt x="121920" y="761121"/>
                      <a:pt x="0" y="639201"/>
                      <a:pt x="0" y="488805"/>
                    </a:cubicBezTo>
                    <a:cubicBezTo>
                      <a:pt x="0" y="338409"/>
                      <a:pt x="121920" y="216489"/>
                      <a:pt x="272316" y="216489"/>
                    </a:cubicBezTo>
                    <a:cubicBezTo>
                      <a:pt x="291115" y="216489"/>
                      <a:pt x="309470" y="218394"/>
                      <a:pt x="327197" y="222022"/>
                    </a:cubicBezTo>
                    <a:lnTo>
                      <a:pt x="364910" y="233728"/>
                    </a:lnTo>
                    <a:lnTo>
                      <a:pt x="368966" y="213636"/>
                    </a:lnTo>
                    <a:cubicBezTo>
                      <a:pt x="422067" y="88091"/>
                      <a:pt x="546380" y="0"/>
                      <a:pt x="691268" y="0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  <a:alpha val="50000"/>
                    </a:schemeClr>
                  </a:gs>
                </a:gsLst>
                <a:lin ang="5400000" scaled="1"/>
                <a:tileRect/>
              </a:gradFill>
              <a:ln w="403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9145976-E82B-4BA0-B275-F91827E47177}"/>
                  </a:ext>
                </a:extLst>
              </p:cNvPr>
              <p:cNvSpPr/>
              <p:nvPr/>
            </p:nvSpPr>
            <p:spPr>
              <a:xfrm>
                <a:off x="1722989" y="5290986"/>
                <a:ext cx="192707" cy="1927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D70115D-5035-4C75-8893-4613110780BC}"/>
                  </a:ext>
                </a:extLst>
              </p:cNvPr>
              <p:cNvSpPr/>
              <p:nvPr/>
            </p:nvSpPr>
            <p:spPr>
              <a:xfrm>
                <a:off x="1418640" y="5431144"/>
                <a:ext cx="298961" cy="2989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DEB141B-0176-4473-B363-5A53954D63C7}"/>
              </a:ext>
            </a:extLst>
          </p:cNvPr>
          <p:cNvGrpSpPr/>
          <p:nvPr/>
        </p:nvGrpSpPr>
        <p:grpSpPr>
          <a:xfrm>
            <a:off x="5131501" y="869136"/>
            <a:ext cx="6344197" cy="818369"/>
            <a:chOff x="5347836" y="1783838"/>
            <a:chExt cx="6344197" cy="81836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56877DB-B94E-45B5-BA65-F2F9EC6D062E}"/>
                </a:ext>
              </a:extLst>
            </p:cNvPr>
            <p:cNvSpPr/>
            <p:nvPr/>
          </p:nvSpPr>
          <p:spPr>
            <a:xfrm>
              <a:off x="5347836" y="1783838"/>
              <a:ext cx="777210" cy="777208"/>
            </a:xfrm>
            <a:prstGeom prst="ellipse">
              <a:avLst/>
            </a:prstGeom>
            <a:solidFill>
              <a:schemeClr val="accent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9820AF5-AE7E-4BB8-9947-EFDC5AC9665B}"/>
                </a:ext>
              </a:extLst>
            </p:cNvPr>
            <p:cNvSpPr txBox="1"/>
            <p:nvPr/>
          </p:nvSpPr>
          <p:spPr>
            <a:xfrm>
              <a:off x="6312335" y="1863543"/>
              <a:ext cx="53796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D" sz="1400" dirty="0"/>
                <a:t>Masih </a:t>
              </a:r>
              <a:r>
                <a:rPr lang="en-ID" sz="1400" dirty="0" err="1"/>
                <a:t>banyak</a:t>
              </a:r>
              <a:r>
                <a:rPr lang="en-ID" sz="1400" dirty="0"/>
                <a:t> </a:t>
              </a:r>
              <a:r>
                <a:rPr lang="en-ID" sz="1400" dirty="0" err="1"/>
                <a:t>Penyandang</a:t>
              </a:r>
              <a:r>
                <a:rPr lang="en-ID" sz="1400" dirty="0"/>
                <a:t> </a:t>
              </a:r>
              <a:r>
                <a:rPr lang="en-ID" sz="1400" dirty="0" err="1"/>
                <a:t>banyak</a:t>
              </a:r>
              <a:r>
                <a:rPr lang="en-ID" sz="1400" dirty="0"/>
                <a:t> </a:t>
              </a:r>
              <a:r>
                <a:rPr lang="en-ID" sz="1400" dirty="0" err="1"/>
                <a:t>penyandang</a:t>
              </a:r>
              <a:r>
                <a:rPr lang="en-ID" sz="1400" dirty="0"/>
                <a:t> </a:t>
              </a:r>
              <a:r>
                <a:rPr lang="en-ID" sz="1400" dirty="0" err="1"/>
                <a:t>disabilitas</a:t>
              </a:r>
              <a:r>
                <a:rPr lang="en-ID" sz="1400" dirty="0"/>
                <a:t> yang </a:t>
              </a:r>
              <a:r>
                <a:rPr lang="en-ID" sz="1400" dirty="0" err="1"/>
                <a:t>belum</a:t>
              </a:r>
              <a:r>
                <a:rPr lang="en-ID" sz="1400" dirty="0"/>
                <a:t> </a:t>
              </a:r>
              <a:r>
                <a:rPr lang="en-ID" sz="1400" dirty="0" err="1"/>
                <a:t>memiliki</a:t>
              </a:r>
              <a:r>
                <a:rPr lang="en-ID" sz="1400" dirty="0"/>
                <a:t> </a:t>
              </a:r>
              <a:r>
                <a:rPr lang="en-ID" sz="1400" dirty="0" err="1"/>
                <a:t>Adminduk</a:t>
              </a:r>
              <a:r>
                <a:rPr lang="en-ID" sz="1400" dirty="0"/>
                <a:t>, </a:t>
              </a:r>
              <a:r>
                <a:rPr lang="en-ID" sz="1400" dirty="0" err="1"/>
                <a:t>sehingga</a:t>
              </a:r>
              <a:r>
                <a:rPr lang="en-ID" sz="1400" dirty="0"/>
                <a:t> </a:t>
              </a:r>
              <a:r>
                <a:rPr lang="en-ID" sz="1400" dirty="0" err="1"/>
                <a:t>tidak</a:t>
              </a:r>
              <a:r>
                <a:rPr lang="en-ID" sz="1400" dirty="0"/>
                <a:t> </a:t>
              </a:r>
              <a:r>
                <a:rPr lang="en-ID" sz="1400" dirty="0" err="1"/>
                <a:t>dapat</a:t>
              </a:r>
              <a:r>
                <a:rPr lang="en-ID" sz="1400" dirty="0"/>
                <a:t> </a:t>
              </a:r>
              <a:r>
                <a:rPr lang="en-ID" sz="1400" dirty="0" err="1"/>
                <a:t>diajukanuntuk</a:t>
              </a:r>
              <a:r>
                <a:rPr lang="en-ID" sz="1400" dirty="0"/>
                <a:t> </a:t>
              </a:r>
              <a:r>
                <a:rPr lang="en-ID" sz="1400" dirty="0" err="1"/>
                <a:t>memperoleh</a:t>
              </a:r>
              <a:r>
                <a:rPr lang="en-ID" sz="1400" dirty="0"/>
                <a:t>  </a:t>
              </a:r>
              <a:r>
                <a:rPr lang="en-ID" sz="1400" dirty="0" err="1"/>
                <a:t>bantuan</a:t>
              </a:r>
              <a:r>
                <a:rPr lang="en-ID" sz="1400" dirty="0"/>
                <a:t> dan </a:t>
              </a:r>
              <a:r>
                <a:rPr lang="en-ID" sz="1400" dirty="0" err="1"/>
                <a:t>masuk</a:t>
              </a:r>
              <a:r>
                <a:rPr lang="en-ID" sz="1400" dirty="0"/>
                <a:t> </a:t>
              </a:r>
              <a:r>
                <a:rPr lang="en-ID" sz="1400" dirty="0" err="1"/>
                <a:t>ke</a:t>
              </a:r>
              <a:r>
                <a:rPr lang="en-ID" sz="1400" dirty="0"/>
                <a:t> </a:t>
              </a:r>
              <a:r>
                <a:rPr lang="en-ID" sz="1400" dirty="0" err="1"/>
                <a:t>dalam</a:t>
              </a:r>
              <a:r>
                <a:rPr lang="en-ID" sz="1400" dirty="0"/>
                <a:t> DTKS;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809C26B-F824-4129-8B92-FFBD34B358BE}"/>
                </a:ext>
              </a:extLst>
            </p:cNvPr>
            <p:cNvSpPr txBox="1"/>
            <p:nvPr/>
          </p:nvSpPr>
          <p:spPr>
            <a:xfrm>
              <a:off x="5394696" y="1919605"/>
              <a:ext cx="6821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FD3D26F-446A-4277-B0AC-0AA1E09C22FB}"/>
              </a:ext>
            </a:extLst>
          </p:cNvPr>
          <p:cNvGrpSpPr/>
          <p:nvPr/>
        </p:nvGrpSpPr>
        <p:grpSpPr>
          <a:xfrm>
            <a:off x="5131501" y="2316643"/>
            <a:ext cx="6344197" cy="777208"/>
            <a:chOff x="5347836" y="2903798"/>
            <a:chExt cx="6344197" cy="77720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0CD944C-87DD-4720-9725-8D7D436E6903}"/>
                </a:ext>
              </a:extLst>
            </p:cNvPr>
            <p:cNvSpPr/>
            <p:nvPr/>
          </p:nvSpPr>
          <p:spPr>
            <a:xfrm>
              <a:off x="5347836" y="2903798"/>
              <a:ext cx="777210" cy="777208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769C38-9800-48CD-9030-0A8CA5742EB3}"/>
                </a:ext>
              </a:extLst>
            </p:cNvPr>
            <p:cNvSpPr txBox="1"/>
            <p:nvPr/>
          </p:nvSpPr>
          <p:spPr>
            <a:xfrm>
              <a:off x="6312335" y="3008745"/>
              <a:ext cx="5379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D" sz="1400" dirty="0"/>
                <a:t>Masih </a:t>
              </a:r>
              <a:r>
                <a:rPr lang="en-ID" sz="1400" dirty="0" err="1"/>
                <a:t>banyak</a:t>
              </a:r>
              <a:r>
                <a:rPr lang="en-ID" sz="1400" dirty="0"/>
                <a:t> orang </a:t>
              </a:r>
              <a:r>
                <a:rPr lang="en-ID" sz="1400" dirty="0" err="1"/>
                <a:t>tua</a:t>
              </a:r>
              <a:r>
                <a:rPr lang="en-ID" sz="1400" dirty="0"/>
                <a:t> </a:t>
              </a:r>
              <a:r>
                <a:rPr lang="en-ID" sz="1400" dirty="0" err="1"/>
                <a:t>Penyandang</a:t>
              </a:r>
              <a:r>
                <a:rPr lang="en-ID" sz="1400" dirty="0"/>
                <a:t> </a:t>
              </a:r>
              <a:r>
                <a:rPr lang="en-ID" sz="1400" dirty="0" err="1"/>
                <a:t>Disabilitas</a:t>
              </a:r>
              <a:r>
                <a:rPr lang="en-ID" sz="1400" dirty="0"/>
                <a:t> </a:t>
              </a:r>
              <a:r>
                <a:rPr lang="en-ID" sz="1400" dirty="0" err="1"/>
                <a:t>belum</a:t>
              </a:r>
              <a:r>
                <a:rPr lang="en-ID" sz="1400" dirty="0"/>
                <a:t> yang </a:t>
              </a:r>
              <a:r>
                <a:rPr lang="en-ID" sz="1400" dirty="0" err="1"/>
                <a:t>belum</a:t>
              </a:r>
              <a:r>
                <a:rPr lang="en-ID" sz="1400" dirty="0"/>
                <a:t> </a:t>
              </a:r>
              <a:r>
                <a:rPr lang="en-ID" sz="1400" dirty="0" err="1"/>
                <a:t>memahami</a:t>
              </a:r>
              <a:r>
                <a:rPr lang="en-ID" sz="1400" dirty="0"/>
                <a:t> </a:t>
              </a:r>
              <a:r>
                <a:rPr lang="en-ID" sz="1400" dirty="0" err="1"/>
                <a:t>hak</a:t>
              </a:r>
              <a:r>
                <a:rPr lang="en-ID" sz="1400" dirty="0"/>
                <a:t> dan </a:t>
              </a:r>
              <a:r>
                <a:rPr lang="en-ID" sz="1400" dirty="0" err="1"/>
                <a:t>kebutuhan</a:t>
              </a:r>
              <a:r>
                <a:rPr lang="en-ID" sz="1400" dirty="0"/>
                <a:t> </a:t>
              </a:r>
              <a:r>
                <a:rPr lang="en-ID" sz="1400" dirty="0" err="1"/>
                <a:t>disabilitas</a:t>
              </a:r>
              <a:r>
                <a:rPr lang="en-ID" sz="1400" dirty="0"/>
                <a:t>;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BEA6D70-A8DB-40FB-8E52-B42A601D7E6B}"/>
                </a:ext>
              </a:extLst>
            </p:cNvPr>
            <p:cNvSpPr txBox="1"/>
            <p:nvPr/>
          </p:nvSpPr>
          <p:spPr>
            <a:xfrm>
              <a:off x="5394696" y="3039565"/>
              <a:ext cx="6821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CA1F69B-D24F-4380-9E98-7621BF3D25AD}"/>
              </a:ext>
            </a:extLst>
          </p:cNvPr>
          <p:cNvGrpSpPr/>
          <p:nvPr/>
        </p:nvGrpSpPr>
        <p:grpSpPr>
          <a:xfrm>
            <a:off x="5131501" y="3764150"/>
            <a:ext cx="6326869" cy="777208"/>
            <a:chOff x="5347836" y="4023758"/>
            <a:chExt cx="6326869" cy="77720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A9930EB-A42D-4FDB-B16B-A227E7A4B301}"/>
                </a:ext>
              </a:extLst>
            </p:cNvPr>
            <p:cNvSpPr/>
            <p:nvPr/>
          </p:nvSpPr>
          <p:spPr>
            <a:xfrm>
              <a:off x="5347836" y="4023758"/>
              <a:ext cx="777210" cy="777208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ADCB2CD-2D36-4743-A302-470AD6017A8C}"/>
                </a:ext>
              </a:extLst>
            </p:cNvPr>
            <p:cNvSpPr txBox="1"/>
            <p:nvPr/>
          </p:nvSpPr>
          <p:spPr>
            <a:xfrm>
              <a:off x="6295007" y="4263541"/>
              <a:ext cx="5379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D" sz="1400" dirty="0" err="1"/>
                <a:t>Hidup</a:t>
              </a:r>
              <a:r>
                <a:rPr lang="en-ID" sz="1400" dirty="0"/>
                <a:t> </a:t>
              </a:r>
              <a:r>
                <a:rPr lang="en-ID" sz="1400" dirty="0" err="1"/>
                <a:t>dalam</a:t>
              </a:r>
              <a:r>
                <a:rPr lang="en-ID" sz="1400" dirty="0"/>
                <a:t> </a:t>
              </a:r>
              <a:r>
                <a:rPr lang="en-ID" sz="1400" dirty="0" err="1"/>
                <a:t>keadaan</a:t>
              </a:r>
              <a:r>
                <a:rPr lang="en-ID" sz="1400" dirty="0"/>
                <a:t> </a:t>
              </a:r>
              <a:r>
                <a:rPr lang="en-ID" sz="1400" dirty="0" err="1"/>
                <a:t>kurang</a:t>
              </a:r>
              <a:r>
                <a:rPr lang="en-ID" sz="1400" dirty="0"/>
                <a:t> </a:t>
              </a:r>
              <a:r>
                <a:rPr lang="en-ID" sz="1400" dirty="0" err="1"/>
                <a:t>produktif</a:t>
              </a:r>
              <a:r>
                <a:rPr lang="en-ID" sz="1400" dirty="0"/>
                <a:t>;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BCD6E99-744B-4DBE-BE0C-BF19E99BBFFA}"/>
                </a:ext>
              </a:extLst>
            </p:cNvPr>
            <p:cNvSpPr txBox="1"/>
            <p:nvPr/>
          </p:nvSpPr>
          <p:spPr>
            <a:xfrm>
              <a:off x="5394696" y="4159525"/>
              <a:ext cx="6821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1EBD48C-5832-4E65-840E-D1824E605F5D}"/>
              </a:ext>
            </a:extLst>
          </p:cNvPr>
          <p:cNvGrpSpPr/>
          <p:nvPr/>
        </p:nvGrpSpPr>
        <p:grpSpPr>
          <a:xfrm>
            <a:off x="5131501" y="4998466"/>
            <a:ext cx="6296247" cy="1384995"/>
            <a:chOff x="5347836" y="4930528"/>
            <a:chExt cx="6296247" cy="138499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EB4F7F8-450B-4985-900E-4431D6F01EDC}"/>
                </a:ext>
              </a:extLst>
            </p:cNvPr>
            <p:cNvSpPr/>
            <p:nvPr/>
          </p:nvSpPr>
          <p:spPr>
            <a:xfrm>
              <a:off x="5347836" y="5143719"/>
              <a:ext cx="777210" cy="777208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C3893CC-C5BC-4083-8967-B047C9B630D4}"/>
                </a:ext>
              </a:extLst>
            </p:cNvPr>
            <p:cNvSpPr txBox="1"/>
            <p:nvPr/>
          </p:nvSpPr>
          <p:spPr>
            <a:xfrm>
              <a:off x="6264385" y="4930528"/>
              <a:ext cx="537969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D" sz="1400" dirty="0"/>
                <a:t>Stigma </a:t>
              </a:r>
              <a:r>
                <a:rPr lang="en-ID" sz="1400" dirty="0" err="1"/>
                <a:t>masyarakat</a:t>
              </a:r>
              <a:r>
                <a:rPr lang="en-ID" sz="1400" dirty="0"/>
                <a:t> </a:t>
              </a:r>
              <a:r>
                <a:rPr lang="en-ID" sz="1400" dirty="0" err="1"/>
                <a:t>bahwa</a:t>
              </a:r>
              <a:r>
                <a:rPr lang="en-ID" sz="1400" dirty="0"/>
                <a:t> </a:t>
              </a:r>
              <a:r>
                <a:rPr lang="en-ID" sz="1400" dirty="0" err="1"/>
                <a:t>penyandang</a:t>
              </a:r>
              <a:r>
                <a:rPr lang="en-ID" sz="1400" dirty="0"/>
                <a:t> </a:t>
              </a:r>
              <a:r>
                <a:rPr lang="en-ID" sz="1400" dirty="0" err="1"/>
                <a:t>disabilitas</a:t>
              </a:r>
              <a:r>
                <a:rPr lang="en-ID" sz="1400" dirty="0"/>
                <a:t> </a:t>
              </a:r>
              <a:r>
                <a:rPr lang="en-ID" sz="1400" dirty="0" err="1"/>
                <a:t>adalah</a:t>
              </a:r>
              <a:r>
                <a:rPr lang="en-ID" sz="1400" dirty="0"/>
                <a:t> orang yang </a:t>
              </a:r>
              <a:r>
                <a:rPr lang="en-ID" sz="1400" dirty="0" err="1"/>
                <a:t>harus</a:t>
              </a:r>
              <a:r>
                <a:rPr lang="en-ID" sz="1400" dirty="0"/>
                <a:t> </a:t>
              </a:r>
              <a:r>
                <a:rPr lang="en-ID" sz="1400" dirty="0" err="1"/>
                <a:t>memperoleh</a:t>
              </a:r>
              <a:r>
                <a:rPr lang="en-ID" sz="1400" dirty="0"/>
                <a:t> </a:t>
              </a:r>
              <a:r>
                <a:rPr lang="en-ID" sz="1400" dirty="0" err="1"/>
                <a:t>bantuan</a:t>
              </a:r>
              <a:r>
                <a:rPr lang="en-ID" sz="1400" dirty="0"/>
                <a:t> </a:t>
              </a:r>
              <a:r>
                <a:rPr lang="en-ID" sz="1400" dirty="0" err="1"/>
                <a:t>sosial</a:t>
              </a:r>
              <a:r>
                <a:rPr lang="en-ID" sz="1400" dirty="0"/>
                <a:t>, </a:t>
              </a:r>
              <a:r>
                <a:rPr lang="en-ID" sz="1400" dirty="0" err="1"/>
                <a:t>tidak</a:t>
              </a:r>
              <a:r>
                <a:rPr lang="en-ID" sz="1400" dirty="0"/>
                <a:t> </a:t>
              </a:r>
              <a:r>
                <a:rPr lang="en-ID" sz="1400" dirty="0" err="1"/>
                <a:t>bisa</a:t>
              </a:r>
              <a:r>
                <a:rPr lang="en-ID" sz="1400" dirty="0"/>
                <a:t> </a:t>
              </a:r>
              <a:r>
                <a:rPr lang="en-ID" sz="1400" dirty="0" err="1"/>
                <a:t>berbuat</a:t>
              </a:r>
              <a:r>
                <a:rPr lang="en-ID" sz="1400" dirty="0"/>
                <a:t> </a:t>
              </a:r>
              <a:r>
                <a:rPr lang="en-ID" sz="1400" dirty="0" err="1"/>
                <a:t>banyak</a:t>
              </a:r>
              <a:r>
                <a:rPr lang="en-ID" sz="1400" dirty="0"/>
                <a:t>, </a:t>
              </a:r>
              <a:r>
                <a:rPr lang="en-ID" sz="1400" dirty="0" err="1"/>
                <a:t>kurang</a:t>
              </a:r>
              <a:r>
                <a:rPr lang="en-ID" sz="1400" dirty="0"/>
                <a:t> </a:t>
              </a:r>
              <a:r>
                <a:rPr lang="en-ID" sz="1400" dirty="0" err="1"/>
                <a:t>mampu</a:t>
              </a:r>
              <a:r>
                <a:rPr lang="en-ID" sz="1400" dirty="0"/>
                <a:t> dan </a:t>
              </a:r>
              <a:r>
                <a:rPr lang="en-ID" sz="1400" dirty="0" err="1"/>
                <a:t>cenderung</a:t>
              </a:r>
              <a:r>
                <a:rPr lang="en-ID" sz="1400" dirty="0"/>
                <a:t> </a:t>
              </a:r>
              <a:r>
                <a:rPr lang="en-ID" sz="1400" dirty="0" err="1"/>
                <a:t>diremehkan</a:t>
              </a:r>
              <a:r>
                <a:rPr lang="en-ID" sz="1400" dirty="0"/>
                <a:t>, </a:t>
              </a:r>
              <a:r>
                <a:rPr lang="en-ID" sz="1400" dirty="0" err="1"/>
                <a:t>sehingga</a:t>
              </a:r>
              <a:r>
                <a:rPr lang="en-ID" sz="1400" dirty="0"/>
                <a:t> </a:t>
              </a:r>
              <a:r>
                <a:rPr lang="en-ID" sz="1400" dirty="0" err="1"/>
                <a:t>secara</a:t>
              </a:r>
              <a:r>
                <a:rPr lang="en-ID" sz="1400" dirty="0"/>
                <a:t> </a:t>
              </a:r>
              <a:r>
                <a:rPr lang="en-ID" sz="1400" dirty="0" err="1"/>
                <a:t>tidak</a:t>
              </a:r>
              <a:r>
                <a:rPr lang="en-ID" sz="1400" dirty="0"/>
                <a:t> </a:t>
              </a:r>
              <a:r>
                <a:rPr lang="en-ID" sz="1400" dirty="0" err="1"/>
                <a:t>langsung</a:t>
              </a:r>
              <a:r>
                <a:rPr lang="en-ID" sz="1400" dirty="0"/>
                <a:t> </a:t>
              </a:r>
              <a:r>
                <a:rPr lang="en-ID" sz="1400" dirty="0" err="1"/>
                <a:t>mengurangi</a:t>
              </a:r>
              <a:r>
                <a:rPr lang="en-ID" sz="1400" dirty="0"/>
                <a:t> </a:t>
              </a:r>
              <a:r>
                <a:rPr lang="en-ID" sz="1400" dirty="0" err="1"/>
                <a:t>ruang</a:t>
              </a:r>
              <a:r>
                <a:rPr lang="en-ID" sz="1400" dirty="0"/>
                <a:t> </a:t>
              </a:r>
              <a:r>
                <a:rPr lang="en-ID" sz="1400" dirty="0" err="1"/>
                <a:t>gerak</a:t>
              </a:r>
              <a:r>
                <a:rPr lang="en-ID" sz="1400" dirty="0"/>
                <a:t> </a:t>
              </a:r>
              <a:r>
                <a:rPr lang="en-ID" sz="1400" dirty="0" err="1"/>
                <a:t>mereka</a:t>
              </a:r>
              <a:r>
                <a:rPr lang="en-ID" sz="1400" dirty="0"/>
                <a:t> </a:t>
              </a:r>
              <a:r>
                <a:rPr lang="en-ID" sz="1400" dirty="0" err="1"/>
                <a:t>untuk</a:t>
              </a:r>
              <a:r>
                <a:rPr lang="en-ID" sz="1400" dirty="0"/>
                <a:t> </a:t>
              </a:r>
              <a:r>
                <a:rPr lang="en-ID" sz="1400" dirty="0" err="1"/>
                <a:t>bekerja</a:t>
              </a:r>
              <a:r>
                <a:rPr lang="en-ID" sz="1400" dirty="0"/>
                <a:t> dan </a:t>
              </a:r>
              <a:r>
                <a:rPr lang="en-ID" sz="1400" dirty="0" err="1"/>
                <a:t>berkarya</a:t>
              </a:r>
              <a:r>
                <a:rPr lang="en-ID" sz="1400" dirty="0"/>
                <a:t>. </a:t>
              </a:r>
              <a:r>
                <a:rPr lang="en-ID" sz="1400" dirty="0" err="1"/>
                <a:t>Penyandang</a:t>
              </a:r>
              <a:r>
                <a:rPr lang="en-ID" sz="1400" dirty="0"/>
                <a:t> </a:t>
              </a:r>
              <a:r>
                <a:rPr lang="en-ID" sz="1400" dirty="0" err="1"/>
                <a:t>disabilitas</a:t>
              </a:r>
              <a:r>
                <a:rPr lang="en-ID" sz="1400" dirty="0"/>
                <a:t> </a:t>
              </a:r>
              <a:r>
                <a:rPr lang="en-ID" sz="1400" dirty="0" err="1"/>
                <a:t>memiliki</a:t>
              </a:r>
              <a:r>
                <a:rPr lang="en-ID" sz="1400" dirty="0"/>
                <a:t> </a:t>
              </a:r>
              <a:r>
                <a:rPr lang="en-ID" sz="1400" dirty="0" err="1"/>
                <a:t>potensi</a:t>
              </a:r>
              <a:r>
                <a:rPr lang="en-ID" sz="1400" dirty="0"/>
                <a:t> yang </a:t>
              </a:r>
              <a:r>
                <a:rPr lang="en-ID" sz="1400" dirty="0" err="1"/>
                <a:t>luar</a:t>
              </a:r>
              <a:r>
                <a:rPr lang="en-ID" sz="1400" dirty="0"/>
                <a:t> </a:t>
              </a:r>
              <a:r>
                <a:rPr lang="en-ID" sz="1400" dirty="0" err="1"/>
                <a:t>biasa</a:t>
              </a:r>
              <a:r>
                <a:rPr lang="en-ID" sz="1400" dirty="0"/>
                <a:t> </a:t>
              </a:r>
              <a:r>
                <a:rPr lang="en-ID" sz="1400" dirty="0" err="1"/>
                <a:t>jika</a:t>
              </a:r>
              <a:r>
                <a:rPr lang="en-ID" sz="1400" dirty="0"/>
                <a:t> </a:t>
              </a:r>
              <a:r>
                <a:rPr lang="en-ID" sz="1400" dirty="0" err="1"/>
                <a:t>diberikan</a:t>
              </a:r>
              <a:r>
                <a:rPr lang="en-ID" sz="1400" dirty="0"/>
                <a:t> </a:t>
              </a:r>
              <a:r>
                <a:rPr lang="en-ID" sz="1400" dirty="0" err="1"/>
                <a:t>ruang</a:t>
              </a:r>
              <a:r>
                <a:rPr lang="en-ID" sz="1400" dirty="0"/>
                <a:t> </a:t>
              </a:r>
              <a:r>
                <a:rPr lang="en-ID" sz="1400" dirty="0" err="1"/>
                <a:t>khusus</a:t>
              </a:r>
              <a:r>
                <a:rPr lang="en-ID" sz="1400" dirty="0"/>
                <a:t> dan </a:t>
              </a:r>
              <a:r>
                <a:rPr lang="en-ID" sz="1400" dirty="0" err="1"/>
                <a:t>kesempatan</a:t>
              </a:r>
              <a:r>
                <a:rPr lang="en-ID" sz="1400" dirty="0"/>
                <a:t>.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1CA16DF-E144-4379-AC72-6F69B0544506}"/>
                </a:ext>
              </a:extLst>
            </p:cNvPr>
            <p:cNvSpPr txBox="1"/>
            <p:nvPr/>
          </p:nvSpPr>
          <p:spPr>
            <a:xfrm>
              <a:off x="5394696" y="5279486"/>
              <a:ext cx="68219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kern="0" dirty="0"/>
              <a:t>UPAYA UNTUK MENGATASI PERMASALAHAN</a:t>
            </a:r>
            <a:endParaRPr lang="en-ID" sz="2800" kern="0" dirty="0"/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id="{66FF3676-1713-41DF-9750-7196D6B73465}"/>
              </a:ext>
            </a:extLst>
          </p:cNvPr>
          <p:cNvGrpSpPr/>
          <p:nvPr/>
        </p:nvGrpSpPr>
        <p:grpSpPr>
          <a:xfrm>
            <a:off x="4187412" y="2032491"/>
            <a:ext cx="3820354" cy="3818674"/>
            <a:chOff x="4205587" y="4350053"/>
            <a:chExt cx="1893163" cy="1892332"/>
          </a:xfrm>
        </p:grpSpPr>
        <p:sp>
          <p:nvSpPr>
            <p:cNvPr id="4" name="Freeform: Shape 81">
              <a:extLst>
                <a:ext uri="{FF2B5EF4-FFF2-40B4-BE49-F238E27FC236}">
                  <a16:creationId xmlns:a16="http://schemas.microsoft.com/office/drawing/2014/main" id="{707CFE2B-BECC-4A0E-AA2E-E8F8C74938D5}"/>
                </a:ext>
              </a:extLst>
            </p:cNvPr>
            <p:cNvSpPr/>
            <p:nvPr/>
          </p:nvSpPr>
          <p:spPr>
            <a:xfrm>
              <a:off x="4787686" y="5323222"/>
              <a:ext cx="728663" cy="919163"/>
            </a:xfrm>
            <a:custGeom>
              <a:avLst/>
              <a:gdLst>
                <a:gd name="connsiteX0" fmla="*/ 1442196 w 1457325"/>
                <a:gd name="connsiteY0" fmla="*/ 1108358 h 1838325"/>
                <a:gd name="connsiteX1" fmla="*/ 1102154 w 1457325"/>
                <a:gd name="connsiteY1" fmla="*/ 1108358 h 1838325"/>
                <a:gd name="connsiteX2" fmla="*/ 1103106 w 1457325"/>
                <a:gd name="connsiteY2" fmla="*/ 531143 h 1838325"/>
                <a:gd name="connsiteX3" fmla="*/ 1101201 w 1457325"/>
                <a:gd name="connsiteY3" fmla="*/ 364455 h 1838325"/>
                <a:gd name="connsiteX4" fmla="*/ 1095486 w 1457325"/>
                <a:gd name="connsiteY4" fmla="*/ 355883 h 1838325"/>
                <a:gd name="connsiteX5" fmla="*/ 749729 w 1457325"/>
                <a:gd name="connsiteY5" fmla="*/ 9173 h 1838325"/>
                <a:gd name="connsiteX6" fmla="*/ 713534 w 1457325"/>
                <a:gd name="connsiteY6" fmla="*/ 12030 h 1838325"/>
                <a:gd name="connsiteX7" fmla="*/ 507794 w 1457325"/>
                <a:gd name="connsiteY7" fmla="*/ 218723 h 1838325"/>
                <a:gd name="connsiteX8" fmla="*/ 364919 w 1457325"/>
                <a:gd name="connsiteY8" fmla="*/ 365408 h 1838325"/>
                <a:gd name="connsiteX9" fmla="*/ 363014 w 1457325"/>
                <a:gd name="connsiteY9" fmla="*/ 382553 h 1838325"/>
                <a:gd name="connsiteX10" fmla="*/ 363014 w 1457325"/>
                <a:gd name="connsiteY10" fmla="*/ 1109310 h 1838325"/>
                <a:gd name="connsiteX11" fmla="*/ 43926 w 1457325"/>
                <a:gd name="connsiteY11" fmla="*/ 1108358 h 1838325"/>
                <a:gd name="connsiteX12" fmla="*/ 5826 w 1457325"/>
                <a:gd name="connsiteY12" fmla="*/ 1110263 h 1838325"/>
                <a:gd name="connsiteX13" fmla="*/ 8684 w 1457325"/>
                <a:gd name="connsiteY13" fmla="*/ 1123598 h 1838325"/>
                <a:gd name="connsiteX14" fmla="*/ 31544 w 1457325"/>
                <a:gd name="connsiteY14" fmla="*/ 1149316 h 1838325"/>
                <a:gd name="connsiteX15" fmla="*/ 705914 w 1457325"/>
                <a:gd name="connsiteY15" fmla="*/ 1824638 h 1838325"/>
                <a:gd name="connsiteX16" fmla="*/ 760206 w 1457325"/>
                <a:gd name="connsiteY16" fmla="*/ 1824638 h 1838325"/>
                <a:gd name="connsiteX17" fmla="*/ 1434576 w 1457325"/>
                <a:gd name="connsiteY17" fmla="*/ 1149316 h 1838325"/>
                <a:gd name="connsiteX18" fmla="*/ 1457436 w 1457325"/>
                <a:gd name="connsiteY18" fmla="*/ 1123598 h 1838325"/>
                <a:gd name="connsiteX19" fmla="*/ 1457436 w 1457325"/>
                <a:gd name="connsiteY19" fmla="*/ 1123598 h 1838325"/>
                <a:gd name="connsiteX20" fmla="*/ 1457436 w 1457325"/>
                <a:gd name="connsiteY20" fmla="*/ 1123598 h 1838325"/>
                <a:gd name="connsiteX21" fmla="*/ 1442196 w 1457325"/>
                <a:gd name="connsiteY21" fmla="*/ 1108358 h 1838325"/>
                <a:gd name="connsiteX22" fmla="*/ 365871 w 1457325"/>
                <a:gd name="connsiteY22" fmla="*/ 1102643 h 1838325"/>
                <a:gd name="connsiteX23" fmla="*/ 363014 w 1457325"/>
                <a:gd name="connsiteY23" fmla="*/ 1108358 h 1838325"/>
                <a:gd name="connsiteX24" fmla="*/ 363014 w 1457325"/>
                <a:gd name="connsiteY24" fmla="*/ 1108358 h 1838325"/>
                <a:gd name="connsiteX25" fmla="*/ 365871 w 1457325"/>
                <a:gd name="connsiteY25" fmla="*/ 1102643 h 1838325"/>
                <a:gd name="connsiteX26" fmla="*/ 363014 w 1457325"/>
                <a:gd name="connsiteY26" fmla="*/ 1108358 h 1838325"/>
                <a:gd name="connsiteX27" fmla="*/ 363014 w 1457325"/>
                <a:gd name="connsiteY27" fmla="*/ 1108358 h 1838325"/>
                <a:gd name="connsiteX28" fmla="*/ 363014 w 1457325"/>
                <a:gd name="connsiteY28" fmla="*/ 1108358 h 1838325"/>
                <a:gd name="connsiteX29" fmla="*/ 363014 w 1457325"/>
                <a:gd name="connsiteY29" fmla="*/ 1108358 h 1838325"/>
                <a:gd name="connsiteX30" fmla="*/ 363014 w 1457325"/>
                <a:gd name="connsiteY30" fmla="*/ 1108358 h 1838325"/>
                <a:gd name="connsiteX31" fmla="*/ 363014 w 1457325"/>
                <a:gd name="connsiteY31" fmla="*/ 1108358 h 1838325"/>
                <a:gd name="connsiteX32" fmla="*/ 359204 w 1457325"/>
                <a:gd name="connsiteY32" fmla="*/ 1110263 h 1838325"/>
                <a:gd name="connsiteX33" fmla="*/ 363014 w 1457325"/>
                <a:gd name="connsiteY33" fmla="*/ 1108358 h 1838325"/>
                <a:gd name="connsiteX34" fmla="*/ 363014 w 1457325"/>
                <a:gd name="connsiteY34" fmla="*/ 1108358 h 1838325"/>
                <a:gd name="connsiteX35" fmla="*/ 1101201 w 1457325"/>
                <a:gd name="connsiteY35" fmla="*/ 1108358 h 1838325"/>
                <a:gd name="connsiteX36" fmla="*/ 1101201 w 1457325"/>
                <a:gd name="connsiteY36" fmla="*/ 1108358 h 1838325"/>
                <a:gd name="connsiteX37" fmla="*/ 1098344 w 1457325"/>
                <a:gd name="connsiteY37" fmla="*/ 1102643 h 1838325"/>
                <a:gd name="connsiteX38" fmla="*/ 1101201 w 1457325"/>
                <a:gd name="connsiteY38" fmla="*/ 1108358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57325" h="1838325">
                  <a:moveTo>
                    <a:pt x="1442196" y="1108358"/>
                  </a:moveTo>
                  <a:cubicBezTo>
                    <a:pt x="1328849" y="1107405"/>
                    <a:pt x="1215501" y="1108358"/>
                    <a:pt x="1102154" y="1108358"/>
                  </a:cubicBezTo>
                  <a:cubicBezTo>
                    <a:pt x="1102154" y="915953"/>
                    <a:pt x="1103106" y="723548"/>
                    <a:pt x="1103106" y="531143"/>
                  </a:cubicBezTo>
                  <a:cubicBezTo>
                    <a:pt x="1103106" y="475898"/>
                    <a:pt x="1102154" y="419700"/>
                    <a:pt x="1101201" y="364455"/>
                  </a:cubicBezTo>
                  <a:cubicBezTo>
                    <a:pt x="1099296" y="361598"/>
                    <a:pt x="1098344" y="357788"/>
                    <a:pt x="1095486" y="355883"/>
                  </a:cubicBezTo>
                  <a:cubicBezTo>
                    <a:pt x="980234" y="240630"/>
                    <a:pt x="864029" y="125378"/>
                    <a:pt x="749729" y="9173"/>
                  </a:cubicBezTo>
                  <a:cubicBezTo>
                    <a:pt x="734489" y="-6067"/>
                    <a:pt x="725916" y="-352"/>
                    <a:pt x="713534" y="12030"/>
                  </a:cubicBezTo>
                  <a:cubicBezTo>
                    <a:pt x="644954" y="81563"/>
                    <a:pt x="575421" y="149190"/>
                    <a:pt x="507794" y="218723"/>
                  </a:cubicBezTo>
                  <a:cubicBezTo>
                    <a:pt x="460169" y="267300"/>
                    <a:pt x="408734" y="313020"/>
                    <a:pt x="364919" y="365408"/>
                  </a:cubicBezTo>
                  <a:cubicBezTo>
                    <a:pt x="363966" y="371123"/>
                    <a:pt x="363014" y="376838"/>
                    <a:pt x="363014" y="382553"/>
                  </a:cubicBezTo>
                  <a:cubicBezTo>
                    <a:pt x="363014" y="624488"/>
                    <a:pt x="363014" y="867375"/>
                    <a:pt x="363014" y="1109310"/>
                  </a:cubicBezTo>
                  <a:cubicBezTo>
                    <a:pt x="256334" y="1109310"/>
                    <a:pt x="149654" y="1109310"/>
                    <a:pt x="43926" y="1108358"/>
                  </a:cubicBezTo>
                  <a:cubicBezTo>
                    <a:pt x="31544" y="1108358"/>
                    <a:pt x="17256" y="1105500"/>
                    <a:pt x="5826" y="1110263"/>
                  </a:cubicBezTo>
                  <a:cubicBezTo>
                    <a:pt x="-7509" y="1115025"/>
                    <a:pt x="5826" y="1118835"/>
                    <a:pt x="8684" y="1123598"/>
                  </a:cubicBezTo>
                  <a:cubicBezTo>
                    <a:pt x="16304" y="1132170"/>
                    <a:pt x="22971" y="1141695"/>
                    <a:pt x="31544" y="1149316"/>
                  </a:cubicBezTo>
                  <a:cubicBezTo>
                    <a:pt x="256334" y="1374105"/>
                    <a:pt x="482076" y="1598895"/>
                    <a:pt x="705914" y="1824638"/>
                  </a:cubicBezTo>
                  <a:cubicBezTo>
                    <a:pt x="727821" y="1846545"/>
                    <a:pt x="738299" y="1846545"/>
                    <a:pt x="760206" y="1824638"/>
                  </a:cubicBezTo>
                  <a:cubicBezTo>
                    <a:pt x="984044" y="1598895"/>
                    <a:pt x="1209786" y="1374105"/>
                    <a:pt x="1434576" y="1149316"/>
                  </a:cubicBezTo>
                  <a:cubicBezTo>
                    <a:pt x="1443149" y="1140743"/>
                    <a:pt x="1449816" y="1132170"/>
                    <a:pt x="1457436" y="1123598"/>
                  </a:cubicBezTo>
                  <a:lnTo>
                    <a:pt x="1457436" y="1123598"/>
                  </a:lnTo>
                  <a:lnTo>
                    <a:pt x="1457436" y="1123598"/>
                  </a:lnTo>
                  <a:cubicBezTo>
                    <a:pt x="1475534" y="1095023"/>
                    <a:pt x="1446006" y="1108358"/>
                    <a:pt x="1442196" y="1108358"/>
                  </a:cubicBezTo>
                  <a:close/>
                  <a:moveTo>
                    <a:pt x="365871" y="1102643"/>
                  </a:moveTo>
                  <a:cubicBezTo>
                    <a:pt x="364919" y="1104548"/>
                    <a:pt x="363966" y="1106453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966" y="1106453"/>
                    <a:pt x="364919" y="1104548"/>
                    <a:pt x="365871" y="1102643"/>
                  </a:cubicBezTo>
                  <a:close/>
                  <a:moveTo>
                    <a:pt x="363014" y="1108358"/>
                  </a:move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lose/>
                  <a:moveTo>
                    <a:pt x="363014" y="1108358"/>
                  </a:moveTo>
                  <a:cubicBezTo>
                    <a:pt x="362061" y="1109310"/>
                    <a:pt x="360156" y="1110263"/>
                    <a:pt x="359204" y="1110263"/>
                  </a:cubicBezTo>
                  <a:cubicBezTo>
                    <a:pt x="360156" y="1110263"/>
                    <a:pt x="361109" y="1109310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lose/>
                  <a:moveTo>
                    <a:pt x="1101201" y="1108358"/>
                  </a:moveTo>
                  <a:cubicBezTo>
                    <a:pt x="1101201" y="1108358"/>
                    <a:pt x="1101201" y="1108358"/>
                    <a:pt x="1101201" y="1108358"/>
                  </a:cubicBezTo>
                  <a:cubicBezTo>
                    <a:pt x="1099296" y="1106453"/>
                    <a:pt x="1098344" y="1104548"/>
                    <a:pt x="1098344" y="1102643"/>
                  </a:cubicBezTo>
                  <a:cubicBezTo>
                    <a:pt x="1099296" y="1104548"/>
                    <a:pt x="1100249" y="1106453"/>
                    <a:pt x="1101201" y="11083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2">
              <a:extLst>
                <a:ext uri="{FF2B5EF4-FFF2-40B4-BE49-F238E27FC236}">
                  <a16:creationId xmlns:a16="http://schemas.microsoft.com/office/drawing/2014/main" id="{2F608488-D32B-44AA-BE1B-794E03BA0168}"/>
                </a:ext>
              </a:extLst>
            </p:cNvPr>
            <p:cNvSpPr/>
            <p:nvPr/>
          </p:nvSpPr>
          <p:spPr>
            <a:xfrm>
              <a:off x="4205587" y="4933473"/>
              <a:ext cx="919163" cy="733425"/>
            </a:xfrm>
            <a:custGeom>
              <a:avLst/>
              <a:gdLst>
                <a:gd name="connsiteX0" fmla="*/ 1824477 w 1838325"/>
                <a:gd name="connsiteY0" fmla="*/ 707708 h 1466850"/>
                <a:gd name="connsiteX1" fmla="*/ 1504437 w 1838325"/>
                <a:gd name="connsiteY1" fmla="*/ 387668 h 1466850"/>
                <a:gd name="connsiteX2" fmla="*/ 1443477 w 1838325"/>
                <a:gd name="connsiteY2" fmla="*/ 361950 h 1466850"/>
                <a:gd name="connsiteX3" fmla="*/ 771964 w 1838325"/>
                <a:gd name="connsiteY3" fmla="*/ 362903 h 1466850"/>
                <a:gd name="connsiteX4" fmla="*/ 736722 w 1838325"/>
                <a:gd name="connsiteY4" fmla="*/ 327660 h 1466850"/>
                <a:gd name="connsiteX5" fmla="*/ 736722 w 1838325"/>
                <a:gd name="connsiteY5" fmla="*/ 31433 h 1466850"/>
                <a:gd name="connsiteX6" fmla="*/ 731007 w 1838325"/>
                <a:gd name="connsiteY6" fmla="*/ 0 h 1466850"/>
                <a:gd name="connsiteX7" fmla="*/ 723387 w 1838325"/>
                <a:gd name="connsiteY7" fmla="*/ 5715 h 1466850"/>
                <a:gd name="connsiteX8" fmla="*/ 714814 w 1838325"/>
                <a:gd name="connsiteY8" fmla="*/ 12383 h 1466850"/>
                <a:gd name="connsiteX9" fmla="*/ 10917 w 1838325"/>
                <a:gd name="connsiteY9" fmla="*/ 715328 h 1466850"/>
                <a:gd name="connsiteX10" fmla="*/ 16632 w 1838325"/>
                <a:gd name="connsiteY10" fmla="*/ 758190 h 1466850"/>
                <a:gd name="connsiteX11" fmla="*/ 705289 w 1838325"/>
                <a:gd name="connsiteY11" fmla="*/ 1446848 h 1466850"/>
                <a:gd name="connsiteX12" fmla="*/ 731959 w 1838325"/>
                <a:gd name="connsiteY12" fmla="*/ 1466850 h 1466850"/>
                <a:gd name="connsiteX13" fmla="*/ 735769 w 1838325"/>
                <a:gd name="connsiteY13" fmla="*/ 1429703 h 1466850"/>
                <a:gd name="connsiteX14" fmla="*/ 734817 w 1838325"/>
                <a:gd name="connsiteY14" fmla="*/ 1151573 h 1466850"/>
                <a:gd name="connsiteX15" fmla="*/ 779584 w 1838325"/>
                <a:gd name="connsiteY15" fmla="*/ 1106805 h 1466850"/>
                <a:gd name="connsiteX16" fmla="*/ 1433952 w 1838325"/>
                <a:gd name="connsiteY16" fmla="*/ 1107758 h 1466850"/>
                <a:gd name="connsiteX17" fmla="*/ 1478719 w 1838325"/>
                <a:gd name="connsiteY17" fmla="*/ 1102995 h 1466850"/>
                <a:gd name="connsiteX18" fmla="*/ 1478719 w 1838325"/>
                <a:gd name="connsiteY18" fmla="*/ 1102995 h 1466850"/>
                <a:gd name="connsiteX19" fmla="*/ 1487292 w 1838325"/>
                <a:gd name="connsiteY19" fmla="*/ 1095375 h 1466850"/>
                <a:gd name="connsiteX20" fmla="*/ 1487292 w 1838325"/>
                <a:gd name="connsiteY20" fmla="*/ 1095375 h 1466850"/>
                <a:gd name="connsiteX21" fmla="*/ 1826382 w 1838325"/>
                <a:gd name="connsiteY21" fmla="*/ 760095 h 1466850"/>
                <a:gd name="connsiteX22" fmla="*/ 1824477 w 1838325"/>
                <a:gd name="connsiteY22" fmla="*/ 70770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8325" h="1466850">
                  <a:moveTo>
                    <a:pt x="1824477" y="707708"/>
                  </a:moveTo>
                  <a:cubicBezTo>
                    <a:pt x="1716844" y="601980"/>
                    <a:pt x="1610164" y="495300"/>
                    <a:pt x="1504437" y="387668"/>
                  </a:cubicBezTo>
                  <a:cubicBezTo>
                    <a:pt x="1486339" y="369570"/>
                    <a:pt x="1469194" y="361950"/>
                    <a:pt x="1443477" y="361950"/>
                  </a:cubicBezTo>
                  <a:cubicBezTo>
                    <a:pt x="1219639" y="362903"/>
                    <a:pt x="995802" y="361950"/>
                    <a:pt x="771964" y="362903"/>
                  </a:cubicBezTo>
                  <a:cubicBezTo>
                    <a:pt x="744342" y="362903"/>
                    <a:pt x="735769" y="355283"/>
                    <a:pt x="736722" y="327660"/>
                  </a:cubicBezTo>
                  <a:cubicBezTo>
                    <a:pt x="737674" y="228600"/>
                    <a:pt x="737674" y="130493"/>
                    <a:pt x="736722" y="31433"/>
                  </a:cubicBezTo>
                  <a:cubicBezTo>
                    <a:pt x="736722" y="20955"/>
                    <a:pt x="743389" y="8572"/>
                    <a:pt x="731007" y="0"/>
                  </a:cubicBezTo>
                  <a:cubicBezTo>
                    <a:pt x="728149" y="1905"/>
                    <a:pt x="726244" y="3810"/>
                    <a:pt x="723387" y="5715"/>
                  </a:cubicBezTo>
                  <a:cubicBezTo>
                    <a:pt x="720529" y="7620"/>
                    <a:pt x="717672" y="9525"/>
                    <a:pt x="714814" y="12383"/>
                  </a:cubicBezTo>
                  <a:cubicBezTo>
                    <a:pt x="480499" y="246697"/>
                    <a:pt x="246184" y="481013"/>
                    <a:pt x="10917" y="715328"/>
                  </a:cubicBezTo>
                  <a:cubicBezTo>
                    <a:pt x="-10038" y="736283"/>
                    <a:pt x="3297" y="744855"/>
                    <a:pt x="16632" y="758190"/>
                  </a:cubicBezTo>
                  <a:cubicBezTo>
                    <a:pt x="246184" y="987743"/>
                    <a:pt x="475737" y="1217295"/>
                    <a:pt x="705289" y="1446848"/>
                  </a:cubicBezTo>
                  <a:cubicBezTo>
                    <a:pt x="712909" y="1454468"/>
                    <a:pt x="718624" y="1465898"/>
                    <a:pt x="731959" y="1466850"/>
                  </a:cubicBezTo>
                  <a:cubicBezTo>
                    <a:pt x="739579" y="1454468"/>
                    <a:pt x="735769" y="1442085"/>
                    <a:pt x="735769" y="1429703"/>
                  </a:cubicBezTo>
                  <a:cubicBezTo>
                    <a:pt x="735769" y="1337310"/>
                    <a:pt x="737674" y="1243965"/>
                    <a:pt x="734817" y="1151573"/>
                  </a:cubicBezTo>
                  <a:cubicBezTo>
                    <a:pt x="733864" y="1116330"/>
                    <a:pt x="744342" y="1106805"/>
                    <a:pt x="779584" y="1106805"/>
                  </a:cubicBezTo>
                  <a:cubicBezTo>
                    <a:pt x="997707" y="1108710"/>
                    <a:pt x="1215829" y="1107758"/>
                    <a:pt x="1433952" y="1107758"/>
                  </a:cubicBezTo>
                  <a:cubicBezTo>
                    <a:pt x="1449192" y="1107758"/>
                    <a:pt x="1464432" y="1110615"/>
                    <a:pt x="1478719" y="1102995"/>
                  </a:cubicBezTo>
                  <a:lnTo>
                    <a:pt x="1478719" y="1102995"/>
                  </a:lnTo>
                  <a:cubicBezTo>
                    <a:pt x="1481577" y="1100138"/>
                    <a:pt x="1484434" y="1098233"/>
                    <a:pt x="1487292" y="1095375"/>
                  </a:cubicBezTo>
                  <a:cubicBezTo>
                    <a:pt x="1487292" y="1095375"/>
                    <a:pt x="1487292" y="1095375"/>
                    <a:pt x="1487292" y="1095375"/>
                  </a:cubicBezTo>
                  <a:cubicBezTo>
                    <a:pt x="1599687" y="982980"/>
                    <a:pt x="1712082" y="870585"/>
                    <a:pt x="1826382" y="760095"/>
                  </a:cubicBezTo>
                  <a:cubicBezTo>
                    <a:pt x="1848289" y="737235"/>
                    <a:pt x="1843527" y="726758"/>
                    <a:pt x="1824477" y="7077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3">
              <a:extLst>
                <a:ext uri="{FF2B5EF4-FFF2-40B4-BE49-F238E27FC236}">
                  <a16:creationId xmlns:a16="http://schemas.microsoft.com/office/drawing/2014/main" id="{87A001EE-9492-4D82-9157-245ABC0AEABC}"/>
                </a:ext>
              </a:extLst>
            </p:cNvPr>
            <p:cNvSpPr/>
            <p:nvPr/>
          </p:nvSpPr>
          <p:spPr>
            <a:xfrm>
              <a:off x="5179587" y="4933949"/>
              <a:ext cx="919163" cy="733425"/>
            </a:xfrm>
            <a:custGeom>
              <a:avLst/>
              <a:gdLst>
                <a:gd name="connsiteX0" fmla="*/ 1828932 w 1838325"/>
                <a:gd name="connsiteY0" fmla="*/ 709613 h 1466850"/>
                <a:gd name="connsiteX1" fmla="*/ 1265052 w 1838325"/>
                <a:gd name="connsiteY1" fmla="*/ 146685 h 1466850"/>
                <a:gd name="connsiteX2" fmla="*/ 1121224 w 1838325"/>
                <a:gd name="connsiteY2" fmla="*/ 5715 h 1466850"/>
                <a:gd name="connsiteX3" fmla="*/ 1113604 w 1838325"/>
                <a:gd name="connsiteY3" fmla="*/ 0 h 1466850"/>
                <a:gd name="connsiteX4" fmla="*/ 1107889 w 1838325"/>
                <a:gd name="connsiteY4" fmla="*/ 31432 h 1466850"/>
                <a:gd name="connsiteX5" fmla="*/ 1107889 w 1838325"/>
                <a:gd name="connsiteY5" fmla="*/ 320040 h 1466850"/>
                <a:gd name="connsiteX6" fmla="*/ 1065027 w 1838325"/>
                <a:gd name="connsiteY6" fmla="*/ 362903 h 1466850"/>
                <a:gd name="connsiteX7" fmla="*/ 396372 w 1838325"/>
                <a:gd name="connsiteY7" fmla="*/ 361950 h 1466850"/>
                <a:gd name="connsiteX8" fmla="*/ 351604 w 1838325"/>
                <a:gd name="connsiteY8" fmla="*/ 375285 h 1466850"/>
                <a:gd name="connsiteX9" fmla="*/ 9657 w 1838325"/>
                <a:gd name="connsiteY9" fmla="*/ 717232 h 1466850"/>
                <a:gd name="connsiteX10" fmla="*/ 7752 w 1838325"/>
                <a:gd name="connsiteY10" fmla="*/ 748665 h 1466850"/>
                <a:gd name="connsiteX11" fmla="*/ 356367 w 1838325"/>
                <a:gd name="connsiteY11" fmla="*/ 1094423 h 1466850"/>
                <a:gd name="connsiteX12" fmla="*/ 364939 w 1838325"/>
                <a:gd name="connsiteY12" fmla="*/ 1102043 h 1466850"/>
                <a:gd name="connsiteX13" fmla="*/ 364939 w 1838325"/>
                <a:gd name="connsiteY13" fmla="*/ 1102043 h 1466850"/>
                <a:gd name="connsiteX14" fmla="*/ 409707 w 1838325"/>
                <a:gd name="connsiteY14" fmla="*/ 1106805 h 1466850"/>
                <a:gd name="connsiteX15" fmla="*/ 1066932 w 1838325"/>
                <a:gd name="connsiteY15" fmla="*/ 1105853 h 1466850"/>
                <a:gd name="connsiteX16" fmla="*/ 1107889 w 1838325"/>
                <a:gd name="connsiteY16" fmla="*/ 1146810 h 1466850"/>
                <a:gd name="connsiteX17" fmla="*/ 1107889 w 1838325"/>
                <a:gd name="connsiteY17" fmla="*/ 1431607 h 1466850"/>
                <a:gd name="connsiteX18" fmla="*/ 1115509 w 1838325"/>
                <a:gd name="connsiteY18" fmla="*/ 1467803 h 1466850"/>
                <a:gd name="connsiteX19" fmla="*/ 1128844 w 1838325"/>
                <a:gd name="connsiteY19" fmla="*/ 1455420 h 1466850"/>
                <a:gd name="connsiteX20" fmla="*/ 1832742 w 1838325"/>
                <a:gd name="connsiteY20" fmla="*/ 752475 h 1466850"/>
                <a:gd name="connsiteX21" fmla="*/ 1828932 w 1838325"/>
                <a:gd name="connsiteY21" fmla="*/ 709613 h 1466850"/>
                <a:gd name="connsiteX22" fmla="*/ 1082172 w 1838325"/>
                <a:gd name="connsiteY22" fmla="*/ 1093470 h 1466850"/>
                <a:gd name="connsiteX23" fmla="*/ 1082172 w 1838325"/>
                <a:gd name="connsiteY23" fmla="*/ 1093470 h 1466850"/>
                <a:gd name="connsiteX24" fmla="*/ 1082172 w 1838325"/>
                <a:gd name="connsiteY24" fmla="*/ 1093470 h 1466850"/>
                <a:gd name="connsiteX25" fmla="*/ 1122177 w 1838325"/>
                <a:gd name="connsiteY25" fmla="*/ 328613 h 1466850"/>
                <a:gd name="connsiteX26" fmla="*/ 1122177 w 1838325"/>
                <a:gd name="connsiteY26" fmla="*/ 327660 h 1466850"/>
                <a:gd name="connsiteX27" fmla="*/ 1122177 w 1838325"/>
                <a:gd name="connsiteY27" fmla="*/ 32861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38325" h="1466850">
                  <a:moveTo>
                    <a:pt x="1828932" y="709613"/>
                  </a:moveTo>
                  <a:cubicBezTo>
                    <a:pt x="1641289" y="521970"/>
                    <a:pt x="1453647" y="334328"/>
                    <a:pt x="1265052" y="146685"/>
                  </a:cubicBezTo>
                  <a:cubicBezTo>
                    <a:pt x="1217427" y="99060"/>
                    <a:pt x="1168849" y="52388"/>
                    <a:pt x="1121224" y="5715"/>
                  </a:cubicBezTo>
                  <a:cubicBezTo>
                    <a:pt x="1118367" y="3810"/>
                    <a:pt x="1116462" y="1905"/>
                    <a:pt x="1113604" y="0"/>
                  </a:cubicBezTo>
                  <a:cubicBezTo>
                    <a:pt x="1102174" y="8572"/>
                    <a:pt x="1107889" y="20955"/>
                    <a:pt x="1107889" y="31432"/>
                  </a:cubicBezTo>
                  <a:cubicBezTo>
                    <a:pt x="1106937" y="127635"/>
                    <a:pt x="1105984" y="223838"/>
                    <a:pt x="1107889" y="320040"/>
                  </a:cubicBezTo>
                  <a:cubicBezTo>
                    <a:pt x="1108842" y="354330"/>
                    <a:pt x="1098364" y="362903"/>
                    <a:pt x="1065027" y="362903"/>
                  </a:cubicBezTo>
                  <a:cubicBezTo>
                    <a:pt x="842142" y="360997"/>
                    <a:pt x="619257" y="361950"/>
                    <a:pt x="396372" y="361950"/>
                  </a:cubicBezTo>
                  <a:cubicBezTo>
                    <a:pt x="380179" y="361950"/>
                    <a:pt x="364939" y="360997"/>
                    <a:pt x="351604" y="375285"/>
                  </a:cubicBezTo>
                  <a:cubicBezTo>
                    <a:pt x="238257" y="489585"/>
                    <a:pt x="123957" y="603885"/>
                    <a:pt x="9657" y="717232"/>
                  </a:cubicBezTo>
                  <a:cubicBezTo>
                    <a:pt x="-821" y="727710"/>
                    <a:pt x="-4631" y="736282"/>
                    <a:pt x="7752" y="748665"/>
                  </a:cubicBezTo>
                  <a:cubicBezTo>
                    <a:pt x="123957" y="863918"/>
                    <a:pt x="240162" y="979170"/>
                    <a:pt x="356367" y="1094423"/>
                  </a:cubicBezTo>
                  <a:cubicBezTo>
                    <a:pt x="359224" y="1097280"/>
                    <a:pt x="362082" y="1099185"/>
                    <a:pt x="364939" y="1102043"/>
                  </a:cubicBezTo>
                  <a:cubicBezTo>
                    <a:pt x="364939" y="1102043"/>
                    <a:pt x="364939" y="1102043"/>
                    <a:pt x="364939" y="1102043"/>
                  </a:cubicBezTo>
                  <a:cubicBezTo>
                    <a:pt x="379227" y="1109663"/>
                    <a:pt x="394467" y="1106805"/>
                    <a:pt x="409707" y="1106805"/>
                  </a:cubicBezTo>
                  <a:cubicBezTo>
                    <a:pt x="628782" y="1106805"/>
                    <a:pt x="847857" y="1107757"/>
                    <a:pt x="1066932" y="1105853"/>
                  </a:cubicBezTo>
                  <a:cubicBezTo>
                    <a:pt x="1099317" y="1105853"/>
                    <a:pt x="1108842" y="1115378"/>
                    <a:pt x="1107889" y="1146810"/>
                  </a:cubicBezTo>
                  <a:cubicBezTo>
                    <a:pt x="1105984" y="1242060"/>
                    <a:pt x="1106937" y="1337310"/>
                    <a:pt x="1107889" y="1431607"/>
                  </a:cubicBezTo>
                  <a:cubicBezTo>
                    <a:pt x="1107889" y="1443038"/>
                    <a:pt x="1103127" y="1456373"/>
                    <a:pt x="1115509" y="1467803"/>
                  </a:cubicBezTo>
                  <a:cubicBezTo>
                    <a:pt x="1121224" y="1463040"/>
                    <a:pt x="1125034" y="1459230"/>
                    <a:pt x="1128844" y="1455420"/>
                  </a:cubicBezTo>
                  <a:cubicBezTo>
                    <a:pt x="1363159" y="1221105"/>
                    <a:pt x="1597474" y="985838"/>
                    <a:pt x="1832742" y="752475"/>
                  </a:cubicBezTo>
                  <a:cubicBezTo>
                    <a:pt x="1854649" y="732472"/>
                    <a:pt x="1843219" y="722947"/>
                    <a:pt x="1828932" y="709613"/>
                  </a:cubicBezTo>
                  <a:close/>
                  <a:moveTo>
                    <a:pt x="1082172" y="1093470"/>
                  </a:moveTo>
                  <a:cubicBezTo>
                    <a:pt x="1082172" y="1093470"/>
                    <a:pt x="1082172" y="1093470"/>
                    <a:pt x="1082172" y="1093470"/>
                  </a:cubicBezTo>
                  <a:cubicBezTo>
                    <a:pt x="1082172" y="1092518"/>
                    <a:pt x="1082172" y="1092518"/>
                    <a:pt x="1082172" y="1093470"/>
                  </a:cubicBezTo>
                  <a:close/>
                  <a:moveTo>
                    <a:pt x="1122177" y="328613"/>
                  </a:moveTo>
                  <a:cubicBezTo>
                    <a:pt x="1122177" y="328613"/>
                    <a:pt x="1122177" y="327660"/>
                    <a:pt x="1122177" y="327660"/>
                  </a:cubicBezTo>
                  <a:cubicBezTo>
                    <a:pt x="1124082" y="326707"/>
                    <a:pt x="1123129" y="327660"/>
                    <a:pt x="1122177" y="328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5">
              <a:extLst>
                <a:ext uri="{FF2B5EF4-FFF2-40B4-BE49-F238E27FC236}">
                  <a16:creationId xmlns:a16="http://schemas.microsoft.com/office/drawing/2014/main" id="{E02D3CC8-4425-43AF-B68D-C292ED4C4E4D}"/>
                </a:ext>
              </a:extLst>
            </p:cNvPr>
            <p:cNvSpPr/>
            <p:nvPr/>
          </p:nvSpPr>
          <p:spPr>
            <a:xfrm rot="5400000">
              <a:off x="4692587" y="4442922"/>
              <a:ext cx="919163" cy="733425"/>
            </a:xfrm>
            <a:custGeom>
              <a:avLst/>
              <a:gdLst>
                <a:gd name="connsiteX0" fmla="*/ 1824477 w 1838325"/>
                <a:gd name="connsiteY0" fmla="*/ 707708 h 1466850"/>
                <a:gd name="connsiteX1" fmla="*/ 1504437 w 1838325"/>
                <a:gd name="connsiteY1" fmla="*/ 387668 h 1466850"/>
                <a:gd name="connsiteX2" fmla="*/ 1443477 w 1838325"/>
                <a:gd name="connsiteY2" fmla="*/ 361950 h 1466850"/>
                <a:gd name="connsiteX3" fmla="*/ 771964 w 1838325"/>
                <a:gd name="connsiteY3" fmla="*/ 362903 h 1466850"/>
                <a:gd name="connsiteX4" fmla="*/ 736722 w 1838325"/>
                <a:gd name="connsiteY4" fmla="*/ 327660 h 1466850"/>
                <a:gd name="connsiteX5" fmla="*/ 736722 w 1838325"/>
                <a:gd name="connsiteY5" fmla="*/ 31433 h 1466850"/>
                <a:gd name="connsiteX6" fmla="*/ 731007 w 1838325"/>
                <a:gd name="connsiteY6" fmla="*/ 0 h 1466850"/>
                <a:gd name="connsiteX7" fmla="*/ 723387 w 1838325"/>
                <a:gd name="connsiteY7" fmla="*/ 5715 h 1466850"/>
                <a:gd name="connsiteX8" fmla="*/ 714814 w 1838325"/>
                <a:gd name="connsiteY8" fmla="*/ 12383 h 1466850"/>
                <a:gd name="connsiteX9" fmla="*/ 10917 w 1838325"/>
                <a:gd name="connsiteY9" fmla="*/ 715328 h 1466850"/>
                <a:gd name="connsiteX10" fmla="*/ 16632 w 1838325"/>
                <a:gd name="connsiteY10" fmla="*/ 758190 h 1466850"/>
                <a:gd name="connsiteX11" fmla="*/ 705289 w 1838325"/>
                <a:gd name="connsiteY11" fmla="*/ 1446848 h 1466850"/>
                <a:gd name="connsiteX12" fmla="*/ 731959 w 1838325"/>
                <a:gd name="connsiteY12" fmla="*/ 1466850 h 1466850"/>
                <a:gd name="connsiteX13" fmla="*/ 735769 w 1838325"/>
                <a:gd name="connsiteY13" fmla="*/ 1429703 h 1466850"/>
                <a:gd name="connsiteX14" fmla="*/ 734817 w 1838325"/>
                <a:gd name="connsiteY14" fmla="*/ 1151573 h 1466850"/>
                <a:gd name="connsiteX15" fmla="*/ 779584 w 1838325"/>
                <a:gd name="connsiteY15" fmla="*/ 1106805 h 1466850"/>
                <a:gd name="connsiteX16" fmla="*/ 1433952 w 1838325"/>
                <a:gd name="connsiteY16" fmla="*/ 1107758 h 1466850"/>
                <a:gd name="connsiteX17" fmla="*/ 1478719 w 1838325"/>
                <a:gd name="connsiteY17" fmla="*/ 1102995 h 1466850"/>
                <a:gd name="connsiteX18" fmla="*/ 1478719 w 1838325"/>
                <a:gd name="connsiteY18" fmla="*/ 1102995 h 1466850"/>
                <a:gd name="connsiteX19" fmla="*/ 1487292 w 1838325"/>
                <a:gd name="connsiteY19" fmla="*/ 1095375 h 1466850"/>
                <a:gd name="connsiteX20" fmla="*/ 1487292 w 1838325"/>
                <a:gd name="connsiteY20" fmla="*/ 1095375 h 1466850"/>
                <a:gd name="connsiteX21" fmla="*/ 1826382 w 1838325"/>
                <a:gd name="connsiteY21" fmla="*/ 760095 h 1466850"/>
                <a:gd name="connsiteX22" fmla="*/ 1824477 w 1838325"/>
                <a:gd name="connsiteY22" fmla="*/ 70770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8325" h="1466850">
                  <a:moveTo>
                    <a:pt x="1824477" y="707708"/>
                  </a:moveTo>
                  <a:cubicBezTo>
                    <a:pt x="1716844" y="601980"/>
                    <a:pt x="1610164" y="495300"/>
                    <a:pt x="1504437" y="387668"/>
                  </a:cubicBezTo>
                  <a:cubicBezTo>
                    <a:pt x="1486339" y="369570"/>
                    <a:pt x="1469194" y="361950"/>
                    <a:pt x="1443477" y="361950"/>
                  </a:cubicBezTo>
                  <a:cubicBezTo>
                    <a:pt x="1219639" y="362903"/>
                    <a:pt x="995802" y="361950"/>
                    <a:pt x="771964" y="362903"/>
                  </a:cubicBezTo>
                  <a:cubicBezTo>
                    <a:pt x="744342" y="362903"/>
                    <a:pt x="735769" y="355283"/>
                    <a:pt x="736722" y="327660"/>
                  </a:cubicBezTo>
                  <a:cubicBezTo>
                    <a:pt x="737674" y="228600"/>
                    <a:pt x="737674" y="130493"/>
                    <a:pt x="736722" y="31433"/>
                  </a:cubicBezTo>
                  <a:cubicBezTo>
                    <a:pt x="736722" y="20955"/>
                    <a:pt x="743389" y="8572"/>
                    <a:pt x="731007" y="0"/>
                  </a:cubicBezTo>
                  <a:cubicBezTo>
                    <a:pt x="728149" y="1905"/>
                    <a:pt x="726244" y="3810"/>
                    <a:pt x="723387" y="5715"/>
                  </a:cubicBezTo>
                  <a:cubicBezTo>
                    <a:pt x="720529" y="7620"/>
                    <a:pt x="717672" y="9525"/>
                    <a:pt x="714814" y="12383"/>
                  </a:cubicBezTo>
                  <a:cubicBezTo>
                    <a:pt x="480499" y="246697"/>
                    <a:pt x="246184" y="481013"/>
                    <a:pt x="10917" y="715328"/>
                  </a:cubicBezTo>
                  <a:cubicBezTo>
                    <a:pt x="-10038" y="736283"/>
                    <a:pt x="3297" y="744855"/>
                    <a:pt x="16632" y="758190"/>
                  </a:cubicBezTo>
                  <a:cubicBezTo>
                    <a:pt x="246184" y="987743"/>
                    <a:pt x="475737" y="1217295"/>
                    <a:pt x="705289" y="1446848"/>
                  </a:cubicBezTo>
                  <a:cubicBezTo>
                    <a:pt x="712909" y="1454468"/>
                    <a:pt x="718624" y="1465898"/>
                    <a:pt x="731959" y="1466850"/>
                  </a:cubicBezTo>
                  <a:cubicBezTo>
                    <a:pt x="739579" y="1454468"/>
                    <a:pt x="735769" y="1442085"/>
                    <a:pt x="735769" y="1429703"/>
                  </a:cubicBezTo>
                  <a:cubicBezTo>
                    <a:pt x="735769" y="1337310"/>
                    <a:pt x="737674" y="1243965"/>
                    <a:pt x="734817" y="1151573"/>
                  </a:cubicBezTo>
                  <a:cubicBezTo>
                    <a:pt x="733864" y="1116330"/>
                    <a:pt x="744342" y="1106805"/>
                    <a:pt x="779584" y="1106805"/>
                  </a:cubicBezTo>
                  <a:cubicBezTo>
                    <a:pt x="997707" y="1108710"/>
                    <a:pt x="1215829" y="1107758"/>
                    <a:pt x="1433952" y="1107758"/>
                  </a:cubicBezTo>
                  <a:cubicBezTo>
                    <a:pt x="1449192" y="1107758"/>
                    <a:pt x="1464432" y="1110615"/>
                    <a:pt x="1478719" y="1102995"/>
                  </a:cubicBezTo>
                  <a:lnTo>
                    <a:pt x="1478719" y="1102995"/>
                  </a:lnTo>
                  <a:cubicBezTo>
                    <a:pt x="1481577" y="1100138"/>
                    <a:pt x="1484434" y="1098233"/>
                    <a:pt x="1487292" y="1095375"/>
                  </a:cubicBezTo>
                  <a:cubicBezTo>
                    <a:pt x="1487292" y="1095375"/>
                    <a:pt x="1487292" y="1095375"/>
                    <a:pt x="1487292" y="1095375"/>
                  </a:cubicBezTo>
                  <a:cubicBezTo>
                    <a:pt x="1599687" y="982980"/>
                    <a:pt x="1712082" y="870585"/>
                    <a:pt x="1826382" y="760095"/>
                  </a:cubicBezTo>
                  <a:cubicBezTo>
                    <a:pt x="1848289" y="737235"/>
                    <a:pt x="1843527" y="726758"/>
                    <a:pt x="1824477" y="7077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4A745F-2ADE-4328-BE6F-645B51069F0A}"/>
              </a:ext>
            </a:extLst>
          </p:cNvPr>
          <p:cNvSpPr txBox="1"/>
          <p:nvPr/>
        </p:nvSpPr>
        <p:spPr>
          <a:xfrm>
            <a:off x="3623948" y="5473830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C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CC10D77-ACBB-4E66-85D6-04CFCB4EC0AE}"/>
              </a:ext>
            </a:extLst>
          </p:cNvPr>
          <p:cNvCxnSpPr>
            <a:cxnSpLocks/>
          </p:cNvCxnSpPr>
          <p:nvPr/>
        </p:nvCxnSpPr>
        <p:spPr>
          <a:xfrm>
            <a:off x="6755810" y="2024488"/>
            <a:ext cx="914400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B6C2D8-2037-458D-A1B5-DF538DCAD9C4}"/>
              </a:ext>
            </a:extLst>
          </p:cNvPr>
          <p:cNvSpPr txBox="1"/>
          <p:nvPr/>
        </p:nvSpPr>
        <p:spPr>
          <a:xfrm>
            <a:off x="7670210" y="1655156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8B8CB01-CA27-48FA-93FA-7A539A739904}"/>
              </a:ext>
            </a:extLst>
          </p:cNvPr>
          <p:cNvCxnSpPr>
            <a:cxnSpLocks/>
          </p:cNvCxnSpPr>
          <p:nvPr/>
        </p:nvCxnSpPr>
        <p:spPr>
          <a:xfrm flipH="1">
            <a:off x="4388440" y="5843162"/>
            <a:ext cx="9144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BB09A85-6C62-4AE3-B9CF-0FBDE5DADD45}"/>
              </a:ext>
            </a:extLst>
          </p:cNvPr>
          <p:cNvCxnSpPr>
            <a:cxnSpLocks/>
          </p:cNvCxnSpPr>
          <p:nvPr/>
        </p:nvCxnSpPr>
        <p:spPr>
          <a:xfrm rot="5400000" flipV="1">
            <a:off x="7464355" y="4927358"/>
            <a:ext cx="914400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3AB031-1624-4E63-AA25-97E0BD8CD711}"/>
              </a:ext>
            </a:extLst>
          </p:cNvPr>
          <p:cNvSpPr txBox="1"/>
          <p:nvPr/>
        </p:nvSpPr>
        <p:spPr>
          <a:xfrm>
            <a:off x="7519407" y="5473830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B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BDB424F-962C-4084-A23C-8E2D3A0743C2}"/>
              </a:ext>
            </a:extLst>
          </p:cNvPr>
          <p:cNvCxnSpPr>
            <a:cxnSpLocks/>
          </p:cNvCxnSpPr>
          <p:nvPr/>
        </p:nvCxnSpPr>
        <p:spPr>
          <a:xfrm rot="5400000" flipH="1">
            <a:off x="3663050" y="2937136"/>
            <a:ext cx="9144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9AC86C9-DB6A-4ED5-8FBC-FDED1808E9F4}"/>
              </a:ext>
            </a:extLst>
          </p:cNvPr>
          <p:cNvSpPr txBox="1"/>
          <p:nvPr/>
        </p:nvSpPr>
        <p:spPr>
          <a:xfrm>
            <a:off x="3718713" y="1655156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D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D4930C-E853-4A1A-BD87-6C275C97E5D7}"/>
              </a:ext>
            </a:extLst>
          </p:cNvPr>
          <p:cNvSpPr txBox="1"/>
          <p:nvPr/>
        </p:nvSpPr>
        <p:spPr>
          <a:xfrm>
            <a:off x="8473287" y="1885988"/>
            <a:ext cx="287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200" kern="0" dirty="0" err="1"/>
              <a:t>Mendorong</a:t>
            </a:r>
            <a:r>
              <a:rPr lang="en-ID" sz="1200" kern="0" dirty="0"/>
              <a:t> </a:t>
            </a:r>
            <a:r>
              <a:rPr lang="en-ID" sz="1200" kern="0" dirty="0" err="1"/>
              <a:t>Keluarga</a:t>
            </a:r>
            <a:r>
              <a:rPr lang="en-ID" sz="1200" kern="0" dirty="0"/>
              <a:t>, </a:t>
            </a:r>
            <a:r>
              <a:rPr lang="en-ID" sz="1200" kern="0" dirty="0" err="1"/>
              <a:t>Pemerintah</a:t>
            </a:r>
            <a:r>
              <a:rPr lang="en-ID" sz="1200" kern="0" dirty="0"/>
              <a:t> </a:t>
            </a:r>
            <a:r>
              <a:rPr lang="en-ID" sz="1200" kern="0" dirty="0" err="1"/>
              <a:t>Desa</a:t>
            </a:r>
            <a:r>
              <a:rPr lang="en-ID" sz="1200" kern="0" dirty="0"/>
              <a:t>, </a:t>
            </a:r>
            <a:r>
              <a:rPr lang="en-ID" sz="1200" kern="0" dirty="0" err="1"/>
              <a:t>Pemerintah</a:t>
            </a:r>
            <a:r>
              <a:rPr lang="en-ID" sz="1200" kern="0" dirty="0"/>
              <a:t> </a:t>
            </a:r>
            <a:r>
              <a:rPr lang="en-ID" sz="1200" kern="0" dirty="0" err="1"/>
              <a:t>Kecamatan</a:t>
            </a:r>
            <a:r>
              <a:rPr lang="en-ID" sz="1200" kern="0" dirty="0"/>
              <a:t> Dan </a:t>
            </a:r>
            <a:r>
              <a:rPr lang="en-ID" sz="1200" kern="0" dirty="0" err="1"/>
              <a:t>Dinas</a:t>
            </a:r>
            <a:r>
              <a:rPr lang="en-ID" sz="1200" kern="0" dirty="0"/>
              <a:t> </a:t>
            </a:r>
            <a:r>
              <a:rPr lang="en-ID" sz="1200" kern="0" dirty="0" err="1"/>
              <a:t>Kependudukan</a:t>
            </a:r>
            <a:r>
              <a:rPr lang="en-ID" sz="1200" kern="0" dirty="0"/>
              <a:t> Dan </a:t>
            </a:r>
            <a:r>
              <a:rPr lang="en-ID" sz="1200" kern="0" dirty="0" err="1"/>
              <a:t>Pencatatan</a:t>
            </a:r>
            <a:r>
              <a:rPr lang="en-ID" sz="1200" kern="0" dirty="0"/>
              <a:t> </a:t>
            </a:r>
            <a:r>
              <a:rPr lang="en-ID" sz="1200" kern="0" dirty="0" err="1"/>
              <a:t>Sipil</a:t>
            </a:r>
            <a:r>
              <a:rPr lang="en-ID" sz="1200" kern="0" dirty="0"/>
              <a:t> </a:t>
            </a:r>
            <a:r>
              <a:rPr lang="en-ID" sz="1200" kern="0" dirty="0" err="1"/>
              <a:t>untuk</a:t>
            </a:r>
            <a:r>
              <a:rPr lang="en-ID" sz="1200" kern="0" dirty="0"/>
              <a:t> </a:t>
            </a:r>
            <a:r>
              <a:rPr lang="en-ID" sz="1200" kern="0" dirty="0" err="1"/>
              <a:t>memfasilitasi</a:t>
            </a:r>
            <a:r>
              <a:rPr lang="en-ID" sz="1200" kern="0" dirty="0"/>
              <a:t> </a:t>
            </a:r>
            <a:r>
              <a:rPr lang="en-ID" sz="1200" kern="0" dirty="0" err="1"/>
              <a:t>pembuatan</a:t>
            </a:r>
            <a:r>
              <a:rPr lang="en-ID" sz="1200" kern="0" dirty="0"/>
              <a:t> </a:t>
            </a:r>
            <a:r>
              <a:rPr lang="en-ID" sz="1200" kern="0" dirty="0" err="1"/>
              <a:t>adminduk</a:t>
            </a:r>
            <a:endParaRPr lang="en-ID" sz="1200" kern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2F3A72-71FC-4203-A9A6-34B28D22848E}"/>
              </a:ext>
            </a:extLst>
          </p:cNvPr>
          <p:cNvSpPr txBox="1"/>
          <p:nvPr/>
        </p:nvSpPr>
        <p:spPr>
          <a:xfrm>
            <a:off x="8616698" y="5519996"/>
            <a:ext cx="287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200" kern="0" dirty="0" err="1"/>
              <a:t>Memberikan</a:t>
            </a:r>
            <a:r>
              <a:rPr lang="en-ID" sz="1200" kern="0" dirty="0"/>
              <a:t> </a:t>
            </a:r>
            <a:r>
              <a:rPr lang="en-ID" sz="1200" kern="0" dirty="0" err="1"/>
              <a:t>pemahaman</a:t>
            </a:r>
            <a:r>
              <a:rPr lang="en-ID" sz="1200" kern="0" dirty="0"/>
              <a:t> </a:t>
            </a:r>
            <a:r>
              <a:rPr lang="en-ID" sz="1200" kern="0" dirty="0" err="1"/>
              <a:t>kepada</a:t>
            </a:r>
            <a:r>
              <a:rPr lang="en-ID" sz="1200" kern="0" dirty="0"/>
              <a:t> </a:t>
            </a:r>
            <a:r>
              <a:rPr lang="en-ID" sz="1200" kern="0" dirty="0" err="1"/>
              <a:t>keluarga</a:t>
            </a:r>
            <a:r>
              <a:rPr lang="en-ID" sz="1200" kern="0" dirty="0"/>
              <a:t> pada </a:t>
            </a:r>
            <a:r>
              <a:rPr lang="en-ID" sz="1200" kern="0" dirty="0" err="1"/>
              <a:t>saat</a:t>
            </a:r>
            <a:r>
              <a:rPr lang="en-ID" sz="1200" kern="0" dirty="0"/>
              <a:t> </a:t>
            </a:r>
            <a:r>
              <a:rPr lang="en-ID" sz="1200" kern="0" dirty="0" err="1"/>
              <a:t>melakukan</a:t>
            </a:r>
            <a:r>
              <a:rPr lang="en-ID" sz="1200" kern="0" dirty="0"/>
              <a:t> </a:t>
            </a:r>
            <a:r>
              <a:rPr lang="en-ID" sz="1200" kern="0" dirty="0" err="1"/>
              <a:t>asesmen</a:t>
            </a:r>
            <a:r>
              <a:rPr lang="en-ID" sz="1200" kern="0" dirty="0"/>
              <a:t> </a:t>
            </a:r>
            <a:r>
              <a:rPr lang="en-ID" sz="1200" kern="0" dirty="0" err="1"/>
              <a:t>kepada</a:t>
            </a:r>
            <a:r>
              <a:rPr lang="en-ID" sz="1200" kern="0" dirty="0"/>
              <a:t> </a:t>
            </a:r>
            <a:r>
              <a:rPr lang="en-ID" sz="1200" kern="0" dirty="0" err="1"/>
              <a:t>penyandang</a:t>
            </a:r>
            <a:r>
              <a:rPr lang="en-ID" sz="1200" kern="0" dirty="0"/>
              <a:t> </a:t>
            </a:r>
            <a:r>
              <a:rPr lang="en-ID" sz="1200" kern="0" dirty="0" err="1"/>
              <a:t>disabilitas</a:t>
            </a:r>
            <a:r>
              <a:rPr lang="en-ID" sz="1200" kern="0" dirty="0"/>
              <a:t>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45FD2E-356B-4F06-B631-4C0EF687EA3D}"/>
              </a:ext>
            </a:extLst>
          </p:cNvPr>
          <p:cNvSpPr txBox="1"/>
          <p:nvPr/>
        </p:nvSpPr>
        <p:spPr>
          <a:xfrm>
            <a:off x="753596" y="1747489"/>
            <a:ext cx="2870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200" kern="0" dirty="0" err="1"/>
              <a:t>Mendorong</a:t>
            </a:r>
            <a:r>
              <a:rPr lang="en-ID" sz="1200" kern="0" dirty="0"/>
              <a:t> </a:t>
            </a:r>
            <a:r>
              <a:rPr lang="en-ID" sz="1200" kern="0" dirty="0" err="1"/>
              <a:t>adanya</a:t>
            </a:r>
            <a:r>
              <a:rPr lang="en-ID" sz="1200" kern="0" dirty="0"/>
              <a:t> </a:t>
            </a:r>
            <a:r>
              <a:rPr lang="en-ID" sz="1200" kern="0" dirty="0" err="1"/>
              <a:t>peraturan</a:t>
            </a:r>
            <a:r>
              <a:rPr lang="en-ID" sz="1200" kern="0" dirty="0"/>
              <a:t> </a:t>
            </a:r>
            <a:r>
              <a:rPr lang="en-ID" sz="1200" kern="0" dirty="0" err="1"/>
              <a:t>daerah</a:t>
            </a:r>
            <a:r>
              <a:rPr lang="en-ID" sz="1200" kern="0" dirty="0"/>
              <a:t> yang </a:t>
            </a:r>
            <a:r>
              <a:rPr lang="en-ID" sz="1200" kern="0" dirty="0" err="1"/>
              <a:t>mengatur</a:t>
            </a:r>
            <a:r>
              <a:rPr lang="en-ID" sz="1200" kern="0" dirty="0"/>
              <a:t> </a:t>
            </a:r>
            <a:r>
              <a:rPr lang="en-ID" sz="1200" kern="0" dirty="0" err="1"/>
              <a:t>secara</a:t>
            </a:r>
            <a:r>
              <a:rPr lang="en-ID" sz="1200" kern="0" dirty="0"/>
              <a:t> </a:t>
            </a:r>
            <a:r>
              <a:rPr lang="en-ID" sz="1200" kern="0" dirty="0" err="1"/>
              <a:t>jelas</a:t>
            </a:r>
            <a:r>
              <a:rPr lang="en-ID" sz="1200" kern="0" dirty="0"/>
              <a:t>, detail dan </a:t>
            </a:r>
            <a:r>
              <a:rPr lang="en-ID" sz="1200" kern="0" dirty="0" err="1"/>
              <a:t>tegas</a:t>
            </a:r>
            <a:r>
              <a:rPr lang="en-ID" sz="1200" kern="0" dirty="0"/>
              <a:t> </a:t>
            </a:r>
            <a:r>
              <a:rPr lang="en-ID" sz="1200" kern="0" dirty="0" err="1"/>
              <a:t>tentang</a:t>
            </a:r>
            <a:r>
              <a:rPr lang="en-ID" sz="1200" kern="0" dirty="0"/>
              <a:t> </a:t>
            </a:r>
            <a:r>
              <a:rPr lang="en-ID" sz="1200" kern="0" dirty="0" err="1"/>
              <a:t>eksistensi</a:t>
            </a:r>
            <a:r>
              <a:rPr lang="en-ID" sz="1200" kern="0" dirty="0"/>
              <a:t> </a:t>
            </a:r>
            <a:r>
              <a:rPr lang="en-ID" sz="1200" kern="0" dirty="0" err="1"/>
              <a:t>Penyandang</a:t>
            </a:r>
            <a:r>
              <a:rPr lang="en-ID" sz="1200" kern="0" dirty="0"/>
              <a:t> </a:t>
            </a:r>
            <a:r>
              <a:rPr lang="en-ID" sz="1200" kern="0" dirty="0" err="1"/>
              <a:t>Disabilitas</a:t>
            </a:r>
            <a:r>
              <a:rPr lang="en-ID" sz="1200" kern="0" dirty="0"/>
              <a:t> dan </a:t>
            </a:r>
            <a:r>
              <a:rPr lang="en-ID" sz="1200" kern="0" dirty="0" err="1"/>
              <a:t>urgensi</a:t>
            </a:r>
            <a:r>
              <a:rPr lang="en-ID" sz="1200" kern="0" dirty="0"/>
              <a:t> </a:t>
            </a:r>
            <a:r>
              <a:rPr lang="en-ID" sz="1200" kern="0" dirty="0" err="1"/>
              <a:t>pemberdayaannya</a:t>
            </a:r>
            <a:r>
              <a:rPr lang="en-ID" sz="1200" kern="0" dirty="0"/>
              <a:t>. </a:t>
            </a:r>
            <a:r>
              <a:rPr lang="en-ID" sz="1200" kern="0" dirty="0" err="1"/>
              <a:t>Peraturan</a:t>
            </a:r>
            <a:r>
              <a:rPr lang="en-ID" sz="1200" kern="0" dirty="0"/>
              <a:t> </a:t>
            </a:r>
            <a:r>
              <a:rPr lang="en-ID" sz="1200" kern="0" dirty="0" err="1"/>
              <a:t>daerah</a:t>
            </a:r>
            <a:r>
              <a:rPr lang="en-ID" sz="1200" kern="0" dirty="0"/>
              <a:t> </a:t>
            </a:r>
            <a:r>
              <a:rPr lang="en-ID" sz="1200" kern="0" dirty="0" err="1"/>
              <a:t>bertujuan</a:t>
            </a:r>
            <a:r>
              <a:rPr lang="en-ID" sz="1200" kern="0" dirty="0"/>
              <a:t> </a:t>
            </a:r>
            <a:r>
              <a:rPr lang="en-ID" sz="1200" kern="0" dirty="0" err="1"/>
              <a:t>untuk</a:t>
            </a:r>
            <a:r>
              <a:rPr lang="en-ID" sz="1200" kern="0" dirty="0"/>
              <a:t> </a:t>
            </a:r>
            <a:r>
              <a:rPr lang="en-ID" sz="1200" kern="0" dirty="0" err="1"/>
              <a:t>menghilangkan</a:t>
            </a:r>
            <a:r>
              <a:rPr lang="en-ID" sz="1200" kern="0" dirty="0"/>
              <a:t> stigma negative, </a:t>
            </a:r>
            <a:r>
              <a:rPr lang="en-ID" sz="1200" kern="0" dirty="0" err="1"/>
              <a:t>mengurangi</a:t>
            </a:r>
            <a:r>
              <a:rPr lang="en-ID" sz="1200" kern="0" dirty="0"/>
              <a:t> </a:t>
            </a:r>
            <a:r>
              <a:rPr lang="en-ID" sz="1200" kern="0" dirty="0" err="1"/>
              <a:t>kesenjangan</a:t>
            </a:r>
            <a:r>
              <a:rPr lang="en-ID" sz="1200" kern="0" dirty="0"/>
              <a:t>, </a:t>
            </a:r>
            <a:r>
              <a:rPr lang="en-ID" sz="1200" kern="0" dirty="0" err="1"/>
              <a:t>menciptakan</a:t>
            </a:r>
            <a:r>
              <a:rPr lang="en-ID" sz="1200" kern="0" dirty="0"/>
              <a:t> </a:t>
            </a:r>
            <a:r>
              <a:rPr lang="en-ID" sz="1200" kern="0" dirty="0" err="1"/>
              <a:t>ruang</a:t>
            </a:r>
            <a:r>
              <a:rPr lang="en-ID" sz="1200" kern="0" dirty="0"/>
              <a:t> </a:t>
            </a:r>
            <a:r>
              <a:rPr lang="en-ID" sz="1200" kern="0" dirty="0" err="1"/>
              <a:t>publik</a:t>
            </a:r>
            <a:r>
              <a:rPr lang="en-ID" sz="1200" kern="0" dirty="0"/>
              <a:t> </a:t>
            </a:r>
            <a:r>
              <a:rPr lang="en-ID" sz="1200" kern="0" dirty="0" err="1"/>
              <a:t>ramah</a:t>
            </a:r>
            <a:r>
              <a:rPr lang="en-ID" sz="1200" kern="0" dirty="0"/>
              <a:t> </a:t>
            </a:r>
            <a:r>
              <a:rPr lang="en-ID" sz="1200" kern="0" dirty="0" err="1"/>
              <a:t>disabilitas</a:t>
            </a:r>
            <a:r>
              <a:rPr lang="en-ID" sz="1200" kern="0" dirty="0"/>
              <a:t> yang </a:t>
            </a:r>
            <a:r>
              <a:rPr lang="en-ID" sz="1200" kern="0" dirty="0" err="1"/>
              <a:t>berkeadilan</a:t>
            </a:r>
            <a:r>
              <a:rPr lang="en-ID" sz="1200" kern="0" dirty="0"/>
              <a:t>, </a:t>
            </a:r>
            <a:r>
              <a:rPr lang="en-ID" sz="1200" kern="0" dirty="0" err="1"/>
              <a:t>serta</a:t>
            </a:r>
            <a:r>
              <a:rPr lang="en-ID" sz="1200" kern="0" dirty="0"/>
              <a:t> </a:t>
            </a:r>
            <a:r>
              <a:rPr lang="en-ID" sz="1200" kern="0" dirty="0" err="1"/>
              <a:t>meningkatkan</a:t>
            </a:r>
            <a:r>
              <a:rPr lang="en-ID" sz="1200" kern="0" dirty="0"/>
              <a:t> </a:t>
            </a:r>
            <a:r>
              <a:rPr lang="en-ID" sz="1200" kern="0" dirty="0" err="1"/>
              <a:t>produktivitas</a:t>
            </a:r>
            <a:r>
              <a:rPr lang="en-ID" sz="1200" kern="0" dirty="0"/>
              <a:t> </a:t>
            </a:r>
            <a:r>
              <a:rPr lang="en-ID" sz="1200" kern="0" dirty="0" err="1"/>
              <a:t>dalam</a:t>
            </a:r>
            <a:r>
              <a:rPr lang="en-ID" sz="1200" kern="0" dirty="0"/>
              <a:t> </a:t>
            </a:r>
            <a:r>
              <a:rPr lang="en-ID" sz="1200" kern="0" dirty="0" err="1"/>
              <a:t>pembangunan</a:t>
            </a:r>
            <a:r>
              <a:rPr lang="en-ID" sz="1200" kern="0" dirty="0"/>
              <a:t> </a:t>
            </a:r>
            <a:r>
              <a:rPr lang="en-ID" sz="1200" kern="0" dirty="0" err="1"/>
              <a:t>berkelanjutan</a:t>
            </a:r>
            <a:r>
              <a:rPr lang="en-ID" sz="1200" kern="0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149E24-7442-4B48-BCA3-51D294516990}"/>
              </a:ext>
            </a:extLst>
          </p:cNvPr>
          <p:cNvSpPr txBox="1"/>
          <p:nvPr/>
        </p:nvSpPr>
        <p:spPr>
          <a:xfrm>
            <a:off x="753596" y="5335330"/>
            <a:ext cx="287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200" kern="0" dirty="0" err="1"/>
              <a:t>Memberikan</a:t>
            </a:r>
            <a:r>
              <a:rPr lang="en-ID" sz="1200" kern="0" dirty="0"/>
              <a:t> </a:t>
            </a:r>
            <a:r>
              <a:rPr lang="en-ID" sz="1200" kern="0" dirty="0" err="1"/>
              <a:t>pelatihan</a:t>
            </a:r>
            <a:r>
              <a:rPr lang="en-ID" sz="1200" kern="0" dirty="0"/>
              <a:t> </a:t>
            </a:r>
            <a:r>
              <a:rPr lang="en-ID" sz="1200" kern="0" dirty="0" err="1"/>
              <a:t>keterampilan</a:t>
            </a:r>
            <a:r>
              <a:rPr lang="en-ID" sz="1200" kern="0" dirty="0"/>
              <a:t> </a:t>
            </a:r>
            <a:r>
              <a:rPr lang="en-ID" sz="1200" kern="0" dirty="0" err="1"/>
              <a:t>sederhana</a:t>
            </a:r>
            <a:r>
              <a:rPr lang="en-ID" sz="1200" kern="0" dirty="0"/>
              <a:t> </a:t>
            </a:r>
            <a:r>
              <a:rPr lang="en-ID" sz="1200" kern="0" dirty="0" err="1"/>
              <a:t>melalui</a:t>
            </a:r>
            <a:r>
              <a:rPr lang="en-ID" sz="1200" kern="0" dirty="0"/>
              <a:t> Sub </a:t>
            </a:r>
            <a:r>
              <a:rPr lang="en-ID" sz="1200" kern="0" dirty="0" err="1"/>
              <a:t>Kegiatan</a:t>
            </a:r>
            <a:r>
              <a:rPr lang="en-ID" sz="1200" kern="0" dirty="0"/>
              <a:t> </a:t>
            </a:r>
            <a:r>
              <a:rPr lang="en-ID" sz="1200" kern="0" dirty="0" err="1"/>
              <a:t>Pemberian</a:t>
            </a:r>
            <a:r>
              <a:rPr lang="en-ID" sz="1200" kern="0" dirty="0"/>
              <a:t> </a:t>
            </a:r>
            <a:r>
              <a:rPr lang="en-ID" sz="1200" kern="0" dirty="0" err="1"/>
              <a:t>Bimbingan</a:t>
            </a:r>
            <a:r>
              <a:rPr lang="en-ID" sz="1200" kern="0" dirty="0"/>
              <a:t> </a:t>
            </a:r>
            <a:r>
              <a:rPr lang="en-ID" sz="1200" kern="0" dirty="0" err="1"/>
              <a:t>Fisik</a:t>
            </a:r>
            <a:r>
              <a:rPr lang="en-ID" sz="1200" kern="0" dirty="0"/>
              <a:t>, Mental, Spiritual dan Sosial; </a:t>
            </a:r>
          </a:p>
        </p:txBody>
      </p: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9B3A0128-B702-4F9A-A24A-B8D35339C19C}"/>
              </a:ext>
            </a:extLst>
          </p:cNvPr>
          <p:cNvSpPr/>
          <p:nvPr/>
        </p:nvSpPr>
        <p:spPr>
          <a:xfrm flipH="1">
            <a:off x="5895552" y="240661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7BBB34AD-60BE-4BBD-B3C9-F93267D59530}"/>
              </a:ext>
            </a:extLst>
          </p:cNvPr>
          <p:cNvSpPr/>
          <p:nvPr/>
        </p:nvSpPr>
        <p:spPr>
          <a:xfrm>
            <a:off x="7212419" y="373391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8FBDC45-E9FA-4883-9E5F-8CCF88808BB1}"/>
              </a:ext>
            </a:extLst>
          </p:cNvPr>
          <p:cNvSpPr/>
          <p:nvPr/>
        </p:nvSpPr>
        <p:spPr>
          <a:xfrm rot="2700000">
            <a:off x="4688483" y="369545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6FA7E34-045B-48B9-A20E-394AD94BA4A1}"/>
              </a:ext>
            </a:extLst>
          </p:cNvPr>
          <p:cNvSpPr/>
          <p:nvPr/>
        </p:nvSpPr>
        <p:spPr>
          <a:xfrm>
            <a:off x="5895552" y="5124170"/>
            <a:ext cx="379532" cy="3552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Thank you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A8FFC2F3-35E8-46E1-9B02-6BDCAA97BCDE}"/>
              </a:ext>
            </a:extLst>
          </p:cNvPr>
          <p:cNvGrpSpPr/>
          <p:nvPr/>
        </p:nvGrpSpPr>
        <p:grpSpPr>
          <a:xfrm>
            <a:off x="2639618" y="1916832"/>
            <a:ext cx="4971181" cy="4041850"/>
            <a:chOff x="1914525" y="1276351"/>
            <a:chExt cx="5333999" cy="4336841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049B74FC-7694-4B2E-BC5C-112281EAD85A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179E68F0-BE0B-4B54-9AAC-E4A930759587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ACC4DC7-AB32-4E54-B7FF-ABCBE0AED07C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12E41B6F-1030-4813-8F0D-319FC9F31C44}"/>
              </a:ext>
            </a:extLst>
          </p:cNvPr>
          <p:cNvSpPr/>
          <p:nvPr/>
        </p:nvSpPr>
        <p:spPr>
          <a:xfrm>
            <a:off x="5508578" y="3032956"/>
            <a:ext cx="828092" cy="8280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EE6E9BB-07C7-4550-B3FC-78A1BC3CBF1B}"/>
              </a:ext>
            </a:extLst>
          </p:cNvPr>
          <p:cNvSpPr/>
          <p:nvPr/>
        </p:nvSpPr>
        <p:spPr>
          <a:xfrm>
            <a:off x="2793103" y="3725353"/>
            <a:ext cx="828092" cy="8280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6699126-10DC-4C4C-A328-AD9EF92B4C8B}"/>
              </a:ext>
            </a:extLst>
          </p:cNvPr>
          <p:cNvSpPr/>
          <p:nvPr/>
        </p:nvSpPr>
        <p:spPr>
          <a:xfrm>
            <a:off x="4799856" y="5259939"/>
            <a:ext cx="828092" cy="8280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305519-CF94-4073-AC6F-8E35010F8236}"/>
              </a:ext>
            </a:extLst>
          </p:cNvPr>
          <p:cNvSpPr txBox="1"/>
          <p:nvPr/>
        </p:nvSpPr>
        <p:spPr>
          <a:xfrm>
            <a:off x="5442456" y="2309884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8B41B4-CE16-414A-9465-02782372731C}"/>
              </a:ext>
            </a:extLst>
          </p:cNvPr>
          <p:cNvGrpSpPr/>
          <p:nvPr/>
        </p:nvGrpSpPr>
        <p:grpSpPr>
          <a:xfrm>
            <a:off x="3444661" y="1594665"/>
            <a:ext cx="2590091" cy="1239512"/>
            <a:chOff x="2497028" y="4151798"/>
            <a:chExt cx="2759727" cy="123951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37C0E5A-1352-469D-880D-98C69DCA631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TERWUJUDNYA KABUPATEN CIREBON BERBUDAYA, SEJAHTERA, AGAMIS, MAJU DAN AMAN</a:t>
              </a:r>
              <a:endParaRPr lang="en-US" altLang="ko-KR" sz="800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83D18F-C03F-4C7D-BBF1-7B8CC7B92C63}"/>
                </a:ext>
              </a:extLst>
            </p:cNvPr>
            <p:cNvSpPr txBox="1"/>
            <p:nvPr/>
          </p:nvSpPr>
          <p:spPr>
            <a:xfrm>
              <a:off x="2497028" y="4151798"/>
              <a:ext cx="2759727" cy="42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VISI KABUPATEN CIREBON</a:t>
              </a:r>
              <a:r>
                <a:rPr lang="en-US" altLang="ko-KR" sz="2133" b="1" dirty="0">
                  <a:cs typeface="Arial" pitchFamily="34" charset="0"/>
                </a:rPr>
                <a:t>.</a:t>
              </a:r>
              <a:endParaRPr lang="ko-KR" altLang="en-US" sz="2133" b="1" dirty="0"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E4F9E7-99BC-4406-A83B-02CE12F80B7C}"/>
              </a:ext>
            </a:extLst>
          </p:cNvPr>
          <p:cNvGrpSpPr/>
          <p:nvPr/>
        </p:nvGrpSpPr>
        <p:grpSpPr>
          <a:xfrm>
            <a:off x="866456" y="4550980"/>
            <a:ext cx="2400770" cy="1669971"/>
            <a:chOff x="2551706" y="4275337"/>
            <a:chExt cx="2661099" cy="166997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44F676-145D-448A-96C7-D11A3FD4B50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MENINGKATKAN KUALITAS HIDUP MASYARAKAT MELALUI PEMENUHAN KEBUTUHAN DASAR MASYARAKAT, PENINGKATAN KUALITAS PENDIDIKAN DAN PELATIHAN, KESEHATAN DAN EKONOMI</a:t>
              </a:r>
              <a:endParaRPr lang="en-ID" sz="12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04A4B3-32D9-458C-BE47-9B682687EDD6}"/>
                </a:ext>
              </a:extLst>
            </p:cNvPr>
            <p:cNvSpPr txBox="1"/>
            <p:nvPr/>
          </p:nvSpPr>
          <p:spPr>
            <a:xfrm>
              <a:off x="2586913" y="4275337"/>
              <a:ext cx="2625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MISI KE 2 : CIREBON SEJAHTERA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50E24A4-1921-4776-8154-9F29C65911EF}"/>
              </a:ext>
            </a:extLst>
          </p:cNvPr>
          <p:cNvSpPr txBox="1"/>
          <p:nvPr/>
        </p:nvSpPr>
        <p:spPr>
          <a:xfrm>
            <a:off x="1753793" y="3754680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26340A-617C-48B4-B292-2A9592B425F0}"/>
              </a:ext>
            </a:extLst>
          </p:cNvPr>
          <p:cNvSpPr txBox="1"/>
          <p:nvPr/>
        </p:nvSpPr>
        <p:spPr>
          <a:xfrm>
            <a:off x="6447054" y="523966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E6A2FE5-89FE-4E9C-B557-D690AAE2FF6E}"/>
              </a:ext>
            </a:extLst>
          </p:cNvPr>
          <p:cNvGrpSpPr/>
          <p:nvPr/>
        </p:nvGrpSpPr>
        <p:grpSpPr>
          <a:xfrm>
            <a:off x="7038066" y="5162723"/>
            <a:ext cx="2925388" cy="1107996"/>
            <a:chOff x="2320348" y="4283314"/>
            <a:chExt cx="2588360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99394A0-46E6-427E-AEF0-33BC737A9A0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DINAS SOSIAL MERUPAKAN SALAH SATU DINAS YANG MENGAMPU URUSAN PEMERINTAHAN WAJIB PELAYANAN DASAR SOSIAL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8A9986-272B-4BCA-8459-DACA2C9BB039}"/>
                </a:ext>
              </a:extLst>
            </p:cNvPr>
            <p:cNvSpPr txBox="1"/>
            <p:nvPr/>
          </p:nvSpPr>
          <p:spPr>
            <a:xfrm>
              <a:off x="2320348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CIREBON SEJAHTERA</a:t>
              </a:r>
            </a:p>
          </p:txBody>
        </p:sp>
      </p:grpSp>
      <p:sp>
        <p:nvSpPr>
          <p:cNvPr id="46" name="Isosceles Triangle 22">
            <a:extLst>
              <a:ext uri="{FF2B5EF4-FFF2-40B4-BE49-F238E27FC236}">
                <a16:creationId xmlns:a16="http://schemas.microsoft.com/office/drawing/2014/main" id="{1A4AD811-7A28-4B0A-BCCA-34C4117F821F}"/>
              </a:ext>
            </a:extLst>
          </p:cNvPr>
          <p:cNvSpPr/>
          <p:nvPr/>
        </p:nvSpPr>
        <p:spPr>
          <a:xfrm rot="19800000">
            <a:off x="5030275" y="5463418"/>
            <a:ext cx="404325" cy="404257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Donut 15">
            <a:extLst>
              <a:ext uri="{FF2B5EF4-FFF2-40B4-BE49-F238E27FC236}">
                <a16:creationId xmlns:a16="http://schemas.microsoft.com/office/drawing/2014/main" id="{6E23E4E7-7965-49C3-93CF-A9D1B1F79E5B}"/>
              </a:ext>
            </a:extLst>
          </p:cNvPr>
          <p:cNvSpPr/>
          <p:nvPr/>
        </p:nvSpPr>
        <p:spPr>
          <a:xfrm>
            <a:off x="5708099" y="3230664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3B3F55D7-9585-4CFF-9507-21FEAC87AE4B}"/>
              </a:ext>
            </a:extLst>
          </p:cNvPr>
          <p:cNvSpPr/>
          <p:nvPr/>
        </p:nvSpPr>
        <p:spPr>
          <a:xfrm rot="20700000">
            <a:off x="3008022" y="3964879"/>
            <a:ext cx="398254" cy="34904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0DE3B-07ED-46B3-BE2B-122617487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124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endParaRPr lang="en-US" altLang="ko-KR" dirty="0"/>
          </a:p>
        </p:txBody>
      </p:sp>
      <p:sp>
        <p:nvSpPr>
          <p:cNvPr id="6" name="Oval 5"/>
          <p:cNvSpPr/>
          <p:nvPr/>
        </p:nvSpPr>
        <p:spPr>
          <a:xfrm>
            <a:off x="2888070" y="1892830"/>
            <a:ext cx="1344149" cy="1344149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8350517" y="1892829"/>
            <a:ext cx="1344149" cy="1344149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057403" y="3417227"/>
            <a:ext cx="3005483" cy="1805815"/>
            <a:chOff x="3017860" y="4363106"/>
            <a:chExt cx="1654565" cy="1354360"/>
          </a:xfrm>
        </p:grpSpPr>
        <p:sp>
          <p:nvSpPr>
            <p:cNvPr id="11" name="TextBox 10"/>
            <p:cNvSpPr txBox="1"/>
            <p:nvPr/>
          </p:nvSpPr>
          <p:spPr>
            <a:xfrm>
              <a:off x="3017860" y="4909553"/>
              <a:ext cx="1654564" cy="8079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MENYELENGGARAKAN PELAYANAN DAN PENANGANAN MASALAH KESEJAHTERAAN SOSIAL</a:t>
              </a:r>
              <a:endParaRPr lang="en-US" altLang="ko-KR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65456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TUGAS DINAS SOSIAL</a:t>
              </a:r>
              <a:endParaRPr lang="ko-KR" altLang="en-US" sz="2133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61956" y="3514812"/>
            <a:ext cx="3054515" cy="1971707"/>
            <a:chOff x="3017860" y="4423353"/>
            <a:chExt cx="1681558" cy="1478779"/>
          </a:xfrm>
        </p:grpSpPr>
        <p:sp>
          <p:nvSpPr>
            <p:cNvPr id="14" name="TextBox 13"/>
            <p:cNvSpPr txBox="1"/>
            <p:nvPr/>
          </p:nvSpPr>
          <p:spPr>
            <a:xfrm>
              <a:off x="3017860" y="4909553"/>
              <a:ext cx="1654564" cy="9925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DINSOS MAKIN JOSS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 (MELAYANI, AKUNTABEL, INOVATIF, JUJUR, OPTIMIS, SINERGIS)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4853" y="4423353"/>
              <a:ext cx="165456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MOTTO LAYANAN DINAS SOSIAL</a:t>
              </a:r>
            </a:p>
          </p:txBody>
        </p:sp>
      </p:grpSp>
      <p:sp>
        <p:nvSpPr>
          <p:cNvPr id="31" name="Freeform 32">
            <a:extLst>
              <a:ext uri="{FF2B5EF4-FFF2-40B4-BE49-F238E27FC236}">
                <a16:creationId xmlns:a16="http://schemas.microsoft.com/office/drawing/2014/main" id="{6ACCC80D-9E6C-4A34-9A81-1E368C70F866}"/>
              </a:ext>
            </a:extLst>
          </p:cNvPr>
          <p:cNvSpPr/>
          <p:nvPr/>
        </p:nvSpPr>
        <p:spPr>
          <a:xfrm>
            <a:off x="8818574" y="2344012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3" name="Chord 14">
            <a:extLst>
              <a:ext uri="{FF2B5EF4-FFF2-40B4-BE49-F238E27FC236}">
                <a16:creationId xmlns:a16="http://schemas.microsoft.com/office/drawing/2014/main" id="{D7C9F739-3922-46FA-BBE9-40D28C75DA0C}"/>
              </a:ext>
            </a:extLst>
          </p:cNvPr>
          <p:cNvSpPr/>
          <p:nvPr/>
        </p:nvSpPr>
        <p:spPr>
          <a:xfrm>
            <a:off x="3385098" y="2344012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511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PELAYANAN DINSOS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\</a:t>
            </a:r>
          </a:p>
        </p:txBody>
      </p:sp>
      <p:sp>
        <p:nvSpPr>
          <p:cNvPr id="5" name="Oval 4"/>
          <p:cNvSpPr/>
          <p:nvPr/>
        </p:nvSpPr>
        <p:spPr>
          <a:xfrm>
            <a:off x="5549887" y="2051136"/>
            <a:ext cx="1200000" cy="12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7176187" y="3056452"/>
            <a:ext cx="1200000" cy="12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6439605" y="4950969"/>
            <a:ext cx="1200000" cy="12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4537603" y="4950969"/>
            <a:ext cx="1200000" cy="12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3873017" y="3090868"/>
            <a:ext cx="1200000" cy="12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0" name="Block Arc 9"/>
          <p:cNvSpPr/>
          <p:nvPr/>
        </p:nvSpPr>
        <p:spPr>
          <a:xfrm>
            <a:off x="6790558" y="2617870"/>
            <a:ext cx="626951" cy="513785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Block Arc 9"/>
          <p:cNvSpPr/>
          <p:nvPr/>
        </p:nvSpPr>
        <p:spPr>
          <a:xfrm rot="4151778">
            <a:off x="7310039" y="4450896"/>
            <a:ext cx="626951" cy="513785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Block Arc 9"/>
          <p:cNvSpPr/>
          <p:nvPr/>
        </p:nvSpPr>
        <p:spPr>
          <a:xfrm rot="8600978">
            <a:off x="5728018" y="5597694"/>
            <a:ext cx="626951" cy="513785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Block Arc 9"/>
          <p:cNvSpPr/>
          <p:nvPr/>
        </p:nvSpPr>
        <p:spPr>
          <a:xfrm rot="12466113">
            <a:off x="4259371" y="4416913"/>
            <a:ext cx="626951" cy="513785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Block Arc 9"/>
          <p:cNvSpPr/>
          <p:nvPr/>
        </p:nvSpPr>
        <p:spPr>
          <a:xfrm rot="17141024">
            <a:off x="4766719" y="2608944"/>
            <a:ext cx="626951" cy="513785"/>
          </a:xfrm>
          <a:custGeom>
            <a:avLst/>
            <a:gdLst/>
            <a:ahLst/>
            <a:cxnLst/>
            <a:rect l="l" t="t" r="r" b="b"/>
            <a:pathLst>
              <a:path w="470213" h="385339">
                <a:moveTo>
                  <a:pt x="21068" y="0"/>
                </a:moveTo>
                <a:cubicBezTo>
                  <a:pt x="159017" y="64372"/>
                  <a:pt x="284004" y="153136"/>
                  <a:pt x="388902" y="263003"/>
                </a:cubicBezTo>
                <a:lnTo>
                  <a:pt x="432029" y="219876"/>
                </a:lnTo>
                <a:lnTo>
                  <a:pt x="470213" y="385339"/>
                </a:lnTo>
                <a:lnTo>
                  <a:pt x="304750" y="347155"/>
                </a:lnTo>
                <a:lnTo>
                  <a:pt x="353719" y="298187"/>
                </a:lnTo>
                <a:cubicBezTo>
                  <a:pt x="252876" y="192466"/>
                  <a:pt x="132680" y="107060"/>
                  <a:pt x="0" y="451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70473" y="3576396"/>
            <a:ext cx="1280056" cy="128005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23" name="Oval 21"/>
          <p:cNvSpPr>
            <a:spLocks noChangeAspect="1"/>
          </p:cNvSpPr>
          <p:nvPr/>
        </p:nvSpPr>
        <p:spPr>
          <a:xfrm>
            <a:off x="5822721" y="3926239"/>
            <a:ext cx="575561" cy="58037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087571" y="5521239"/>
            <a:ext cx="3264363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3. PEMBERDAYAAN SOSIAL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51676" y="5642194"/>
            <a:ext cx="3264363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4. PENANGGULANGAN KEMISKINAN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2434" y="3429000"/>
            <a:ext cx="3264363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5. PENGELOLAAN TAMAN MAKAM PAHLAWAN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06148" y="1591116"/>
            <a:ext cx="3264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1.PERLINDUNGAN SOSIAL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98927" y="3429000"/>
            <a:ext cx="3264363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2.REHABILITASI SOSIAL</a:t>
            </a: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57F4C7C9-AF80-4678-B267-018B237C6CFD}"/>
              </a:ext>
            </a:extLst>
          </p:cNvPr>
          <p:cNvSpPr/>
          <p:nvPr/>
        </p:nvSpPr>
        <p:spPr>
          <a:xfrm>
            <a:off x="5894087" y="2573294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10DFA3AC-E568-4082-B009-5E9DA7D7BFB4}"/>
              </a:ext>
            </a:extLst>
          </p:cNvPr>
          <p:cNvSpPr/>
          <p:nvPr/>
        </p:nvSpPr>
        <p:spPr>
          <a:xfrm>
            <a:off x="6826559" y="552123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8AFB3583-A3B8-448B-B08F-E342FFACB949}"/>
              </a:ext>
            </a:extLst>
          </p:cNvPr>
          <p:cNvSpPr/>
          <p:nvPr/>
        </p:nvSpPr>
        <p:spPr>
          <a:xfrm>
            <a:off x="4921189" y="5496868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id="{6F04899A-7906-4A02-A854-E2053EC24E7B}"/>
              </a:ext>
            </a:extLst>
          </p:cNvPr>
          <p:cNvSpPr/>
          <p:nvPr/>
        </p:nvSpPr>
        <p:spPr>
          <a:xfrm>
            <a:off x="7623514" y="3620633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F0962553-4746-4E03-840B-DF46A063A85D}"/>
              </a:ext>
            </a:extLst>
          </p:cNvPr>
          <p:cNvSpPr/>
          <p:nvPr/>
        </p:nvSpPr>
        <p:spPr>
          <a:xfrm>
            <a:off x="4240188" y="3413405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7BB3EA0F-2A34-4FD5-AC56-8BB991CCEF14}"/>
              </a:ext>
            </a:extLst>
          </p:cNvPr>
          <p:cNvSpPr/>
          <p:nvPr/>
        </p:nvSpPr>
        <p:spPr>
          <a:xfrm>
            <a:off x="4219972" y="3714805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858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003" y="1049217"/>
            <a:ext cx="11573197" cy="41211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ADA 26 JENIS PPKS DIKATEGORIKAN MELIPUTI 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A253E2-173D-4D41-860E-D72CF737C119}"/>
              </a:ext>
            </a:extLst>
          </p:cNvPr>
          <p:cNvSpPr/>
          <p:nvPr/>
        </p:nvSpPr>
        <p:spPr>
          <a:xfrm>
            <a:off x="7000306" y="1807037"/>
            <a:ext cx="1008112" cy="1008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BCD25A-615A-4508-95E0-D54D2EF4F25C}"/>
              </a:ext>
            </a:extLst>
          </p:cNvPr>
          <p:cNvSpPr/>
          <p:nvPr/>
        </p:nvSpPr>
        <p:spPr>
          <a:xfrm>
            <a:off x="6412638" y="3225724"/>
            <a:ext cx="2183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KETUNAAN SOSIAL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34405B-DCB8-47EA-B754-6AE80CC16F75}"/>
              </a:ext>
            </a:extLst>
          </p:cNvPr>
          <p:cNvSpPr/>
          <p:nvPr/>
        </p:nvSpPr>
        <p:spPr>
          <a:xfrm>
            <a:off x="7000306" y="4025996"/>
            <a:ext cx="1008112" cy="100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4480B-EF57-4E13-87A6-8AB9F65388C2}"/>
              </a:ext>
            </a:extLst>
          </p:cNvPr>
          <p:cNvSpPr/>
          <p:nvPr/>
        </p:nvSpPr>
        <p:spPr>
          <a:xfrm>
            <a:off x="6412638" y="5444683"/>
            <a:ext cx="2183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KORBAN TINDAK KEKERASAN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FE6707-C380-4870-9068-D1B19100837C}"/>
              </a:ext>
            </a:extLst>
          </p:cNvPr>
          <p:cNvSpPr/>
          <p:nvPr/>
        </p:nvSpPr>
        <p:spPr>
          <a:xfrm>
            <a:off x="1335014" y="1807037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56DCBF-8DEB-4EEC-91FD-C8BE0800F346}"/>
              </a:ext>
            </a:extLst>
          </p:cNvPr>
          <p:cNvSpPr/>
          <p:nvPr/>
        </p:nvSpPr>
        <p:spPr>
          <a:xfrm>
            <a:off x="747346" y="3225724"/>
            <a:ext cx="2183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KEMISKINAN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A9934-4127-451E-BB2D-F0DB698C7FF9}"/>
              </a:ext>
            </a:extLst>
          </p:cNvPr>
          <p:cNvSpPr/>
          <p:nvPr/>
        </p:nvSpPr>
        <p:spPr>
          <a:xfrm>
            <a:off x="1335014" y="4025996"/>
            <a:ext cx="1008112" cy="1008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D3CC3F-56BD-4316-92A1-11035800DD7F}"/>
              </a:ext>
            </a:extLst>
          </p:cNvPr>
          <p:cNvSpPr/>
          <p:nvPr/>
        </p:nvSpPr>
        <p:spPr>
          <a:xfrm>
            <a:off x="747346" y="5444683"/>
            <a:ext cx="2183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DISABILITAS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86C9CB-8E44-49F3-AC44-DC6FCF672C39}"/>
              </a:ext>
            </a:extLst>
          </p:cNvPr>
          <p:cNvSpPr/>
          <p:nvPr/>
        </p:nvSpPr>
        <p:spPr>
          <a:xfrm>
            <a:off x="9832951" y="1807037"/>
            <a:ext cx="1008112" cy="1008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DD70EA-CF8A-457D-9AE7-668116558160}"/>
              </a:ext>
            </a:extLst>
          </p:cNvPr>
          <p:cNvSpPr/>
          <p:nvPr/>
        </p:nvSpPr>
        <p:spPr>
          <a:xfrm>
            <a:off x="9245282" y="3225724"/>
            <a:ext cx="2183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KORBAN BENCANA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DB9BEB-E6EB-4A88-AD1C-7C97A980B9DB}"/>
              </a:ext>
            </a:extLst>
          </p:cNvPr>
          <p:cNvSpPr/>
          <p:nvPr/>
        </p:nvSpPr>
        <p:spPr>
          <a:xfrm>
            <a:off x="9832951" y="4025996"/>
            <a:ext cx="1008112" cy="1008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6908B3-E354-42B8-9CF8-9AAD1B6FD73B}"/>
              </a:ext>
            </a:extLst>
          </p:cNvPr>
          <p:cNvSpPr/>
          <p:nvPr/>
        </p:nvSpPr>
        <p:spPr>
          <a:xfrm>
            <a:off x="9245282" y="5444683"/>
            <a:ext cx="2183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EKSPLOITASI DAN DISKRIMINASI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345A98-22DB-4381-9C29-43725A9BBBA2}"/>
              </a:ext>
            </a:extLst>
          </p:cNvPr>
          <p:cNvSpPr/>
          <p:nvPr/>
        </p:nvSpPr>
        <p:spPr>
          <a:xfrm>
            <a:off x="4167660" y="1807037"/>
            <a:ext cx="1008112" cy="1008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C26118-68D8-468C-94A9-3949DFB5C196}"/>
              </a:ext>
            </a:extLst>
          </p:cNvPr>
          <p:cNvSpPr/>
          <p:nvPr/>
        </p:nvSpPr>
        <p:spPr>
          <a:xfrm>
            <a:off x="3579992" y="3225724"/>
            <a:ext cx="2183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KETERLANTARAN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AC01EA-36B9-4124-A3EF-341C933BC74C}"/>
              </a:ext>
            </a:extLst>
          </p:cNvPr>
          <p:cNvSpPr/>
          <p:nvPr/>
        </p:nvSpPr>
        <p:spPr>
          <a:xfrm>
            <a:off x="4167660" y="4025996"/>
            <a:ext cx="1008112" cy="1008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087582-1B0F-45CB-9F8A-B3DAA3FB4ABE}"/>
              </a:ext>
            </a:extLst>
          </p:cNvPr>
          <p:cNvSpPr/>
          <p:nvPr/>
        </p:nvSpPr>
        <p:spPr>
          <a:xfrm>
            <a:off x="3579992" y="5444683"/>
            <a:ext cx="2183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KETERPENCILAN</a:t>
            </a:r>
          </a:p>
        </p:txBody>
      </p:sp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11267D2B-EC59-41E1-8100-FAB202AC93FC}"/>
              </a:ext>
            </a:extLst>
          </p:cNvPr>
          <p:cNvSpPr/>
          <p:nvPr/>
        </p:nvSpPr>
        <p:spPr>
          <a:xfrm rot="16200000">
            <a:off x="10139387" y="4286858"/>
            <a:ext cx="395240" cy="47123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7748094E-E737-4681-B1FB-2F9EFE75F709}"/>
              </a:ext>
            </a:extLst>
          </p:cNvPr>
          <p:cNvSpPr/>
          <p:nvPr/>
        </p:nvSpPr>
        <p:spPr>
          <a:xfrm>
            <a:off x="7294774" y="4312884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57438C4E-9569-438A-A0E5-8735408D1AA7}"/>
              </a:ext>
            </a:extLst>
          </p:cNvPr>
          <p:cNvSpPr>
            <a:spLocks noChangeAspect="1"/>
          </p:cNvSpPr>
          <p:nvPr/>
        </p:nvSpPr>
        <p:spPr>
          <a:xfrm rot="9900000">
            <a:off x="4477152" y="2122238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277644DB-FBDB-42A7-85F9-FF364BB7E972}"/>
              </a:ext>
            </a:extLst>
          </p:cNvPr>
          <p:cNvSpPr/>
          <p:nvPr/>
        </p:nvSpPr>
        <p:spPr>
          <a:xfrm>
            <a:off x="1638116" y="2145407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0E982D08-274C-464C-AE59-3E4470E9AA0E}"/>
              </a:ext>
            </a:extLst>
          </p:cNvPr>
          <p:cNvSpPr/>
          <p:nvPr/>
        </p:nvSpPr>
        <p:spPr>
          <a:xfrm>
            <a:off x="10108367" y="2149502"/>
            <a:ext cx="457280" cy="30053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id="{11E6BE20-96B3-4806-B3B1-CCF102267C8F}"/>
              </a:ext>
            </a:extLst>
          </p:cNvPr>
          <p:cNvSpPr/>
          <p:nvPr/>
        </p:nvSpPr>
        <p:spPr>
          <a:xfrm>
            <a:off x="4442440" y="4291328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Oval 31">
            <a:extLst>
              <a:ext uri="{FF2B5EF4-FFF2-40B4-BE49-F238E27FC236}">
                <a16:creationId xmlns:a16="http://schemas.microsoft.com/office/drawing/2014/main" id="{4944F729-F58A-4895-999E-6BC741CD7798}"/>
              </a:ext>
            </a:extLst>
          </p:cNvPr>
          <p:cNvSpPr/>
          <p:nvPr/>
        </p:nvSpPr>
        <p:spPr>
          <a:xfrm>
            <a:off x="1602854" y="4289431"/>
            <a:ext cx="472432" cy="466085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BB35A9EC-8193-458B-AF59-5EA1C8696A8E}"/>
              </a:ext>
            </a:extLst>
          </p:cNvPr>
          <p:cNvSpPr>
            <a:spLocks noChangeAspect="1"/>
          </p:cNvSpPr>
          <p:nvPr/>
        </p:nvSpPr>
        <p:spPr>
          <a:xfrm>
            <a:off x="7282808" y="2076362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CF93FABE-5E9C-4EF0-9533-22B402FB4C3D}"/>
              </a:ext>
            </a:extLst>
          </p:cNvPr>
          <p:cNvSpPr txBox="1">
            <a:spLocks/>
          </p:cNvSpPr>
          <p:nvPr/>
        </p:nvSpPr>
        <p:spPr>
          <a:xfrm>
            <a:off x="475929" y="439656"/>
            <a:ext cx="11573197" cy="635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PERATURAN DAERAH NOMOR 5 TAHUN 2020 TENTANG PENANGANAN PEMERLU KESEJAHTERAAN SOSIAL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083" y="263147"/>
            <a:ext cx="10722430" cy="859591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PERMENSOS NOMOR 9 TAHUN 2018 TENTANG STANDAR TEKNIS PELAYANAN DASAR PADA STANDAR PELAYANAN MINIMAL BIDANG SOSIAL DI DAERAH PROVINSI DAN DI DAERAH KABUPATEN/KOTA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491344"/>
            <a:ext cx="10831286" cy="453202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JENIS PELAYANAN DASAR PADA SPM BIDANG SOSIAL DAERAH KABUPATEN/KOTA YANG DILAKSANAKAN DINAS SOSIAL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AA5F2-4A8A-F2DE-2641-8892789DD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77" y="2535476"/>
            <a:ext cx="2840598" cy="2633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E5E95C-FC61-1482-EA14-E78011C74266}"/>
              </a:ext>
            </a:extLst>
          </p:cNvPr>
          <p:cNvSpPr txBox="1"/>
          <p:nvPr/>
        </p:nvSpPr>
        <p:spPr>
          <a:xfrm>
            <a:off x="1360424" y="4889602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PENYANDANG DISABILITAS TERLANTAR DILUAR PANTI SOSIAL</a:t>
            </a:r>
            <a:endParaRPr lang="en-ID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E372E-6DDF-B1DB-485B-365F3EDF9D00}"/>
              </a:ext>
            </a:extLst>
          </p:cNvPr>
          <p:cNvSpPr txBox="1"/>
          <p:nvPr/>
        </p:nvSpPr>
        <p:spPr>
          <a:xfrm>
            <a:off x="4805253" y="5160528"/>
            <a:ext cx="284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ANAK TERLANTAR DILUAR PANTI SOSIAL</a:t>
            </a: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AC8256-5476-E387-44C4-EDF4C062E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915" y="2253921"/>
            <a:ext cx="2601686" cy="27434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890990-AF8C-8518-F5E3-437427211BE1}"/>
              </a:ext>
            </a:extLst>
          </p:cNvPr>
          <p:cNvSpPr txBox="1"/>
          <p:nvPr/>
        </p:nvSpPr>
        <p:spPr>
          <a:xfrm>
            <a:off x="8490858" y="4864013"/>
            <a:ext cx="293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LANSIA TERLANTAR DILUAR PANTI SOSIAL</a:t>
            </a:r>
            <a:endParaRPr lang="en-ID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4ED2A1-4397-B854-E937-55724B77D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856" y="2714792"/>
            <a:ext cx="2198578" cy="22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D5E540-12A8-92DD-A503-D2FB9EEE2F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4EA449-F96B-BB67-F348-4A9CD9B90A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5452" y="1047907"/>
            <a:ext cx="2536371" cy="411067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08C4E7-9A3C-8C4D-F2C7-19ECE63DE7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95861" y="1047907"/>
            <a:ext cx="5442613" cy="3915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BDAFC2-6B9E-3AD1-FF0D-21F72C10A4E9}"/>
              </a:ext>
            </a:extLst>
          </p:cNvPr>
          <p:cNvSpPr txBox="1"/>
          <p:nvPr/>
        </p:nvSpPr>
        <p:spPr>
          <a:xfrm>
            <a:off x="435427" y="4750097"/>
            <a:ext cx="370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GELANDANGAN DAN PENGEMIS DILUAR PANTI SOSIAL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2E116-385C-8CF1-F4DE-D8717979D09D}"/>
              </a:ext>
            </a:extLst>
          </p:cNvPr>
          <p:cNvSpPr txBox="1"/>
          <p:nvPr/>
        </p:nvSpPr>
        <p:spPr>
          <a:xfrm>
            <a:off x="5921828" y="4625862"/>
            <a:ext cx="3537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PERLINDUNGAN SOSIAL DAN JAMINAN SOSIAL PADA SAAT DAN SETELAH TANGGAP DARURAT BENCANA BAGI KORBAN BENCANA DAERAH KABUPATEN/KOTA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3707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PELAYANAN YANG HARUS DITERIMA BERUPA</a:t>
            </a:r>
            <a:endParaRPr lang="en-US" sz="4400" dirty="0"/>
          </a:p>
        </p:txBody>
      </p:sp>
      <p:sp>
        <p:nvSpPr>
          <p:cNvPr id="4" name="Graphic 40">
            <a:extLst>
              <a:ext uri="{FF2B5EF4-FFF2-40B4-BE49-F238E27FC236}">
                <a16:creationId xmlns:a16="http://schemas.microsoft.com/office/drawing/2014/main" id="{B5DF1D81-39D6-4474-A83A-9F1E16F40E6A}"/>
              </a:ext>
            </a:extLst>
          </p:cNvPr>
          <p:cNvSpPr/>
          <p:nvPr/>
        </p:nvSpPr>
        <p:spPr>
          <a:xfrm flipV="1">
            <a:off x="815225" y="3411630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">
            <a:extLst>
              <a:ext uri="{FF2B5EF4-FFF2-40B4-BE49-F238E27FC236}">
                <a16:creationId xmlns:a16="http://schemas.microsoft.com/office/drawing/2014/main" id="{597F8562-6FE9-4D5A-92C4-9745D4E2A143}"/>
              </a:ext>
            </a:extLst>
          </p:cNvPr>
          <p:cNvSpPr/>
          <p:nvPr/>
        </p:nvSpPr>
        <p:spPr>
          <a:xfrm>
            <a:off x="815225" y="2026148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0">
            <a:extLst>
              <a:ext uri="{FF2B5EF4-FFF2-40B4-BE49-F238E27FC236}">
                <a16:creationId xmlns:a16="http://schemas.microsoft.com/office/drawing/2014/main" id="{B6A2D43B-CC59-4F28-9971-10078B6FCA04}"/>
              </a:ext>
            </a:extLst>
          </p:cNvPr>
          <p:cNvSpPr/>
          <p:nvPr/>
        </p:nvSpPr>
        <p:spPr>
          <a:xfrm flipH="1">
            <a:off x="6301660" y="3621350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40">
            <a:extLst>
              <a:ext uri="{FF2B5EF4-FFF2-40B4-BE49-F238E27FC236}">
                <a16:creationId xmlns:a16="http://schemas.microsoft.com/office/drawing/2014/main" id="{AA386DF8-81C2-489D-A60C-BBE8BA95D316}"/>
              </a:ext>
            </a:extLst>
          </p:cNvPr>
          <p:cNvSpPr/>
          <p:nvPr/>
        </p:nvSpPr>
        <p:spPr>
          <a:xfrm flipV="1">
            <a:off x="6301660" y="2026148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34">
            <a:extLst>
              <a:ext uri="{FF2B5EF4-FFF2-40B4-BE49-F238E27FC236}">
                <a16:creationId xmlns:a16="http://schemas.microsoft.com/office/drawing/2014/main" id="{2FCC44A7-4540-4BA4-9BD8-9058CF921F32}"/>
              </a:ext>
            </a:extLst>
          </p:cNvPr>
          <p:cNvGrpSpPr/>
          <p:nvPr/>
        </p:nvGrpSpPr>
        <p:grpSpPr>
          <a:xfrm>
            <a:off x="2164664" y="2121710"/>
            <a:ext cx="3361929" cy="889637"/>
            <a:chOff x="4965552" y="1736224"/>
            <a:chExt cx="2232248" cy="88963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5B6347-C6D6-4BDA-AC6D-40E2D746C559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UNTUK DIUSULKAN MASUK KEDALAM DATA TERPADU PENANGANAN FAKIR MISKIN DAN ORANG TIDAK MAMPU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FE1885-EB97-4687-8906-B33FC629DD35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DATA</a:t>
              </a:r>
              <a:r>
                <a:rPr lang="en-US" sz="1200" dirty="0"/>
                <a:t> :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3">
            <a:extLst>
              <a:ext uri="{FF2B5EF4-FFF2-40B4-BE49-F238E27FC236}">
                <a16:creationId xmlns:a16="http://schemas.microsoft.com/office/drawing/2014/main" id="{48F58DEF-56C8-4532-AA51-CEDD43E2C091}"/>
              </a:ext>
            </a:extLst>
          </p:cNvPr>
          <p:cNvGrpSpPr/>
          <p:nvPr/>
        </p:nvGrpSpPr>
        <p:grpSpPr>
          <a:xfrm>
            <a:off x="2164664" y="3512934"/>
            <a:ext cx="3361929" cy="1028136"/>
            <a:chOff x="4965552" y="1736224"/>
            <a:chExt cx="2232248" cy="102813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196592-556B-48B6-BDF5-D169C48EDD4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/>
                  </a:solidFill>
                </a:rPr>
                <a:t>PENGADUAN : SARANA UNTUK MENERIMA DAN MENINDAKLANJUTI INFORMASI BERUPA PENGADUAN,KELUHAN DAN/ATAU PERTANYAAN YANG DISAMPAIKAN OLEH MASYARAKAT KEPADA DINAS SOSIAL DAERAH KABUPATEN/PUSAT KESEJAHTERAAN SOSIAL MENGENAI TIDAK TERPENUHI KEBUTUHAN DASARNYA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34EA96-C83C-47E0-909B-FA6CF8EFDA0C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PENGADUAN :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46">
            <a:extLst>
              <a:ext uri="{FF2B5EF4-FFF2-40B4-BE49-F238E27FC236}">
                <a16:creationId xmlns:a16="http://schemas.microsoft.com/office/drawing/2014/main" id="{E1865155-08BD-4291-A198-61ED27D9713F}"/>
              </a:ext>
            </a:extLst>
          </p:cNvPr>
          <p:cNvGrpSpPr/>
          <p:nvPr/>
        </p:nvGrpSpPr>
        <p:grpSpPr>
          <a:xfrm>
            <a:off x="7674426" y="3769651"/>
            <a:ext cx="3361929" cy="735054"/>
            <a:chOff x="8648230" y="453415"/>
            <a:chExt cx="2232248" cy="7350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F78C6E-E665-4E99-987B-027DE952917F}"/>
                </a:ext>
              </a:extLst>
            </p:cNvPr>
            <p:cNvSpPr txBox="1"/>
            <p:nvPr/>
          </p:nvSpPr>
          <p:spPr>
            <a:xfrm>
              <a:off x="8648230" y="726804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MERUPAKAN TINDAKAN PENANGANAN SEGERA YANG DILAKUKAN OLEH DINAS SOSIAL KABUPATEN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C44BFC-72D8-4F8B-8397-F5071035AEE6}"/>
                </a:ext>
              </a:extLst>
            </p:cNvPr>
            <p:cNvSpPr txBox="1"/>
            <p:nvPr/>
          </p:nvSpPr>
          <p:spPr>
            <a:xfrm>
              <a:off x="8648230" y="453415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KEDARURATAN :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3BE75E1F-D995-42A8-AF22-53F57834A629}"/>
              </a:ext>
            </a:extLst>
          </p:cNvPr>
          <p:cNvSpPr/>
          <p:nvPr/>
        </p:nvSpPr>
        <p:spPr>
          <a:xfrm>
            <a:off x="6552457" y="4825165"/>
            <a:ext cx="871173" cy="1149198"/>
          </a:xfrm>
          <a:custGeom>
            <a:avLst/>
            <a:gdLst/>
            <a:ahLst/>
            <a:cxnLst/>
            <a:rect l="l" t="t" r="r" b="b"/>
            <a:pathLst>
              <a:path w="672434" h="887034">
                <a:moveTo>
                  <a:pt x="138117" y="645738"/>
                </a:moveTo>
                <a:cubicBezTo>
                  <a:pt x="137593" y="645260"/>
                  <a:pt x="136891" y="645859"/>
                  <a:pt x="136011" y="647533"/>
                </a:cubicBezTo>
                <a:cubicBezTo>
                  <a:pt x="125146" y="650906"/>
                  <a:pt x="122046" y="654261"/>
                  <a:pt x="126709" y="657598"/>
                </a:cubicBezTo>
                <a:cubicBezTo>
                  <a:pt x="126771" y="658912"/>
                  <a:pt x="129723" y="658013"/>
                  <a:pt x="135564" y="654900"/>
                </a:cubicBezTo>
                <a:cubicBezTo>
                  <a:pt x="138677" y="654900"/>
                  <a:pt x="139874" y="653399"/>
                  <a:pt x="139155" y="650398"/>
                </a:cubicBezTo>
                <a:cubicBezTo>
                  <a:pt x="138987" y="647769"/>
                  <a:pt x="138641" y="646215"/>
                  <a:pt x="138117" y="645738"/>
                </a:cubicBezTo>
                <a:close/>
                <a:moveTo>
                  <a:pt x="278417" y="453014"/>
                </a:moveTo>
                <a:cubicBezTo>
                  <a:pt x="264997" y="452872"/>
                  <a:pt x="248832" y="453368"/>
                  <a:pt x="229921" y="454503"/>
                </a:cubicBezTo>
                <a:cubicBezTo>
                  <a:pt x="212273" y="456103"/>
                  <a:pt x="199219" y="456903"/>
                  <a:pt x="190761" y="456903"/>
                </a:cubicBezTo>
                <a:cubicBezTo>
                  <a:pt x="176052" y="456903"/>
                  <a:pt x="166291" y="456512"/>
                  <a:pt x="161479" y="455731"/>
                </a:cubicBezTo>
                <a:cubicBezTo>
                  <a:pt x="161714" y="455706"/>
                  <a:pt x="161832" y="457963"/>
                  <a:pt x="161832" y="462503"/>
                </a:cubicBezTo>
                <a:cubicBezTo>
                  <a:pt x="161832" y="466533"/>
                  <a:pt x="162570" y="472635"/>
                  <a:pt x="164046" y="480808"/>
                </a:cubicBezTo>
                <a:lnTo>
                  <a:pt x="168790" y="522238"/>
                </a:lnTo>
                <a:lnTo>
                  <a:pt x="167674" y="531224"/>
                </a:lnTo>
                <a:cubicBezTo>
                  <a:pt x="167674" y="559774"/>
                  <a:pt x="168703" y="578836"/>
                  <a:pt x="170762" y="588411"/>
                </a:cubicBezTo>
                <a:cubicBezTo>
                  <a:pt x="174185" y="603381"/>
                  <a:pt x="183270" y="617867"/>
                  <a:pt x="198016" y="631869"/>
                </a:cubicBezTo>
                <a:cubicBezTo>
                  <a:pt x="187896" y="665467"/>
                  <a:pt x="194512" y="694389"/>
                  <a:pt x="217866" y="718636"/>
                </a:cubicBezTo>
                <a:cubicBezTo>
                  <a:pt x="239793" y="736842"/>
                  <a:pt x="281775" y="744402"/>
                  <a:pt x="343812" y="741313"/>
                </a:cubicBezTo>
                <a:lnTo>
                  <a:pt x="371792" y="755285"/>
                </a:lnTo>
                <a:lnTo>
                  <a:pt x="381019" y="738672"/>
                </a:lnTo>
                <a:cubicBezTo>
                  <a:pt x="417755" y="733872"/>
                  <a:pt x="445325" y="722629"/>
                  <a:pt x="463730" y="704943"/>
                </a:cubicBezTo>
                <a:cubicBezTo>
                  <a:pt x="483338" y="685323"/>
                  <a:pt x="502004" y="651514"/>
                  <a:pt x="519727" y="603517"/>
                </a:cubicBezTo>
                <a:lnTo>
                  <a:pt x="519727" y="598457"/>
                </a:lnTo>
                <a:cubicBezTo>
                  <a:pt x="520508" y="586501"/>
                  <a:pt x="520179" y="577435"/>
                  <a:pt x="518741" y="571259"/>
                </a:cubicBezTo>
                <a:cubicBezTo>
                  <a:pt x="517562" y="565306"/>
                  <a:pt x="512056" y="561808"/>
                  <a:pt x="502221" y="560766"/>
                </a:cubicBezTo>
                <a:cubicBezTo>
                  <a:pt x="507665" y="531013"/>
                  <a:pt x="498326" y="503635"/>
                  <a:pt x="474204" y="478632"/>
                </a:cubicBezTo>
                <a:cubicBezTo>
                  <a:pt x="452190" y="464146"/>
                  <a:pt x="419007" y="458850"/>
                  <a:pt x="374656" y="462744"/>
                </a:cubicBezTo>
                <a:cubicBezTo>
                  <a:pt x="345288" y="457275"/>
                  <a:pt x="317376" y="454150"/>
                  <a:pt x="290922" y="453368"/>
                </a:cubicBezTo>
                <a:cubicBezTo>
                  <a:pt x="287059" y="453179"/>
                  <a:pt x="282890" y="453061"/>
                  <a:pt x="278417" y="453014"/>
                </a:cubicBezTo>
                <a:close/>
                <a:moveTo>
                  <a:pt x="194733" y="370480"/>
                </a:moveTo>
                <a:cubicBezTo>
                  <a:pt x="193306" y="369947"/>
                  <a:pt x="191461" y="370570"/>
                  <a:pt x="189198" y="372350"/>
                </a:cubicBezTo>
                <a:cubicBezTo>
                  <a:pt x="174067" y="378464"/>
                  <a:pt x="166824" y="386538"/>
                  <a:pt x="167469" y="396572"/>
                </a:cubicBezTo>
                <a:cubicBezTo>
                  <a:pt x="167742" y="405353"/>
                  <a:pt x="173670" y="406283"/>
                  <a:pt x="185254" y="399362"/>
                </a:cubicBezTo>
                <a:cubicBezTo>
                  <a:pt x="198103" y="391189"/>
                  <a:pt x="202270" y="383252"/>
                  <a:pt x="197756" y="375550"/>
                </a:cubicBezTo>
                <a:cubicBezTo>
                  <a:pt x="197167" y="372703"/>
                  <a:pt x="196159" y="371014"/>
                  <a:pt x="194733" y="370480"/>
                </a:cubicBezTo>
                <a:close/>
                <a:moveTo>
                  <a:pt x="450243" y="0"/>
                </a:moveTo>
                <a:cubicBezTo>
                  <a:pt x="469714" y="3275"/>
                  <a:pt x="487840" y="5222"/>
                  <a:pt x="504621" y="5842"/>
                </a:cubicBezTo>
                <a:cubicBezTo>
                  <a:pt x="528359" y="5842"/>
                  <a:pt x="557393" y="5513"/>
                  <a:pt x="591722" y="4856"/>
                </a:cubicBezTo>
                <a:lnTo>
                  <a:pt x="662397" y="3498"/>
                </a:lnTo>
                <a:cubicBezTo>
                  <a:pt x="652835" y="35062"/>
                  <a:pt x="646925" y="58719"/>
                  <a:pt x="644668" y="74470"/>
                </a:cubicBezTo>
                <a:cubicBezTo>
                  <a:pt x="641691" y="93669"/>
                  <a:pt x="642150" y="121531"/>
                  <a:pt x="646045" y="158056"/>
                </a:cubicBezTo>
                <a:lnTo>
                  <a:pt x="583965" y="152121"/>
                </a:lnTo>
                <a:cubicBezTo>
                  <a:pt x="546063" y="148264"/>
                  <a:pt x="518623" y="145964"/>
                  <a:pt x="501644" y="145220"/>
                </a:cubicBezTo>
                <a:cubicBezTo>
                  <a:pt x="475128" y="144438"/>
                  <a:pt x="446726" y="145995"/>
                  <a:pt x="416440" y="149889"/>
                </a:cubicBezTo>
                <a:cubicBezTo>
                  <a:pt x="413947" y="144705"/>
                  <a:pt x="407752" y="140736"/>
                  <a:pt x="397855" y="137983"/>
                </a:cubicBezTo>
                <a:cubicBezTo>
                  <a:pt x="391108" y="135019"/>
                  <a:pt x="386749" y="137431"/>
                  <a:pt x="384777" y="145220"/>
                </a:cubicBezTo>
                <a:lnTo>
                  <a:pt x="348723" y="144047"/>
                </a:lnTo>
                <a:cubicBezTo>
                  <a:pt x="322976" y="144047"/>
                  <a:pt x="304248" y="144829"/>
                  <a:pt x="292541" y="146392"/>
                </a:cubicBezTo>
                <a:cubicBezTo>
                  <a:pt x="278104" y="148277"/>
                  <a:pt x="267308" y="153120"/>
                  <a:pt x="260152" y="160921"/>
                </a:cubicBezTo>
                <a:lnTo>
                  <a:pt x="220285" y="183710"/>
                </a:lnTo>
                <a:lnTo>
                  <a:pt x="195523" y="225363"/>
                </a:lnTo>
                <a:cubicBezTo>
                  <a:pt x="192472" y="229022"/>
                  <a:pt x="187828" y="244494"/>
                  <a:pt x="181589" y="271779"/>
                </a:cubicBezTo>
                <a:cubicBezTo>
                  <a:pt x="175822" y="294810"/>
                  <a:pt x="172660" y="307721"/>
                  <a:pt x="172101" y="310512"/>
                </a:cubicBezTo>
                <a:cubicBezTo>
                  <a:pt x="179729" y="308354"/>
                  <a:pt x="194947" y="306797"/>
                  <a:pt x="217754" y="305842"/>
                </a:cubicBezTo>
                <a:cubicBezTo>
                  <a:pt x="227614" y="305842"/>
                  <a:pt x="246553" y="305842"/>
                  <a:pt x="274570" y="305842"/>
                </a:cubicBezTo>
                <a:lnTo>
                  <a:pt x="346174" y="305842"/>
                </a:lnTo>
                <a:cubicBezTo>
                  <a:pt x="350701" y="306971"/>
                  <a:pt x="355340" y="308490"/>
                  <a:pt x="360090" y="310400"/>
                </a:cubicBezTo>
                <a:cubicBezTo>
                  <a:pt x="363029" y="311368"/>
                  <a:pt x="366700" y="313166"/>
                  <a:pt x="371103" y="315795"/>
                </a:cubicBezTo>
                <a:cubicBezTo>
                  <a:pt x="378470" y="320062"/>
                  <a:pt x="383462" y="322195"/>
                  <a:pt x="386079" y="322195"/>
                </a:cubicBezTo>
                <a:cubicBezTo>
                  <a:pt x="392280" y="322976"/>
                  <a:pt x="401117" y="320254"/>
                  <a:pt x="412589" y="314028"/>
                </a:cubicBezTo>
                <a:cubicBezTo>
                  <a:pt x="426145" y="318679"/>
                  <a:pt x="436154" y="321885"/>
                  <a:pt x="442615" y="323646"/>
                </a:cubicBezTo>
                <a:cubicBezTo>
                  <a:pt x="449970" y="324564"/>
                  <a:pt x="458174" y="325785"/>
                  <a:pt x="467228" y="327311"/>
                </a:cubicBezTo>
                <a:cubicBezTo>
                  <a:pt x="485000" y="329618"/>
                  <a:pt x="499678" y="332861"/>
                  <a:pt x="511262" y="337040"/>
                </a:cubicBezTo>
                <a:cubicBezTo>
                  <a:pt x="531726" y="344755"/>
                  <a:pt x="555737" y="359464"/>
                  <a:pt x="583295" y="381168"/>
                </a:cubicBezTo>
                <a:cubicBezTo>
                  <a:pt x="585813" y="384517"/>
                  <a:pt x="588901" y="389242"/>
                  <a:pt x="592559" y="395344"/>
                </a:cubicBezTo>
                <a:cubicBezTo>
                  <a:pt x="593824" y="399114"/>
                  <a:pt x="594835" y="403281"/>
                  <a:pt x="595592" y="407845"/>
                </a:cubicBezTo>
                <a:cubicBezTo>
                  <a:pt x="597353" y="413712"/>
                  <a:pt x="599176" y="417904"/>
                  <a:pt x="601061" y="420421"/>
                </a:cubicBezTo>
                <a:cubicBezTo>
                  <a:pt x="603058" y="422741"/>
                  <a:pt x="610741" y="425159"/>
                  <a:pt x="624111" y="427677"/>
                </a:cubicBezTo>
                <a:cubicBezTo>
                  <a:pt x="644451" y="462155"/>
                  <a:pt x="658242" y="498345"/>
                  <a:pt x="665485" y="536247"/>
                </a:cubicBezTo>
                <a:cubicBezTo>
                  <a:pt x="672728" y="574917"/>
                  <a:pt x="674310" y="615058"/>
                  <a:pt x="670229" y="656667"/>
                </a:cubicBezTo>
                <a:lnTo>
                  <a:pt x="651886" y="709390"/>
                </a:lnTo>
                <a:lnTo>
                  <a:pt x="651886" y="742764"/>
                </a:lnTo>
                <a:lnTo>
                  <a:pt x="577826" y="793738"/>
                </a:lnTo>
                <a:cubicBezTo>
                  <a:pt x="562546" y="822697"/>
                  <a:pt x="535403" y="844811"/>
                  <a:pt x="496398" y="860078"/>
                </a:cubicBezTo>
                <a:cubicBezTo>
                  <a:pt x="461969" y="873683"/>
                  <a:pt x="413463" y="882421"/>
                  <a:pt x="350881" y="886291"/>
                </a:cubicBezTo>
                <a:cubicBezTo>
                  <a:pt x="347768" y="887208"/>
                  <a:pt x="343378" y="887277"/>
                  <a:pt x="337710" y="886495"/>
                </a:cubicBezTo>
                <a:cubicBezTo>
                  <a:pt x="335887" y="886495"/>
                  <a:pt x="332668" y="885571"/>
                  <a:pt x="328055" y="883723"/>
                </a:cubicBezTo>
                <a:cubicBezTo>
                  <a:pt x="321134" y="882334"/>
                  <a:pt x="316037" y="881311"/>
                  <a:pt x="312763" y="880654"/>
                </a:cubicBezTo>
                <a:cubicBezTo>
                  <a:pt x="311448" y="880654"/>
                  <a:pt x="308639" y="882601"/>
                  <a:pt x="304335" y="886495"/>
                </a:cubicBezTo>
                <a:cubicBezTo>
                  <a:pt x="198680" y="876846"/>
                  <a:pt x="122616" y="843899"/>
                  <a:pt x="76144" y="787655"/>
                </a:cubicBezTo>
                <a:cubicBezTo>
                  <a:pt x="30950" y="731981"/>
                  <a:pt x="5569" y="645102"/>
                  <a:pt x="0" y="527019"/>
                </a:cubicBezTo>
                <a:lnTo>
                  <a:pt x="9023" y="503486"/>
                </a:lnTo>
                <a:cubicBezTo>
                  <a:pt x="16390" y="489496"/>
                  <a:pt x="20446" y="478818"/>
                  <a:pt x="21190" y="471451"/>
                </a:cubicBezTo>
                <a:cubicBezTo>
                  <a:pt x="23410" y="460561"/>
                  <a:pt x="19460" y="448829"/>
                  <a:pt x="9339" y="436253"/>
                </a:cubicBezTo>
                <a:cubicBezTo>
                  <a:pt x="9339" y="403945"/>
                  <a:pt x="9730" y="373720"/>
                  <a:pt x="10511" y="345579"/>
                </a:cubicBezTo>
                <a:cubicBezTo>
                  <a:pt x="12111" y="309464"/>
                  <a:pt x="15007" y="281348"/>
                  <a:pt x="19199" y="261231"/>
                </a:cubicBezTo>
                <a:lnTo>
                  <a:pt x="47867" y="217587"/>
                </a:lnTo>
                <a:lnTo>
                  <a:pt x="23348" y="222257"/>
                </a:lnTo>
                <a:lnTo>
                  <a:pt x="86190" y="104236"/>
                </a:lnTo>
                <a:cubicBezTo>
                  <a:pt x="118536" y="68567"/>
                  <a:pt x="160400" y="42044"/>
                  <a:pt x="211783" y="24669"/>
                </a:cubicBezTo>
                <a:cubicBezTo>
                  <a:pt x="265559" y="5892"/>
                  <a:pt x="318443" y="-1841"/>
                  <a:pt x="370434" y="1470"/>
                </a:cubicBezTo>
                <a:lnTo>
                  <a:pt x="384647" y="3628"/>
                </a:lnTo>
                <a:cubicBezTo>
                  <a:pt x="403870" y="7634"/>
                  <a:pt x="416384" y="9928"/>
                  <a:pt x="422188" y="10511"/>
                </a:cubicBezTo>
                <a:cubicBezTo>
                  <a:pt x="433276" y="10511"/>
                  <a:pt x="442628" y="7008"/>
                  <a:pt x="4502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02086D-D70B-494E-8132-C2EC430CACA8}"/>
              </a:ext>
            </a:extLst>
          </p:cNvPr>
          <p:cNvSpPr txBox="1"/>
          <p:nvPr/>
        </p:nvSpPr>
        <p:spPr>
          <a:xfrm>
            <a:off x="1308341" y="2028750"/>
            <a:ext cx="349404" cy="1137498"/>
          </a:xfrm>
          <a:custGeom>
            <a:avLst/>
            <a:gdLst/>
            <a:ahLst/>
            <a:cxnLst/>
            <a:rect l="l" t="t" r="r" b="b"/>
            <a:pathLst>
              <a:path w="227065" h="739219">
                <a:moveTo>
                  <a:pt x="143714" y="253845"/>
                </a:moveTo>
                <a:cubicBezTo>
                  <a:pt x="141980" y="253254"/>
                  <a:pt x="139770" y="253772"/>
                  <a:pt x="137085" y="255400"/>
                </a:cubicBezTo>
                <a:cubicBezTo>
                  <a:pt x="126313" y="259609"/>
                  <a:pt x="121254" y="267411"/>
                  <a:pt x="121907" y="278805"/>
                </a:cubicBezTo>
                <a:cubicBezTo>
                  <a:pt x="121907" y="283760"/>
                  <a:pt x="126375" y="283382"/>
                  <a:pt x="135312" y="277669"/>
                </a:cubicBezTo>
                <a:cubicBezTo>
                  <a:pt x="146271" y="270122"/>
                  <a:pt x="150330" y="263880"/>
                  <a:pt x="147489" y="258946"/>
                </a:cubicBezTo>
                <a:cubicBezTo>
                  <a:pt x="146706" y="256136"/>
                  <a:pt x="145448" y="254436"/>
                  <a:pt x="143714" y="253845"/>
                </a:cubicBezTo>
                <a:close/>
                <a:moveTo>
                  <a:pt x="227065" y="0"/>
                </a:moveTo>
                <a:cubicBezTo>
                  <a:pt x="225116" y="17075"/>
                  <a:pt x="224142" y="37338"/>
                  <a:pt x="224142" y="60790"/>
                </a:cubicBezTo>
                <a:cubicBezTo>
                  <a:pt x="223385" y="79783"/>
                  <a:pt x="223385" y="111337"/>
                  <a:pt x="224142" y="155451"/>
                </a:cubicBezTo>
                <a:lnTo>
                  <a:pt x="224142" y="266519"/>
                </a:lnTo>
                <a:cubicBezTo>
                  <a:pt x="219590" y="273559"/>
                  <a:pt x="217905" y="283097"/>
                  <a:pt x="219087" y="295134"/>
                </a:cubicBezTo>
                <a:cubicBezTo>
                  <a:pt x="220176" y="305885"/>
                  <a:pt x="222514" y="314334"/>
                  <a:pt x="226101" y="320482"/>
                </a:cubicBezTo>
                <a:cubicBezTo>
                  <a:pt x="222192" y="326931"/>
                  <a:pt x="220238" y="336039"/>
                  <a:pt x="220238" y="347806"/>
                </a:cubicBezTo>
                <a:cubicBezTo>
                  <a:pt x="219502" y="358910"/>
                  <a:pt x="219772" y="375638"/>
                  <a:pt x="221047" y="397990"/>
                </a:cubicBezTo>
                <a:cubicBezTo>
                  <a:pt x="221814" y="412505"/>
                  <a:pt x="222198" y="422095"/>
                  <a:pt x="222198" y="426760"/>
                </a:cubicBezTo>
                <a:cubicBezTo>
                  <a:pt x="222198" y="435863"/>
                  <a:pt x="222198" y="444670"/>
                  <a:pt x="222198" y="453182"/>
                </a:cubicBezTo>
                <a:cubicBezTo>
                  <a:pt x="212742" y="461953"/>
                  <a:pt x="207154" y="474674"/>
                  <a:pt x="205433" y="491345"/>
                </a:cubicBezTo>
                <a:cubicBezTo>
                  <a:pt x="202945" y="511427"/>
                  <a:pt x="209181" y="527886"/>
                  <a:pt x="224142" y="540721"/>
                </a:cubicBezTo>
                <a:cubicBezTo>
                  <a:pt x="223374" y="555588"/>
                  <a:pt x="222721" y="568661"/>
                  <a:pt x="222182" y="579941"/>
                </a:cubicBezTo>
                <a:cubicBezTo>
                  <a:pt x="222182" y="592320"/>
                  <a:pt x="222509" y="606654"/>
                  <a:pt x="223162" y="622941"/>
                </a:cubicBezTo>
                <a:cubicBezTo>
                  <a:pt x="223162" y="640483"/>
                  <a:pt x="223162" y="654780"/>
                  <a:pt x="223162" y="665832"/>
                </a:cubicBezTo>
                <a:cubicBezTo>
                  <a:pt x="223162" y="681611"/>
                  <a:pt x="222674" y="704124"/>
                  <a:pt x="221700" y="733371"/>
                </a:cubicBezTo>
                <a:lnTo>
                  <a:pt x="186787" y="733371"/>
                </a:lnTo>
                <a:cubicBezTo>
                  <a:pt x="164445" y="734004"/>
                  <a:pt x="147359" y="734652"/>
                  <a:pt x="135530" y="735315"/>
                </a:cubicBezTo>
                <a:cubicBezTo>
                  <a:pt x="116443" y="736549"/>
                  <a:pt x="98263" y="737850"/>
                  <a:pt x="80991" y="739219"/>
                </a:cubicBezTo>
                <a:cubicBezTo>
                  <a:pt x="82339" y="725648"/>
                  <a:pt x="83334" y="714072"/>
                  <a:pt x="83977" y="704492"/>
                </a:cubicBezTo>
                <a:cubicBezTo>
                  <a:pt x="84589" y="698915"/>
                  <a:pt x="84895" y="689776"/>
                  <a:pt x="84895" y="677075"/>
                </a:cubicBezTo>
                <a:cubicBezTo>
                  <a:pt x="85558" y="657356"/>
                  <a:pt x="86211" y="642670"/>
                  <a:pt x="86854" y="633018"/>
                </a:cubicBezTo>
                <a:cubicBezTo>
                  <a:pt x="88233" y="614958"/>
                  <a:pt x="91162" y="599956"/>
                  <a:pt x="95641" y="588013"/>
                </a:cubicBezTo>
                <a:cubicBezTo>
                  <a:pt x="91753" y="567008"/>
                  <a:pt x="88824" y="512708"/>
                  <a:pt x="86854" y="425112"/>
                </a:cubicBezTo>
                <a:cubicBezTo>
                  <a:pt x="84252" y="331119"/>
                  <a:pt x="85226" y="269437"/>
                  <a:pt x="89778" y="240066"/>
                </a:cubicBezTo>
                <a:cubicBezTo>
                  <a:pt x="91737" y="232985"/>
                  <a:pt x="92390" y="219906"/>
                  <a:pt x="91737" y="200830"/>
                </a:cubicBezTo>
                <a:cubicBezTo>
                  <a:pt x="91094" y="185538"/>
                  <a:pt x="90115" y="165471"/>
                  <a:pt x="88798" y="140631"/>
                </a:cubicBezTo>
                <a:cubicBezTo>
                  <a:pt x="98118" y="140631"/>
                  <a:pt x="103297" y="139988"/>
                  <a:pt x="104334" y="138702"/>
                </a:cubicBezTo>
                <a:cubicBezTo>
                  <a:pt x="105059" y="137976"/>
                  <a:pt x="105422" y="136732"/>
                  <a:pt x="105422" y="134970"/>
                </a:cubicBezTo>
                <a:cubicBezTo>
                  <a:pt x="105422" y="134192"/>
                  <a:pt x="104894" y="133487"/>
                  <a:pt x="103836" y="132855"/>
                </a:cubicBezTo>
                <a:cubicBezTo>
                  <a:pt x="104904" y="131797"/>
                  <a:pt x="102893" y="132570"/>
                  <a:pt x="97802" y="135172"/>
                </a:cubicBezTo>
                <a:cubicBezTo>
                  <a:pt x="92328" y="129325"/>
                  <a:pt x="87497" y="126043"/>
                  <a:pt x="83308" y="125328"/>
                </a:cubicBezTo>
                <a:cubicBezTo>
                  <a:pt x="76372" y="124084"/>
                  <a:pt x="65657" y="124436"/>
                  <a:pt x="51164" y="126386"/>
                </a:cubicBezTo>
                <a:lnTo>
                  <a:pt x="0" y="126386"/>
                </a:lnTo>
                <a:lnTo>
                  <a:pt x="0" y="979"/>
                </a:lnTo>
                <a:lnTo>
                  <a:pt x="124379" y="979"/>
                </a:lnTo>
                <a:cubicBezTo>
                  <a:pt x="123073" y="8558"/>
                  <a:pt x="123509" y="12601"/>
                  <a:pt x="125686" y="13109"/>
                </a:cubicBezTo>
                <a:cubicBezTo>
                  <a:pt x="129035" y="14778"/>
                  <a:pt x="133425" y="15613"/>
                  <a:pt x="138858" y="15613"/>
                </a:cubicBezTo>
                <a:cubicBezTo>
                  <a:pt x="142663" y="15613"/>
                  <a:pt x="144762" y="15349"/>
                  <a:pt x="145156" y="14820"/>
                </a:cubicBezTo>
                <a:cubicBezTo>
                  <a:pt x="146711" y="16904"/>
                  <a:pt x="144555" y="12290"/>
                  <a:pt x="138687" y="979"/>
                </a:cubicBezTo>
                <a:lnTo>
                  <a:pt x="166244" y="979"/>
                </a:lnTo>
                <a:cubicBezTo>
                  <a:pt x="175378" y="979"/>
                  <a:pt x="182552" y="979"/>
                  <a:pt x="187767" y="979"/>
                </a:cubicBezTo>
                <a:cubicBezTo>
                  <a:pt x="197969" y="979"/>
                  <a:pt x="211068" y="653"/>
                  <a:pt x="2270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21D59D-ED04-4384-9701-F5482BFA86EB}"/>
              </a:ext>
            </a:extLst>
          </p:cNvPr>
          <p:cNvSpPr txBox="1"/>
          <p:nvPr/>
        </p:nvSpPr>
        <p:spPr>
          <a:xfrm>
            <a:off x="1036004" y="3409085"/>
            <a:ext cx="894079" cy="1139618"/>
          </a:xfrm>
          <a:custGeom>
            <a:avLst/>
            <a:gdLst/>
            <a:ahLst/>
            <a:cxnLst/>
            <a:rect l="l" t="t" r="r" b="b"/>
            <a:pathLst>
              <a:path w="581030" h="740597">
                <a:moveTo>
                  <a:pt x="54747" y="594747"/>
                </a:moveTo>
                <a:lnTo>
                  <a:pt x="49006" y="596561"/>
                </a:lnTo>
                <a:cubicBezTo>
                  <a:pt x="43299" y="598514"/>
                  <a:pt x="41452" y="599701"/>
                  <a:pt x="43466" y="600121"/>
                </a:cubicBezTo>
                <a:cubicBezTo>
                  <a:pt x="44109" y="603107"/>
                  <a:pt x="46115" y="603299"/>
                  <a:pt x="49484" y="600696"/>
                </a:cubicBezTo>
                <a:cubicBezTo>
                  <a:pt x="52926" y="600696"/>
                  <a:pt x="54647" y="599043"/>
                  <a:pt x="54647" y="595735"/>
                </a:cubicBezTo>
                <a:close/>
                <a:moveTo>
                  <a:pt x="444139" y="79025"/>
                </a:moveTo>
                <a:cubicBezTo>
                  <a:pt x="442657" y="78605"/>
                  <a:pt x="440695" y="79171"/>
                  <a:pt x="438253" y="80720"/>
                </a:cubicBezTo>
                <a:cubicBezTo>
                  <a:pt x="426745" y="85541"/>
                  <a:pt x="421261" y="92555"/>
                  <a:pt x="421800" y="101761"/>
                </a:cubicBezTo>
                <a:cubicBezTo>
                  <a:pt x="422007" y="108449"/>
                  <a:pt x="426963" y="108894"/>
                  <a:pt x="436667" y="103099"/>
                </a:cubicBezTo>
                <a:cubicBezTo>
                  <a:pt x="447418" y="96267"/>
                  <a:pt x="450912" y="89647"/>
                  <a:pt x="447148" y="83240"/>
                </a:cubicBezTo>
                <a:cubicBezTo>
                  <a:pt x="446625" y="80850"/>
                  <a:pt x="445622" y="79445"/>
                  <a:pt x="444139" y="79025"/>
                </a:cubicBezTo>
                <a:close/>
                <a:moveTo>
                  <a:pt x="277327" y="491"/>
                </a:moveTo>
                <a:cubicBezTo>
                  <a:pt x="304408" y="-857"/>
                  <a:pt x="336241" y="574"/>
                  <a:pt x="372828" y="4783"/>
                </a:cubicBezTo>
                <a:lnTo>
                  <a:pt x="402407" y="30583"/>
                </a:lnTo>
                <a:lnTo>
                  <a:pt x="427803" y="24720"/>
                </a:lnTo>
                <a:cubicBezTo>
                  <a:pt x="464224" y="40064"/>
                  <a:pt x="492346" y="64817"/>
                  <a:pt x="512169" y="98978"/>
                </a:cubicBezTo>
                <a:cubicBezTo>
                  <a:pt x="533360" y="135285"/>
                  <a:pt x="542245" y="176558"/>
                  <a:pt x="538824" y="222798"/>
                </a:cubicBezTo>
                <a:cubicBezTo>
                  <a:pt x="536833" y="241418"/>
                  <a:pt x="532640" y="258898"/>
                  <a:pt x="526243" y="275237"/>
                </a:cubicBezTo>
                <a:cubicBezTo>
                  <a:pt x="522334" y="283718"/>
                  <a:pt x="517503" y="292743"/>
                  <a:pt x="511749" y="302312"/>
                </a:cubicBezTo>
                <a:cubicBezTo>
                  <a:pt x="506814" y="310254"/>
                  <a:pt x="504144" y="315038"/>
                  <a:pt x="503740" y="316666"/>
                </a:cubicBezTo>
                <a:cubicBezTo>
                  <a:pt x="503222" y="316884"/>
                  <a:pt x="504917" y="319154"/>
                  <a:pt x="508825" y="323477"/>
                </a:cubicBezTo>
                <a:cubicBezTo>
                  <a:pt x="491843" y="355482"/>
                  <a:pt x="464509" y="387637"/>
                  <a:pt x="426823" y="419943"/>
                </a:cubicBezTo>
                <a:cubicBezTo>
                  <a:pt x="403413" y="440014"/>
                  <a:pt x="355794" y="472346"/>
                  <a:pt x="283968" y="516937"/>
                </a:cubicBezTo>
                <a:cubicBezTo>
                  <a:pt x="265887" y="536459"/>
                  <a:pt x="248469" y="552850"/>
                  <a:pt x="231715" y="566110"/>
                </a:cubicBezTo>
                <a:cubicBezTo>
                  <a:pt x="202821" y="587322"/>
                  <a:pt x="179390" y="600401"/>
                  <a:pt x="161423" y="605346"/>
                </a:cubicBezTo>
                <a:lnTo>
                  <a:pt x="241793" y="600479"/>
                </a:lnTo>
                <a:lnTo>
                  <a:pt x="254094" y="626823"/>
                </a:lnTo>
                <a:lnTo>
                  <a:pt x="280438" y="605346"/>
                </a:lnTo>
                <a:cubicBezTo>
                  <a:pt x="328305" y="608021"/>
                  <a:pt x="371247" y="608073"/>
                  <a:pt x="409265" y="605502"/>
                </a:cubicBezTo>
                <a:cubicBezTo>
                  <a:pt x="445873" y="602982"/>
                  <a:pt x="477199" y="597726"/>
                  <a:pt x="503242" y="589733"/>
                </a:cubicBezTo>
                <a:lnTo>
                  <a:pt x="581030" y="608083"/>
                </a:lnTo>
                <a:cubicBezTo>
                  <a:pt x="578283" y="625687"/>
                  <a:pt x="576603" y="643561"/>
                  <a:pt x="575992" y="661704"/>
                </a:cubicBezTo>
                <a:cubicBezTo>
                  <a:pt x="575359" y="678821"/>
                  <a:pt x="575738" y="699904"/>
                  <a:pt x="577127" y="724952"/>
                </a:cubicBezTo>
                <a:lnTo>
                  <a:pt x="516414" y="724952"/>
                </a:lnTo>
                <a:cubicBezTo>
                  <a:pt x="488557" y="724309"/>
                  <a:pt x="467313" y="724293"/>
                  <a:pt x="452685" y="724905"/>
                </a:cubicBezTo>
                <a:cubicBezTo>
                  <a:pt x="428414" y="726180"/>
                  <a:pt x="398400" y="729456"/>
                  <a:pt x="362642" y="734734"/>
                </a:cubicBezTo>
                <a:cubicBezTo>
                  <a:pt x="353716" y="726377"/>
                  <a:pt x="347500" y="721764"/>
                  <a:pt x="343996" y="720893"/>
                </a:cubicBezTo>
                <a:cubicBezTo>
                  <a:pt x="338263" y="717762"/>
                  <a:pt x="331234" y="720354"/>
                  <a:pt x="322909" y="728669"/>
                </a:cubicBezTo>
                <a:cubicBezTo>
                  <a:pt x="308176" y="729467"/>
                  <a:pt x="293480" y="729539"/>
                  <a:pt x="278820" y="728886"/>
                </a:cubicBezTo>
                <a:cubicBezTo>
                  <a:pt x="271055" y="728886"/>
                  <a:pt x="258692" y="728560"/>
                  <a:pt x="241730" y="727907"/>
                </a:cubicBezTo>
                <a:cubicBezTo>
                  <a:pt x="218849" y="727253"/>
                  <a:pt x="202847" y="727238"/>
                  <a:pt x="193723" y="727860"/>
                </a:cubicBezTo>
                <a:cubicBezTo>
                  <a:pt x="179489" y="728461"/>
                  <a:pt x="169111" y="730711"/>
                  <a:pt x="162589" y="734609"/>
                </a:cubicBezTo>
                <a:lnTo>
                  <a:pt x="4883" y="740597"/>
                </a:lnTo>
                <a:cubicBezTo>
                  <a:pt x="4883" y="717404"/>
                  <a:pt x="4556" y="693662"/>
                  <a:pt x="3903" y="669371"/>
                </a:cubicBezTo>
                <a:cubicBezTo>
                  <a:pt x="3260" y="642322"/>
                  <a:pt x="1959" y="609296"/>
                  <a:pt x="0" y="570293"/>
                </a:cubicBezTo>
                <a:cubicBezTo>
                  <a:pt x="23140" y="558972"/>
                  <a:pt x="58442" y="537604"/>
                  <a:pt x="105905" y="506191"/>
                </a:cubicBezTo>
                <a:cubicBezTo>
                  <a:pt x="139589" y="483112"/>
                  <a:pt x="183532" y="453062"/>
                  <a:pt x="237734" y="416039"/>
                </a:cubicBezTo>
                <a:cubicBezTo>
                  <a:pt x="247469" y="421244"/>
                  <a:pt x="257095" y="419803"/>
                  <a:pt x="266613" y="411716"/>
                </a:cubicBezTo>
                <a:cubicBezTo>
                  <a:pt x="276016" y="405133"/>
                  <a:pt x="282397" y="391421"/>
                  <a:pt x="285756" y="370583"/>
                </a:cubicBezTo>
                <a:cubicBezTo>
                  <a:pt x="314112" y="356752"/>
                  <a:pt x="338859" y="335846"/>
                  <a:pt x="359999" y="307864"/>
                </a:cubicBezTo>
                <a:cubicBezTo>
                  <a:pt x="381128" y="279270"/>
                  <a:pt x="393973" y="250008"/>
                  <a:pt x="398535" y="220076"/>
                </a:cubicBezTo>
                <a:lnTo>
                  <a:pt x="415704" y="205536"/>
                </a:lnTo>
                <a:lnTo>
                  <a:pt x="399126" y="201881"/>
                </a:lnTo>
                <a:lnTo>
                  <a:pt x="399126" y="178523"/>
                </a:lnTo>
                <a:cubicBezTo>
                  <a:pt x="389588" y="154968"/>
                  <a:pt x="373233" y="139121"/>
                  <a:pt x="350061" y="130982"/>
                </a:cubicBezTo>
                <a:cubicBezTo>
                  <a:pt x="338864" y="127406"/>
                  <a:pt x="319503" y="125617"/>
                  <a:pt x="291977" y="125617"/>
                </a:cubicBezTo>
                <a:lnTo>
                  <a:pt x="256644" y="125617"/>
                </a:lnTo>
                <a:cubicBezTo>
                  <a:pt x="258593" y="115208"/>
                  <a:pt x="257256" y="110636"/>
                  <a:pt x="252632" y="111901"/>
                </a:cubicBezTo>
                <a:cubicBezTo>
                  <a:pt x="247127" y="112212"/>
                  <a:pt x="244374" y="118738"/>
                  <a:pt x="244374" y="131480"/>
                </a:cubicBezTo>
                <a:lnTo>
                  <a:pt x="187223" y="128525"/>
                </a:lnTo>
                <a:cubicBezTo>
                  <a:pt x="167566" y="126587"/>
                  <a:pt x="153139" y="126270"/>
                  <a:pt x="143943" y="127577"/>
                </a:cubicBezTo>
                <a:cubicBezTo>
                  <a:pt x="130092" y="129298"/>
                  <a:pt x="114935" y="135425"/>
                  <a:pt x="98471" y="145958"/>
                </a:cubicBezTo>
                <a:lnTo>
                  <a:pt x="18537" y="149038"/>
                </a:lnTo>
                <a:cubicBezTo>
                  <a:pt x="21792" y="127224"/>
                  <a:pt x="23094" y="103519"/>
                  <a:pt x="22440" y="77921"/>
                </a:cubicBezTo>
                <a:cubicBezTo>
                  <a:pt x="22440" y="52666"/>
                  <a:pt x="21139" y="30650"/>
                  <a:pt x="18537" y="11874"/>
                </a:cubicBezTo>
                <a:lnTo>
                  <a:pt x="116651" y="6292"/>
                </a:lnTo>
                <a:cubicBezTo>
                  <a:pt x="125318" y="7079"/>
                  <a:pt x="134079" y="8153"/>
                  <a:pt x="142932" y="9511"/>
                </a:cubicBezTo>
                <a:cubicBezTo>
                  <a:pt x="147598" y="10102"/>
                  <a:pt x="154928" y="11548"/>
                  <a:pt x="164922" y="13850"/>
                </a:cubicBezTo>
                <a:cubicBezTo>
                  <a:pt x="175621" y="15892"/>
                  <a:pt x="182879" y="16913"/>
                  <a:pt x="186694" y="16913"/>
                </a:cubicBezTo>
                <a:cubicBezTo>
                  <a:pt x="190188" y="17566"/>
                  <a:pt x="192629" y="16104"/>
                  <a:pt x="194019" y="12528"/>
                </a:cubicBezTo>
                <a:cubicBezTo>
                  <a:pt x="224126" y="5177"/>
                  <a:pt x="251896" y="1165"/>
                  <a:pt x="277327" y="491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27CD8F-D820-4484-B5CF-F1DEF4E8C868}"/>
              </a:ext>
            </a:extLst>
          </p:cNvPr>
          <p:cNvSpPr txBox="1"/>
          <p:nvPr/>
        </p:nvSpPr>
        <p:spPr>
          <a:xfrm>
            <a:off x="6556760" y="3617120"/>
            <a:ext cx="862566" cy="1144199"/>
          </a:xfrm>
          <a:custGeom>
            <a:avLst/>
            <a:gdLst/>
            <a:ahLst/>
            <a:cxnLst/>
            <a:rect l="l" t="t" r="r" b="b"/>
            <a:pathLst>
              <a:path w="560550" h="743574">
                <a:moveTo>
                  <a:pt x="61016" y="691698"/>
                </a:moveTo>
                <a:cubicBezTo>
                  <a:pt x="60752" y="691488"/>
                  <a:pt x="60376" y="692083"/>
                  <a:pt x="59889" y="693483"/>
                </a:cubicBezTo>
                <a:cubicBezTo>
                  <a:pt x="50807" y="696293"/>
                  <a:pt x="47826" y="698268"/>
                  <a:pt x="50946" y="699408"/>
                </a:cubicBezTo>
                <a:cubicBezTo>
                  <a:pt x="51641" y="702155"/>
                  <a:pt x="54176" y="702228"/>
                  <a:pt x="58551" y="699626"/>
                </a:cubicBezTo>
                <a:cubicBezTo>
                  <a:pt x="61153" y="699626"/>
                  <a:pt x="62128" y="697998"/>
                  <a:pt x="61475" y="694743"/>
                </a:cubicBezTo>
                <a:cubicBezTo>
                  <a:pt x="61433" y="692923"/>
                  <a:pt x="61280" y="691908"/>
                  <a:pt x="61016" y="691698"/>
                </a:cubicBezTo>
                <a:close/>
                <a:moveTo>
                  <a:pt x="369120" y="48019"/>
                </a:moveTo>
                <a:cubicBezTo>
                  <a:pt x="367782" y="48286"/>
                  <a:pt x="366002" y="49158"/>
                  <a:pt x="363778" y="50636"/>
                </a:cubicBezTo>
                <a:cubicBezTo>
                  <a:pt x="352477" y="55612"/>
                  <a:pt x="346827" y="62849"/>
                  <a:pt x="346827" y="72345"/>
                </a:cubicBezTo>
                <a:cubicBezTo>
                  <a:pt x="346827" y="79375"/>
                  <a:pt x="351352" y="80297"/>
                  <a:pt x="360403" y="75113"/>
                </a:cubicBezTo>
                <a:cubicBezTo>
                  <a:pt x="371248" y="67162"/>
                  <a:pt x="375047" y="58468"/>
                  <a:pt x="371802" y="49034"/>
                </a:cubicBezTo>
                <a:cubicBezTo>
                  <a:pt x="371351" y="48090"/>
                  <a:pt x="370457" y="47752"/>
                  <a:pt x="369120" y="48019"/>
                </a:cubicBezTo>
                <a:close/>
                <a:moveTo>
                  <a:pt x="304714" y="0"/>
                </a:moveTo>
                <a:cubicBezTo>
                  <a:pt x="366080" y="1421"/>
                  <a:pt x="417954" y="19305"/>
                  <a:pt x="460336" y="53653"/>
                </a:cubicBezTo>
                <a:cubicBezTo>
                  <a:pt x="500221" y="87285"/>
                  <a:pt x="521230" y="124811"/>
                  <a:pt x="523366" y="166229"/>
                </a:cubicBezTo>
                <a:lnTo>
                  <a:pt x="510770" y="212821"/>
                </a:lnTo>
                <a:lnTo>
                  <a:pt x="533226" y="205994"/>
                </a:lnTo>
                <a:cubicBezTo>
                  <a:pt x="531028" y="246313"/>
                  <a:pt x="518696" y="279293"/>
                  <a:pt x="496229" y="304932"/>
                </a:cubicBezTo>
                <a:cubicBezTo>
                  <a:pt x="481974" y="323759"/>
                  <a:pt x="459497" y="338030"/>
                  <a:pt x="428798" y="347745"/>
                </a:cubicBezTo>
                <a:lnTo>
                  <a:pt x="476090" y="362798"/>
                </a:lnTo>
                <a:lnTo>
                  <a:pt x="477117" y="375785"/>
                </a:lnTo>
                <a:lnTo>
                  <a:pt x="477412" y="374804"/>
                </a:lnTo>
                <a:cubicBezTo>
                  <a:pt x="499526" y="384342"/>
                  <a:pt x="517825" y="400158"/>
                  <a:pt x="532308" y="422251"/>
                </a:cubicBezTo>
                <a:cubicBezTo>
                  <a:pt x="547590" y="445164"/>
                  <a:pt x="557004" y="469030"/>
                  <a:pt x="560550" y="493850"/>
                </a:cubicBezTo>
                <a:lnTo>
                  <a:pt x="547968" y="601854"/>
                </a:lnTo>
                <a:lnTo>
                  <a:pt x="534190" y="603176"/>
                </a:lnTo>
                <a:lnTo>
                  <a:pt x="544936" y="605991"/>
                </a:lnTo>
                <a:cubicBezTo>
                  <a:pt x="527104" y="641842"/>
                  <a:pt x="502351" y="670436"/>
                  <a:pt x="470678" y="691772"/>
                </a:cubicBezTo>
                <a:cubicBezTo>
                  <a:pt x="451508" y="704338"/>
                  <a:pt x="425424" y="716893"/>
                  <a:pt x="392424" y="729438"/>
                </a:cubicBezTo>
                <a:lnTo>
                  <a:pt x="357713" y="719671"/>
                </a:lnTo>
                <a:lnTo>
                  <a:pt x="346096" y="735207"/>
                </a:lnTo>
                <a:cubicBezTo>
                  <a:pt x="325485" y="739779"/>
                  <a:pt x="304621" y="742397"/>
                  <a:pt x="283502" y="743061"/>
                </a:cubicBezTo>
                <a:cubicBezTo>
                  <a:pt x="269174" y="743735"/>
                  <a:pt x="246521" y="743745"/>
                  <a:pt x="215542" y="743092"/>
                </a:cubicBezTo>
                <a:lnTo>
                  <a:pt x="153212" y="743092"/>
                </a:lnTo>
                <a:cubicBezTo>
                  <a:pt x="153855" y="727800"/>
                  <a:pt x="152673" y="719023"/>
                  <a:pt x="149667" y="716763"/>
                </a:cubicBezTo>
                <a:cubicBezTo>
                  <a:pt x="147624" y="712202"/>
                  <a:pt x="142943" y="718049"/>
                  <a:pt x="135624" y="734305"/>
                </a:cubicBezTo>
                <a:cubicBezTo>
                  <a:pt x="122509" y="734305"/>
                  <a:pt x="111747" y="734632"/>
                  <a:pt x="103339" y="735285"/>
                </a:cubicBezTo>
                <a:cubicBezTo>
                  <a:pt x="97678" y="735285"/>
                  <a:pt x="89457" y="735285"/>
                  <a:pt x="78675" y="735285"/>
                </a:cubicBezTo>
                <a:cubicBezTo>
                  <a:pt x="66928" y="734632"/>
                  <a:pt x="57359" y="734305"/>
                  <a:pt x="49967" y="734305"/>
                </a:cubicBezTo>
                <a:cubicBezTo>
                  <a:pt x="38168" y="734305"/>
                  <a:pt x="21513" y="734958"/>
                  <a:pt x="0" y="736265"/>
                </a:cubicBezTo>
                <a:cubicBezTo>
                  <a:pt x="4583" y="707795"/>
                  <a:pt x="7185" y="683882"/>
                  <a:pt x="7807" y="664526"/>
                </a:cubicBezTo>
                <a:cubicBezTo>
                  <a:pt x="8460" y="647036"/>
                  <a:pt x="7807" y="625606"/>
                  <a:pt x="5848" y="600237"/>
                </a:cubicBezTo>
                <a:lnTo>
                  <a:pt x="61335" y="604451"/>
                </a:lnTo>
                <a:cubicBezTo>
                  <a:pt x="82827" y="606981"/>
                  <a:pt x="100042" y="608567"/>
                  <a:pt x="112981" y="609210"/>
                </a:cubicBezTo>
                <a:cubicBezTo>
                  <a:pt x="131954" y="610444"/>
                  <a:pt x="155498" y="610055"/>
                  <a:pt x="183615" y="608044"/>
                </a:cubicBezTo>
                <a:lnTo>
                  <a:pt x="186865" y="617157"/>
                </a:lnTo>
                <a:cubicBezTo>
                  <a:pt x="187716" y="618867"/>
                  <a:pt x="188535" y="619920"/>
                  <a:pt x="189323" y="620314"/>
                </a:cubicBezTo>
                <a:cubicBezTo>
                  <a:pt x="190774" y="621890"/>
                  <a:pt x="194029" y="622045"/>
                  <a:pt x="199089" y="620780"/>
                </a:cubicBezTo>
                <a:cubicBezTo>
                  <a:pt x="210597" y="621392"/>
                  <a:pt x="221716" y="621698"/>
                  <a:pt x="232447" y="621698"/>
                </a:cubicBezTo>
                <a:cubicBezTo>
                  <a:pt x="238190" y="621698"/>
                  <a:pt x="244343" y="621107"/>
                  <a:pt x="250906" y="619925"/>
                </a:cubicBezTo>
                <a:lnTo>
                  <a:pt x="262290" y="618961"/>
                </a:lnTo>
                <a:cubicBezTo>
                  <a:pt x="301313" y="617053"/>
                  <a:pt x="331239" y="611994"/>
                  <a:pt x="352068" y="603783"/>
                </a:cubicBezTo>
                <a:cubicBezTo>
                  <a:pt x="369516" y="596225"/>
                  <a:pt x="384731" y="584105"/>
                  <a:pt x="397711" y="567423"/>
                </a:cubicBezTo>
                <a:lnTo>
                  <a:pt x="414740" y="554562"/>
                </a:lnTo>
                <a:lnTo>
                  <a:pt x="407897" y="540224"/>
                </a:lnTo>
                <a:cubicBezTo>
                  <a:pt x="412459" y="514761"/>
                  <a:pt x="411811" y="493373"/>
                  <a:pt x="405953" y="476059"/>
                </a:cubicBezTo>
                <a:cubicBezTo>
                  <a:pt x="397742" y="456298"/>
                  <a:pt x="378236" y="440892"/>
                  <a:pt x="347433" y="429840"/>
                </a:cubicBezTo>
                <a:cubicBezTo>
                  <a:pt x="344634" y="429840"/>
                  <a:pt x="341654" y="428259"/>
                  <a:pt x="338491" y="425097"/>
                </a:cubicBezTo>
                <a:cubicBezTo>
                  <a:pt x="337838" y="424444"/>
                  <a:pt x="336630" y="423236"/>
                  <a:pt x="334868" y="421474"/>
                </a:cubicBezTo>
                <a:cubicBezTo>
                  <a:pt x="332556" y="418229"/>
                  <a:pt x="330555" y="416337"/>
                  <a:pt x="328865" y="415798"/>
                </a:cubicBezTo>
                <a:cubicBezTo>
                  <a:pt x="324531" y="414108"/>
                  <a:pt x="316968" y="415212"/>
                  <a:pt x="306176" y="419110"/>
                </a:cubicBezTo>
                <a:lnTo>
                  <a:pt x="260097" y="416062"/>
                </a:lnTo>
                <a:cubicBezTo>
                  <a:pt x="229533" y="414196"/>
                  <a:pt x="206771" y="413263"/>
                  <a:pt x="191811" y="413263"/>
                </a:cubicBezTo>
                <a:cubicBezTo>
                  <a:pt x="167084" y="412610"/>
                  <a:pt x="146411" y="413257"/>
                  <a:pt x="129792" y="415207"/>
                </a:cubicBezTo>
                <a:cubicBezTo>
                  <a:pt x="131741" y="391579"/>
                  <a:pt x="132716" y="370045"/>
                  <a:pt x="132716" y="350606"/>
                </a:cubicBezTo>
                <a:cubicBezTo>
                  <a:pt x="132716" y="329840"/>
                  <a:pt x="131741" y="306357"/>
                  <a:pt x="129792" y="280158"/>
                </a:cubicBezTo>
                <a:cubicBezTo>
                  <a:pt x="165830" y="282108"/>
                  <a:pt x="203951" y="283082"/>
                  <a:pt x="244157" y="283082"/>
                </a:cubicBezTo>
                <a:cubicBezTo>
                  <a:pt x="284694" y="283082"/>
                  <a:pt x="311982" y="281615"/>
                  <a:pt x="326019" y="278681"/>
                </a:cubicBezTo>
                <a:cubicBezTo>
                  <a:pt x="337548" y="275229"/>
                  <a:pt x="348911" y="268194"/>
                  <a:pt x="360108" y="257578"/>
                </a:cubicBezTo>
                <a:cubicBezTo>
                  <a:pt x="366277" y="251419"/>
                  <a:pt x="373752" y="242063"/>
                  <a:pt x="382533" y="229508"/>
                </a:cubicBezTo>
                <a:lnTo>
                  <a:pt x="385457" y="228528"/>
                </a:lnTo>
                <a:cubicBezTo>
                  <a:pt x="382201" y="223396"/>
                  <a:pt x="382077" y="217310"/>
                  <a:pt x="385083" y="210271"/>
                </a:cubicBezTo>
                <a:cubicBezTo>
                  <a:pt x="387188" y="206092"/>
                  <a:pt x="391081" y="201567"/>
                  <a:pt x="396762" y="196694"/>
                </a:cubicBezTo>
                <a:cubicBezTo>
                  <a:pt x="398338" y="195377"/>
                  <a:pt x="399126" y="195243"/>
                  <a:pt x="399126" y="196290"/>
                </a:cubicBezTo>
                <a:cubicBezTo>
                  <a:pt x="399769" y="196497"/>
                  <a:pt x="398271" y="195362"/>
                  <a:pt x="394632" y="192884"/>
                </a:cubicBezTo>
                <a:cubicBezTo>
                  <a:pt x="393854" y="184331"/>
                  <a:pt x="392512" y="178385"/>
                  <a:pt x="390604" y="175047"/>
                </a:cubicBezTo>
                <a:cubicBezTo>
                  <a:pt x="388116" y="170578"/>
                  <a:pt x="382844" y="165778"/>
                  <a:pt x="374788" y="160646"/>
                </a:cubicBezTo>
                <a:cubicBezTo>
                  <a:pt x="373119" y="153389"/>
                  <a:pt x="362974" y="146966"/>
                  <a:pt x="344354" y="141378"/>
                </a:cubicBezTo>
                <a:cubicBezTo>
                  <a:pt x="328969" y="136557"/>
                  <a:pt x="309887" y="134473"/>
                  <a:pt x="287110" y="135126"/>
                </a:cubicBezTo>
                <a:cubicBezTo>
                  <a:pt x="281812" y="131871"/>
                  <a:pt x="274000" y="130243"/>
                  <a:pt x="263674" y="130243"/>
                </a:cubicBezTo>
                <a:cubicBezTo>
                  <a:pt x="256956" y="130243"/>
                  <a:pt x="244914" y="130860"/>
                  <a:pt x="227548" y="132094"/>
                </a:cubicBezTo>
                <a:cubicBezTo>
                  <a:pt x="211219" y="133462"/>
                  <a:pt x="199395" y="134147"/>
                  <a:pt x="192075" y="134147"/>
                </a:cubicBezTo>
                <a:cubicBezTo>
                  <a:pt x="178504" y="134800"/>
                  <a:pt x="167551" y="134800"/>
                  <a:pt x="159215" y="134147"/>
                </a:cubicBezTo>
                <a:lnTo>
                  <a:pt x="119606" y="137039"/>
                </a:lnTo>
                <a:cubicBezTo>
                  <a:pt x="106377" y="137672"/>
                  <a:pt x="95719" y="138610"/>
                  <a:pt x="87632" y="139854"/>
                </a:cubicBezTo>
                <a:cubicBezTo>
                  <a:pt x="73169" y="141171"/>
                  <a:pt x="53715" y="143830"/>
                  <a:pt x="29268" y="147832"/>
                </a:cubicBezTo>
                <a:lnTo>
                  <a:pt x="31227" y="126604"/>
                </a:lnTo>
                <a:cubicBezTo>
                  <a:pt x="35157" y="104065"/>
                  <a:pt x="37432" y="87441"/>
                  <a:pt x="38054" y="76731"/>
                </a:cubicBezTo>
                <a:cubicBezTo>
                  <a:pt x="39361" y="59801"/>
                  <a:pt x="37733" y="40703"/>
                  <a:pt x="33171" y="19440"/>
                </a:cubicBezTo>
                <a:cubicBezTo>
                  <a:pt x="51584" y="22042"/>
                  <a:pt x="64989" y="23343"/>
                  <a:pt x="73387" y="23343"/>
                </a:cubicBezTo>
                <a:cubicBezTo>
                  <a:pt x="78301" y="23343"/>
                  <a:pt x="84698" y="22783"/>
                  <a:pt x="92578" y="21663"/>
                </a:cubicBezTo>
                <a:cubicBezTo>
                  <a:pt x="96476" y="20679"/>
                  <a:pt x="101312" y="19616"/>
                  <a:pt x="107087" y="18475"/>
                </a:cubicBezTo>
                <a:cubicBezTo>
                  <a:pt x="113245" y="18475"/>
                  <a:pt x="119912" y="18475"/>
                  <a:pt x="127086" y="18475"/>
                </a:cubicBezTo>
                <a:lnTo>
                  <a:pt x="134754" y="22463"/>
                </a:lnTo>
                <a:lnTo>
                  <a:pt x="159610" y="16007"/>
                </a:lnTo>
                <a:cubicBezTo>
                  <a:pt x="183446" y="10307"/>
                  <a:pt x="203941" y="6952"/>
                  <a:pt x="221094" y="5941"/>
                </a:cubicBezTo>
                <a:cubicBezTo>
                  <a:pt x="234323" y="5246"/>
                  <a:pt x="249097" y="5915"/>
                  <a:pt x="265415" y="7947"/>
                </a:cubicBezTo>
                <a:cubicBezTo>
                  <a:pt x="273430" y="8486"/>
                  <a:pt x="279106" y="8522"/>
                  <a:pt x="282444" y="8056"/>
                </a:cubicBezTo>
                <a:cubicBezTo>
                  <a:pt x="289142" y="7444"/>
                  <a:pt x="296565" y="4759"/>
                  <a:pt x="304714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5DCA56-8C63-463F-B556-B189009C4A83}"/>
              </a:ext>
            </a:extLst>
          </p:cNvPr>
          <p:cNvSpPr txBox="1"/>
          <p:nvPr/>
        </p:nvSpPr>
        <p:spPr>
          <a:xfrm>
            <a:off x="6488189" y="2028750"/>
            <a:ext cx="999708" cy="1158509"/>
          </a:xfrm>
          <a:custGeom>
            <a:avLst/>
            <a:gdLst/>
            <a:ahLst/>
            <a:cxnLst/>
            <a:rect l="l" t="t" r="r" b="b"/>
            <a:pathLst>
              <a:path w="649674" h="752873">
                <a:moveTo>
                  <a:pt x="600938" y="575520"/>
                </a:moveTo>
                <a:lnTo>
                  <a:pt x="595272" y="577325"/>
                </a:lnTo>
                <a:cubicBezTo>
                  <a:pt x="589603" y="579362"/>
                  <a:pt x="587982" y="580805"/>
                  <a:pt x="590408" y="581652"/>
                </a:cubicBezTo>
                <a:cubicBezTo>
                  <a:pt x="591206" y="584814"/>
                  <a:pt x="593684" y="585094"/>
                  <a:pt x="597842" y="582492"/>
                </a:cubicBezTo>
                <a:cubicBezTo>
                  <a:pt x="600434" y="582492"/>
                  <a:pt x="601408" y="580838"/>
                  <a:pt x="600765" y="577531"/>
                </a:cubicBezTo>
                <a:close/>
                <a:moveTo>
                  <a:pt x="380029" y="209228"/>
                </a:moveTo>
                <a:lnTo>
                  <a:pt x="369921" y="229849"/>
                </a:lnTo>
                <a:cubicBezTo>
                  <a:pt x="357293" y="242477"/>
                  <a:pt x="347739" y="252917"/>
                  <a:pt x="341259" y="261169"/>
                </a:cubicBezTo>
                <a:cubicBezTo>
                  <a:pt x="328144" y="276244"/>
                  <a:pt x="315149" y="295232"/>
                  <a:pt x="302272" y="318134"/>
                </a:cubicBezTo>
                <a:lnTo>
                  <a:pt x="286332" y="322115"/>
                </a:lnTo>
                <a:lnTo>
                  <a:pt x="286332" y="335769"/>
                </a:lnTo>
                <a:lnTo>
                  <a:pt x="166291" y="489884"/>
                </a:lnTo>
                <a:lnTo>
                  <a:pt x="219663" y="489884"/>
                </a:lnTo>
                <a:lnTo>
                  <a:pt x="221343" y="502558"/>
                </a:lnTo>
                <a:lnTo>
                  <a:pt x="224811" y="488904"/>
                </a:lnTo>
                <a:cubicBezTo>
                  <a:pt x="241285" y="490853"/>
                  <a:pt x="256515" y="491827"/>
                  <a:pt x="270501" y="491827"/>
                </a:cubicBezTo>
                <a:cubicBezTo>
                  <a:pt x="280205" y="491827"/>
                  <a:pt x="291557" y="491262"/>
                  <a:pt x="304558" y="490132"/>
                </a:cubicBezTo>
                <a:cubicBezTo>
                  <a:pt x="318160" y="488764"/>
                  <a:pt x="328326" y="487701"/>
                  <a:pt x="335054" y="486944"/>
                </a:cubicBezTo>
                <a:cubicBezTo>
                  <a:pt x="344935" y="486944"/>
                  <a:pt x="353141" y="487924"/>
                  <a:pt x="359672" y="489884"/>
                </a:cubicBezTo>
                <a:lnTo>
                  <a:pt x="362269" y="488360"/>
                </a:lnTo>
                <a:cubicBezTo>
                  <a:pt x="369734" y="486068"/>
                  <a:pt x="374088" y="484518"/>
                  <a:pt x="375332" y="483710"/>
                </a:cubicBezTo>
                <a:cubicBezTo>
                  <a:pt x="375571" y="483575"/>
                  <a:pt x="375690" y="482009"/>
                  <a:pt x="375690" y="479013"/>
                </a:cubicBezTo>
                <a:lnTo>
                  <a:pt x="384477" y="448066"/>
                </a:lnTo>
                <a:lnTo>
                  <a:pt x="376623" y="447428"/>
                </a:lnTo>
                <a:cubicBezTo>
                  <a:pt x="374052" y="425470"/>
                  <a:pt x="373420" y="405647"/>
                  <a:pt x="374726" y="387960"/>
                </a:cubicBezTo>
                <a:cubicBezTo>
                  <a:pt x="374726" y="378525"/>
                  <a:pt x="375701" y="365986"/>
                  <a:pt x="377650" y="350341"/>
                </a:cubicBezTo>
                <a:cubicBezTo>
                  <a:pt x="378946" y="340523"/>
                  <a:pt x="379594" y="334079"/>
                  <a:pt x="379594" y="331011"/>
                </a:cubicBezTo>
                <a:cubicBezTo>
                  <a:pt x="379594" y="325765"/>
                  <a:pt x="379272" y="321058"/>
                  <a:pt x="378629" y="316890"/>
                </a:cubicBezTo>
                <a:cubicBezTo>
                  <a:pt x="381232" y="308710"/>
                  <a:pt x="382533" y="291946"/>
                  <a:pt x="382533" y="266597"/>
                </a:cubicBezTo>
                <a:cubicBezTo>
                  <a:pt x="381900" y="239828"/>
                  <a:pt x="381066" y="220705"/>
                  <a:pt x="380029" y="209228"/>
                </a:cubicBezTo>
                <a:close/>
                <a:moveTo>
                  <a:pt x="478963" y="48493"/>
                </a:moveTo>
                <a:cubicBezTo>
                  <a:pt x="477576" y="47770"/>
                  <a:pt x="475820" y="48147"/>
                  <a:pt x="473695" y="49624"/>
                </a:cubicBezTo>
                <a:cubicBezTo>
                  <a:pt x="462394" y="54600"/>
                  <a:pt x="456744" y="61837"/>
                  <a:pt x="456744" y="71334"/>
                </a:cubicBezTo>
                <a:cubicBezTo>
                  <a:pt x="456744" y="77710"/>
                  <a:pt x="461269" y="78638"/>
                  <a:pt x="470320" y="74117"/>
                </a:cubicBezTo>
                <a:cubicBezTo>
                  <a:pt x="481165" y="66663"/>
                  <a:pt x="485063" y="59945"/>
                  <a:pt x="482015" y="53963"/>
                </a:cubicBezTo>
                <a:cubicBezTo>
                  <a:pt x="481367" y="51039"/>
                  <a:pt x="480350" y="49216"/>
                  <a:pt x="478963" y="48493"/>
                </a:cubicBezTo>
                <a:close/>
                <a:moveTo>
                  <a:pt x="400603" y="0"/>
                </a:moveTo>
                <a:cubicBezTo>
                  <a:pt x="422883" y="1949"/>
                  <a:pt x="444313" y="2923"/>
                  <a:pt x="464893" y="2923"/>
                </a:cubicBezTo>
                <a:cubicBezTo>
                  <a:pt x="484799" y="2923"/>
                  <a:pt x="503450" y="1949"/>
                  <a:pt x="520847" y="0"/>
                </a:cubicBezTo>
                <a:lnTo>
                  <a:pt x="515901" y="120694"/>
                </a:lnTo>
                <a:lnTo>
                  <a:pt x="526710" y="137365"/>
                </a:lnTo>
                <a:cubicBezTo>
                  <a:pt x="526710" y="143285"/>
                  <a:pt x="526227" y="149132"/>
                  <a:pt x="525263" y="154907"/>
                </a:cubicBezTo>
                <a:cubicBezTo>
                  <a:pt x="523397" y="157716"/>
                  <a:pt x="521479" y="161091"/>
                  <a:pt x="519509" y="165031"/>
                </a:cubicBezTo>
                <a:cubicBezTo>
                  <a:pt x="517343" y="168255"/>
                  <a:pt x="516088" y="170562"/>
                  <a:pt x="515746" y="171951"/>
                </a:cubicBezTo>
                <a:cubicBezTo>
                  <a:pt x="515238" y="174356"/>
                  <a:pt x="515461" y="177052"/>
                  <a:pt x="516415" y="180038"/>
                </a:cubicBezTo>
                <a:lnTo>
                  <a:pt x="520100" y="192883"/>
                </a:lnTo>
                <a:cubicBezTo>
                  <a:pt x="523211" y="201426"/>
                  <a:pt x="524766" y="208373"/>
                  <a:pt x="524766" y="213722"/>
                </a:cubicBezTo>
                <a:cubicBezTo>
                  <a:pt x="525408" y="220575"/>
                  <a:pt x="524040" y="229465"/>
                  <a:pt x="520660" y="240393"/>
                </a:cubicBezTo>
                <a:lnTo>
                  <a:pt x="519680" y="340886"/>
                </a:lnTo>
                <a:lnTo>
                  <a:pt x="511065" y="362051"/>
                </a:lnTo>
                <a:lnTo>
                  <a:pt x="520847" y="375223"/>
                </a:lnTo>
                <a:lnTo>
                  <a:pt x="520847" y="489884"/>
                </a:lnTo>
                <a:lnTo>
                  <a:pt x="575137" y="489884"/>
                </a:lnTo>
                <a:lnTo>
                  <a:pt x="580327" y="495055"/>
                </a:lnTo>
                <a:lnTo>
                  <a:pt x="587593" y="488904"/>
                </a:lnTo>
                <a:cubicBezTo>
                  <a:pt x="595908" y="489598"/>
                  <a:pt x="603357" y="489692"/>
                  <a:pt x="609941" y="489184"/>
                </a:cubicBezTo>
                <a:cubicBezTo>
                  <a:pt x="614596" y="488520"/>
                  <a:pt x="620759" y="487229"/>
                  <a:pt x="628431" y="485311"/>
                </a:cubicBezTo>
                <a:lnTo>
                  <a:pt x="649674" y="484021"/>
                </a:lnTo>
                <a:cubicBezTo>
                  <a:pt x="646917" y="512677"/>
                  <a:pt x="644879" y="536823"/>
                  <a:pt x="643563" y="556459"/>
                </a:cubicBezTo>
                <a:cubicBezTo>
                  <a:pt x="641696" y="579516"/>
                  <a:pt x="641131" y="600101"/>
                  <a:pt x="641868" y="618213"/>
                </a:cubicBezTo>
                <a:cubicBezTo>
                  <a:pt x="619681" y="616233"/>
                  <a:pt x="599283" y="614932"/>
                  <a:pt x="580673" y="614310"/>
                </a:cubicBezTo>
                <a:cubicBezTo>
                  <a:pt x="560892" y="613657"/>
                  <a:pt x="541276" y="613812"/>
                  <a:pt x="521826" y="614777"/>
                </a:cubicBezTo>
                <a:lnTo>
                  <a:pt x="521826" y="637870"/>
                </a:lnTo>
                <a:lnTo>
                  <a:pt x="514999" y="641416"/>
                </a:lnTo>
                <a:lnTo>
                  <a:pt x="521826" y="647886"/>
                </a:lnTo>
                <a:lnTo>
                  <a:pt x="521826" y="699205"/>
                </a:lnTo>
                <a:cubicBezTo>
                  <a:pt x="518861" y="699205"/>
                  <a:pt x="517197" y="699863"/>
                  <a:pt x="516834" y="701180"/>
                </a:cubicBezTo>
                <a:cubicBezTo>
                  <a:pt x="515611" y="707338"/>
                  <a:pt x="516845" y="712092"/>
                  <a:pt x="520536" y="715441"/>
                </a:cubicBezTo>
                <a:lnTo>
                  <a:pt x="529633" y="752873"/>
                </a:lnTo>
                <a:cubicBezTo>
                  <a:pt x="505860" y="750924"/>
                  <a:pt x="481014" y="749949"/>
                  <a:pt x="455096" y="749949"/>
                </a:cubicBezTo>
                <a:cubicBezTo>
                  <a:pt x="429125" y="749949"/>
                  <a:pt x="404284" y="750924"/>
                  <a:pt x="380573" y="752873"/>
                </a:cubicBezTo>
                <a:cubicBezTo>
                  <a:pt x="383891" y="730645"/>
                  <a:pt x="386193" y="713149"/>
                  <a:pt x="387478" y="700387"/>
                </a:cubicBezTo>
                <a:cubicBezTo>
                  <a:pt x="388090" y="690631"/>
                  <a:pt x="387416" y="682555"/>
                  <a:pt x="385456" y="676158"/>
                </a:cubicBezTo>
                <a:lnTo>
                  <a:pt x="400137" y="669533"/>
                </a:lnTo>
                <a:lnTo>
                  <a:pt x="384477" y="665910"/>
                </a:lnTo>
                <a:lnTo>
                  <a:pt x="384477" y="618213"/>
                </a:lnTo>
                <a:cubicBezTo>
                  <a:pt x="384632" y="618213"/>
                  <a:pt x="380439" y="617856"/>
                  <a:pt x="371896" y="617140"/>
                </a:cubicBezTo>
                <a:cubicBezTo>
                  <a:pt x="366878" y="616508"/>
                  <a:pt x="359791" y="615891"/>
                  <a:pt x="350637" y="615290"/>
                </a:cubicBezTo>
                <a:cubicBezTo>
                  <a:pt x="334370" y="613984"/>
                  <a:pt x="321711" y="613004"/>
                  <a:pt x="312660" y="612351"/>
                </a:cubicBezTo>
                <a:cubicBezTo>
                  <a:pt x="299981" y="612351"/>
                  <a:pt x="285798" y="613330"/>
                  <a:pt x="270112" y="615290"/>
                </a:cubicBezTo>
                <a:lnTo>
                  <a:pt x="264109" y="602584"/>
                </a:lnTo>
                <a:lnTo>
                  <a:pt x="250051" y="623097"/>
                </a:lnTo>
                <a:lnTo>
                  <a:pt x="173118" y="621122"/>
                </a:lnTo>
                <a:cubicBezTo>
                  <a:pt x="141341" y="619183"/>
                  <a:pt x="116879" y="618213"/>
                  <a:pt x="99731" y="618213"/>
                </a:cubicBezTo>
                <a:cubicBezTo>
                  <a:pt x="67954" y="617560"/>
                  <a:pt x="34711" y="617887"/>
                  <a:pt x="0" y="619193"/>
                </a:cubicBezTo>
                <a:lnTo>
                  <a:pt x="0" y="497815"/>
                </a:lnTo>
                <a:cubicBezTo>
                  <a:pt x="17801" y="488173"/>
                  <a:pt x="34094" y="473057"/>
                  <a:pt x="48878" y="452467"/>
                </a:cubicBezTo>
                <a:cubicBezTo>
                  <a:pt x="56954" y="442089"/>
                  <a:pt x="68162" y="424516"/>
                  <a:pt x="82500" y="399748"/>
                </a:cubicBezTo>
                <a:cubicBezTo>
                  <a:pt x="90307" y="385430"/>
                  <a:pt x="96559" y="375135"/>
                  <a:pt x="101255" y="368863"/>
                </a:cubicBezTo>
                <a:cubicBezTo>
                  <a:pt x="107517" y="359833"/>
                  <a:pt x="114292" y="353747"/>
                  <a:pt x="121581" y="350605"/>
                </a:cubicBezTo>
                <a:lnTo>
                  <a:pt x="144426" y="348273"/>
                </a:lnTo>
                <a:lnTo>
                  <a:pt x="134659" y="343530"/>
                </a:lnTo>
                <a:cubicBezTo>
                  <a:pt x="153207" y="309482"/>
                  <a:pt x="173548" y="278898"/>
                  <a:pt x="195683" y="251776"/>
                </a:cubicBezTo>
                <a:cubicBezTo>
                  <a:pt x="203469" y="240434"/>
                  <a:pt x="215008" y="226547"/>
                  <a:pt x="230300" y="210114"/>
                </a:cubicBezTo>
                <a:cubicBezTo>
                  <a:pt x="244867" y="193329"/>
                  <a:pt x="254239" y="181443"/>
                  <a:pt x="258417" y="174455"/>
                </a:cubicBezTo>
                <a:cubicBezTo>
                  <a:pt x="263093" y="167457"/>
                  <a:pt x="265431" y="157862"/>
                  <a:pt x="265431" y="145669"/>
                </a:cubicBezTo>
                <a:cubicBezTo>
                  <a:pt x="278287" y="135830"/>
                  <a:pt x="289095" y="125603"/>
                  <a:pt x="297856" y="114986"/>
                </a:cubicBezTo>
                <a:cubicBezTo>
                  <a:pt x="307052" y="103935"/>
                  <a:pt x="313842" y="93318"/>
                  <a:pt x="318228" y="83137"/>
                </a:cubicBezTo>
                <a:cubicBezTo>
                  <a:pt x="336693" y="71505"/>
                  <a:pt x="352451" y="58545"/>
                  <a:pt x="365504" y="44259"/>
                </a:cubicBezTo>
                <a:cubicBezTo>
                  <a:pt x="373269" y="35851"/>
                  <a:pt x="381610" y="25281"/>
                  <a:pt x="390526" y="1255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grpSp>
        <p:nvGrpSpPr>
          <p:cNvPr id="24" name="Group 34">
            <a:extLst>
              <a:ext uri="{FF2B5EF4-FFF2-40B4-BE49-F238E27FC236}">
                <a16:creationId xmlns:a16="http://schemas.microsoft.com/office/drawing/2014/main" id="{71DBEB87-053B-4AC7-8C08-3881DA625B04}"/>
              </a:ext>
            </a:extLst>
          </p:cNvPr>
          <p:cNvGrpSpPr/>
          <p:nvPr/>
        </p:nvGrpSpPr>
        <p:grpSpPr>
          <a:xfrm>
            <a:off x="7769359" y="2121710"/>
            <a:ext cx="3361929" cy="951192"/>
            <a:chOff x="4965552" y="1736224"/>
            <a:chExt cx="2232248" cy="9511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3B5048-9068-4B44-8FC1-9B96B6EE842D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</a:rPr>
                <a:t>DIANTARANYA PERMAKANAN, ALAT BANTU, BIMBINGAN SOSIAL KEPADA KELUARGA PENYANDANG DISABILITAS, ANAK TERLANTAR, LANJUT USIA TERLANTAR DAN GELANDANGAN PENGEMIS DI LUAR PANTI, FASILITASI PEMBUATAN ADMINDUK, PENELUSURAN KELUARGA, REUNIFIKASI DAN/ATAU REINTEGRASI SOSIAL SERTA RUJUKAN ATAUPUN REKOMENDASI.</a:t>
              </a:r>
              <a:endParaRPr lang="ko-KR" altLang="en-US" sz="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3D051D-BD4D-46BC-9E3F-7F4E3F1D2838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PEMENUHAN KEBUTUHAN DASAR :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>
            <a:extLst>
              <a:ext uri="{FF2B5EF4-FFF2-40B4-BE49-F238E27FC236}">
                <a16:creationId xmlns:a16="http://schemas.microsoft.com/office/drawing/2014/main" id="{12BC6742-1082-421C-946D-BC2BB07C911B}"/>
              </a:ext>
            </a:extLst>
          </p:cNvPr>
          <p:cNvGrpSpPr/>
          <p:nvPr/>
        </p:nvGrpSpPr>
        <p:grpSpPr>
          <a:xfrm>
            <a:off x="7769359" y="4904159"/>
            <a:ext cx="3361929" cy="889637"/>
            <a:chOff x="4965552" y="1736224"/>
            <a:chExt cx="2232248" cy="88963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6DC3D0-76E6-481F-8BB4-6BD165851AB7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B0FE0F-73F3-4A13-997C-802A8983AD21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0385-5728-4AD9-BDB0-1EDBB4813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PENYANDANG DISABILITAS SEBAGAI SALAH SATU CLUSTER PENERIMA LAYANAN DASAR PADA SPM BIDANG SOSIAL 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399053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981</Words>
  <Application>Microsoft Office PowerPoint</Application>
  <PresentationFormat>Widescreen</PresentationFormat>
  <Paragraphs>183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HY목각파임B</vt:lpstr>
      <vt:lpstr>Lucida Sans Unicode</vt:lpstr>
      <vt:lpstr>Roboto</vt:lpstr>
      <vt:lpstr>Times New Roman</vt:lpstr>
      <vt:lpstr>Office Theme</vt:lpstr>
      <vt:lpstr>GAMBARAN DISABILITAS DI KABUPATEN CIREBON</vt:lpstr>
      <vt:lpstr>PowerPoint Presentation</vt:lpstr>
      <vt:lpstr>PowerPoint Presentation</vt:lpstr>
      <vt:lpstr>PowerPoint Presentation</vt:lpstr>
      <vt:lpstr>PowerPoint Presentation</vt:lpstr>
      <vt:lpstr>PERMENSOS NOMOR 9 TAHUN 2018 TENTANG STANDAR TEKNIS PELAYANAN DASAR PADA STANDAR PELAYANAN MINIMAL BIDANG SOSIAL DI DAERAH PROVINSI DAN DI DAERAH KABUPATEN/KOTA</vt:lpstr>
      <vt:lpstr>PowerPoint Presentation</vt:lpstr>
      <vt:lpstr>PowerPoint Presentation</vt:lpstr>
      <vt:lpstr>PENYANDANG DISABILITAS SEBAGAI SALAH SATU CLUSTER PENERIMA LAYANAN DASAR PADA SPM BIDANG SOSIAL </vt:lpstr>
      <vt:lpstr>  PENGERTIAN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GAMBARAN DISABILITAS DI KABUPATEN CIREBON</dc:title>
  <dc:creator>user</dc:creator>
  <cp:lastModifiedBy>andres fernanda ditya</cp:lastModifiedBy>
  <cp:revision>6</cp:revision>
  <dcterms:created xsi:type="dcterms:W3CDTF">2024-06-07T07:25:00Z</dcterms:created>
  <dcterms:modified xsi:type="dcterms:W3CDTF">2024-06-07T17:41:27Z</dcterms:modified>
</cp:coreProperties>
</file>