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1"/>
  </p:sldMasterIdLst>
  <p:notesMasterIdLst>
    <p:notesMasterId r:id="rId28"/>
  </p:notesMasterIdLst>
  <p:handoutMasterIdLst>
    <p:handoutMasterId r:id="rId29"/>
  </p:handoutMasterIdLst>
  <p:sldIdLst>
    <p:sldId id="280" r:id="rId2"/>
    <p:sldId id="281" r:id="rId3"/>
    <p:sldId id="285" r:id="rId4"/>
    <p:sldId id="398" r:id="rId5"/>
    <p:sldId id="399" r:id="rId6"/>
    <p:sldId id="381" r:id="rId7"/>
    <p:sldId id="382" r:id="rId8"/>
    <p:sldId id="317" r:id="rId9"/>
    <p:sldId id="263" r:id="rId10"/>
    <p:sldId id="383" r:id="rId11"/>
    <p:sldId id="307" r:id="rId12"/>
    <p:sldId id="394" r:id="rId13"/>
    <p:sldId id="392" r:id="rId14"/>
    <p:sldId id="393" r:id="rId15"/>
    <p:sldId id="395" r:id="rId16"/>
    <p:sldId id="396" r:id="rId17"/>
    <p:sldId id="397" r:id="rId18"/>
    <p:sldId id="365" r:id="rId19"/>
    <p:sldId id="366" r:id="rId20"/>
    <p:sldId id="367" r:id="rId21"/>
    <p:sldId id="359" r:id="rId22"/>
    <p:sldId id="360" r:id="rId23"/>
    <p:sldId id="361" r:id="rId24"/>
    <p:sldId id="362" r:id="rId25"/>
    <p:sldId id="363" r:id="rId26"/>
    <p:sldId id="266" r:id="rId27"/>
  </p:sldIdLst>
  <p:sldSz cx="9144000" cy="6858000" type="screen4x3"/>
  <p:notesSz cx="6858000" cy="9947275"/>
  <p:defaultTextStyle>
    <a:defPPr>
      <a:defRPr lang="id-ID"/>
    </a:defPPr>
    <a:lvl1pPr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E4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5" d="100"/>
          <a:sy n="75" d="100"/>
        </p:scale>
        <p:origin x="1594" y="4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4E72E2-07F8-4636-B7CF-BF430972D181}" type="doc">
      <dgm:prSet loTypeId="urn:microsoft.com/office/officeart/2005/8/layout/hierarchy2" loCatId="hierarchy" qsTypeId="urn:microsoft.com/office/officeart/2005/8/quickstyle/simple5" qsCatId="simple" csTypeId="urn:microsoft.com/office/officeart/2005/8/colors/colorful1" csCatId="colorful" phldr="1"/>
      <dgm:spPr/>
      <dgm:t>
        <a:bodyPr/>
        <a:lstStyle/>
        <a:p>
          <a:endParaRPr lang="en-ID"/>
        </a:p>
      </dgm:t>
    </dgm:pt>
    <dgm:pt modelId="{9AF9E034-5F42-4BB6-B71E-40035228D94A}">
      <dgm:prSet custT="1"/>
      <dgm:spPr/>
      <dgm:t>
        <a:bodyPr/>
        <a:lstStyle/>
        <a:p>
          <a:r>
            <a:rPr lang="id-ID" sz="2800"/>
            <a:t>ETIKA</a:t>
          </a:r>
          <a:endParaRPr lang="en-ID" sz="2800"/>
        </a:p>
      </dgm:t>
    </dgm:pt>
    <dgm:pt modelId="{0CD1AFAE-2799-44DC-B9D9-DD065F79D24D}" type="parTrans" cxnId="{51F842B6-F994-4294-B4ED-26499DA60D40}">
      <dgm:prSet/>
      <dgm:spPr/>
      <dgm:t>
        <a:bodyPr/>
        <a:lstStyle/>
        <a:p>
          <a:endParaRPr lang="en-ID" sz="1400"/>
        </a:p>
      </dgm:t>
    </dgm:pt>
    <dgm:pt modelId="{11D99E47-14D4-4405-BCDE-78AD25514CD9}" type="sibTrans" cxnId="{51F842B6-F994-4294-B4ED-26499DA60D40}">
      <dgm:prSet/>
      <dgm:spPr/>
      <dgm:t>
        <a:bodyPr/>
        <a:lstStyle/>
        <a:p>
          <a:endParaRPr lang="en-ID" sz="1400"/>
        </a:p>
      </dgm:t>
    </dgm:pt>
    <dgm:pt modelId="{0EF7F876-1440-4738-B342-F10413557A8A}">
      <dgm:prSet custT="1"/>
      <dgm:spPr/>
      <dgm:t>
        <a:bodyPr/>
        <a:lstStyle/>
        <a:p>
          <a:r>
            <a:rPr lang="id-ID" sz="2400"/>
            <a:t>Etika Umum</a:t>
          </a:r>
          <a:endParaRPr lang="en-ID" sz="2400"/>
        </a:p>
      </dgm:t>
    </dgm:pt>
    <dgm:pt modelId="{BB3D0C21-A812-4C69-AF3B-10D6156AB70B}" type="parTrans" cxnId="{ECB00EB3-88D8-4A51-B2CF-B292FDFBA130}">
      <dgm:prSet custT="1"/>
      <dgm:spPr/>
      <dgm:t>
        <a:bodyPr/>
        <a:lstStyle/>
        <a:p>
          <a:endParaRPr lang="en-ID" sz="1400"/>
        </a:p>
      </dgm:t>
    </dgm:pt>
    <dgm:pt modelId="{59FD4885-4014-46A1-B9BE-5D21649708A9}" type="sibTrans" cxnId="{ECB00EB3-88D8-4A51-B2CF-B292FDFBA130}">
      <dgm:prSet/>
      <dgm:spPr/>
      <dgm:t>
        <a:bodyPr/>
        <a:lstStyle/>
        <a:p>
          <a:endParaRPr lang="en-ID" sz="1400"/>
        </a:p>
      </dgm:t>
    </dgm:pt>
    <dgm:pt modelId="{D2763980-15A5-4BEF-8015-78E68393B2F7}">
      <dgm:prSet custT="1"/>
      <dgm:spPr/>
      <dgm:t>
        <a:bodyPr/>
        <a:lstStyle/>
        <a:p>
          <a:pPr algn="l"/>
          <a:r>
            <a:rPr lang="id-ID" sz="1400"/>
            <a:t>Etika umum dapat dianalogkan dengan ilmu pengetahuan, yang membahas mengenai pengertian umum dan teori</a:t>
          </a:r>
          <a:r>
            <a:rPr lang="en-US" sz="1400"/>
            <a:t>-</a:t>
          </a:r>
          <a:r>
            <a:rPr lang="id-ID" sz="1400"/>
            <a:t>teori. </a:t>
          </a:r>
          <a:endParaRPr lang="en-ID" sz="1400"/>
        </a:p>
      </dgm:t>
    </dgm:pt>
    <dgm:pt modelId="{B68967F5-1623-472E-90D0-16CC1DD0C4F7}" type="parTrans" cxnId="{F9CB94E3-3A72-4982-A0EE-4DE492468AB1}">
      <dgm:prSet custT="1"/>
      <dgm:spPr/>
      <dgm:t>
        <a:bodyPr/>
        <a:lstStyle/>
        <a:p>
          <a:endParaRPr lang="en-ID" sz="1400"/>
        </a:p>
      </dgm:t>
    </dgm:pt>
    <dgm:pt modelId="{BAD9C243-6236-4E3F-9DBD-36710D22F7F4}" type="sibTrans" cxnId="{F9CB94E3-3A72-4982-A0EE-4DE492468AB1}">
      <dgm:prSet/>
      <dgm:spPr/>
      <dgm:t>
        <a:bodyPr/>
        <a:lstStyle/>
        <a:p>
          <a:endParaRPr lang="en-ID" sz="1400"/>
        </a:p>
      </dgm:t>
    </dgm:pt>
    <dgm:pt modelId="{2CCFA5F8-2A1D-4308-9859-F3A94EB22AFB}">
      <dgm:prSet custT="1"/>
      <dgm:spPr/>
      <dgm:t>
        <a:bodyPr/>
        <a:lstStyle/>
        <a:p>
          <a:r>
            <a:rPr lang="id-ID" sz="2400"/>
            <a:t>Etika Khusus</a:t>
          </a:r>
          <a:endParaRPr lang="en-ID" sz="2400"/>
        </a:p>
      </dgm:t>
    </dgm:pt>
    <dgm:pt modelId="{149F5E3F-0F37-470B-A28C-39B1EBB73906}" type="parTrans" cxnId="{A78D5EA0-3DE0-4B90-9D6F-0A8F28AE7B43}">
      <dgm:prSet custT="1"/>
      <dgm:spPr/>
      <dgm:t>
        <a:bodyPr/>
        <a:lstStyle/>
        <a:p>
          <a:endParaRPr lang="en-ID" sz="1400"/>
        </a:p>
      </dgm:t>
    </dgm:pt>
    <dgm:pt modelId="{46E38D24-0629-4493-B900-970ED696CBB8}" type="sibTrans" cxnId="{A78D5EA0-3DE0-4B90-9D6F-0A8F28AE7B43}">
      <dgm:prSet/>
      <dgm:spPr/>
      <dgm:t>
        <a:bodyPr/>
        <a:lstStyle/>
        <a:p>
          <a:endParaRPr lang="en-ID" sz="1400"/>
        </a:p>
      </dgm:t>
    </dgm:pt>
    <dgm:pt modelId="{122542D7-1D9D-4109-A94A-A5833B48645C}">
      <dgm:prSet custT="1"/>
      <dgm:spPr/>
      <dgm:t>
        <a:bodyPr/>
        <a:lstStyle/>
        <a:p>
          <a:pPr algn="l"/>
          <a:r>
            <a:rPr lang="id-ID" sz="1400"/>
            <a:t>Etika </a:t>
          </a:r>
          <a:r>
            <a:rPr lang="en-US" sz="1400"/>
            <a:t>Khusus</a:t>
          </a:r>
          <a:r>
            <a:rPr lang="id-ID" sz="1400"/>
            <a:t> merupakan penerapan prinsip-prinsip moral dasar dalam bidang kehidupan yang khusus</a:t>
          </a:r>
          <a:endParaRPr lang="en-ID" sz="1400"/>
        </a:p>
      </dgm:t>
    </dgm:pt>
    <dgm:pt modelId="{E2CE246E-4C05-47BB-986D-0019F1192AC5}" type="parTrans" cxnId="{BF0BD2C1-8ED7-41C3-BA0D-B7052782CA02}">
      <dgm:prSet custT="1"/>
      <dgm:spPr/>
      <dgm:t>
        <a:bodyPr/>
        <a:lstStyle/>
        <a:p>
          <a:endParaRPr lang="en-ID" sz="1400"/>
        </a:p>
      </dgm:t>
    </dgm:pt>
    <dgm:pt modelId="{8CD5EE8D-18B7-4830-BCA2-8B8608F7C9A2}" type="sibTrans" cxnId="{BF0BD2C1-8ED7-41C3-BA0D-B7052782CA02}">
      <dgm:prSet/>
      <dgm:spPr/>
      <dgm:t>
        <a:bodyPr/>
        <a:lstStyle/>
        <a:p>
          <a:endParaRPr lang="en-ID" sz="1400"/>
        </a:p>
      </dgm:t>
    </dgm:pt>
    <dgm:pt modelId="{2411A850-8850-403B-8DB0-66D783722CC9}" type="pres">
      <dgm:prSet presAssocID="{4B4E72E2-07F8-4636-B7CF-BF430972D181}" presName="diagram" presStyleCnt="0">
        <dgm:presLayoutVars>
          <dgm:chPref val="1"/>
          <dgm:dir/>
          <dgm:animOne val="branch"/>
          <dgm:animLvl val="lvl"/>
          <dgm:resizeHandles val="exact"/>
        </dgm:presLayoutVars>
      </dgm:prSet>
      <dgm:spPr/>
    </dgm:pt>
    <dgm:pt modelId="{CBC05E49-7B33-4B82-A9EE-B09B10EBF0FC}" type="pres">
      <dgm:prSet presAssocID="{9AF9E034-5F42-4BB6-B71E-40035228D94A}" presName="root1" presStyleCnt="0"/>
      <dgm:spPr/>
    </dgm:pt>
    <dgm:pt modelId="{EC4B84F3-0C5B-477B-A668-7900D42A0048}" type="pres">
      <dgm:prSet presAssocID="{9AF9E034-5F42-4BB6-B71E-40035228D94A}" presName="LevelOneTextNode" presStyleLbl="node0" presStyleIdx="0" presStyleCnt="1" custScaleY="115666" custLinFactNeighborX="-132" custLinFactNeighborY="25">
        <dgm:presLayoutVars>
          <dgm:chPref val="3"/>
        </dgm:presLayoutVars>
      </dgm:prSet>
      <dgm:spPr/>
    </dgm:pt>
    <dgm:pt modelId="{75976902-4F84-4900-97FD-F43F473469B3}" type="pres">
      <dgm:prSet presAssocID="{9AF9E034-5F42-4BB6-B71E-40035228D94A}" presName="level2hierChild" presStyleCnt="0"/>
      <dgm:spPr/>
    </dgm:pt>
    <dgm:pt modelId="{B1FB1FA8-8CBE-42A2-BD4A-3830C1CD8A3D}" type="pres">
      <dgm:prSet presAssocID="{BB3D0C21-A812-4C69-AF3B-10D6156AB70B}" presName="conn2-1" presStyleLbl="parChTrans1D2" presStyleIdx="0" presStyleCnt="2" custScaleY="115666"/>
      <dgm:spPr/>
    </dgm:pt>
    <dgm:pt modelId="{09DC3E5D-27F7-41FC-863A-0E72C0D5A272}" type="pres">
      <dgm:prSet presAssocID="{BB3D0C21-A812-4C69-AF3B-10D6156AB70B}" presName="connTx" presStyleLbl="parChTrans1D2" presStyleIdx="0" presStyleCnt="2"/>
      <dgm:spPr/>
    </dgm:pt>
    <dgm:pt modelId="{6E29C71C-8C8B-40C9-86AC-DCAE74369763}" type="pres">
      <dgm:prSet presAssocID="{0EF7F876-1440-4738-B342-F10413557A8A}" presName="root2" presStyleCnt="0"/>
      <dgm:spPr/>
    </dgm:pt>
    <dgm:pt modelId="{9E7DF4A6-661D-4D2C-858F-EB270B4337A8}" type="pres">
      <dgm:prSet presAssocID="{0EF7F876-1440-4738-B342-F10413557A8A}" presName="LevelTwoTextNode" presStyleLbl="node2" presStyleIdx="0" presStyleCnt="2" custScaleY="115666">
        <dgm:presLayoutVars>
          <dgm:chPref val="3"/>
        </dgm:presLayoutVars>
      </dgm:prSet>
      <dgm:spPr/>
    </dgm:pt>
    <dgm:pt modelId="{E6910EA9-678B-4C69-874F-FF70536893DB}" type="pres">
      <dgm:prSet presAssocID="{0EF7F876-1440-4738-B342-F10413557A8A}" presName="level3hierChild" presStyleCnt="0"/>
      <dgm:spPr/>
    </dgm:pt>
    <dgm:pt modelId="{065BA8EF-63D1-4EEF-BE7A-72B32AE2DE5B}" type="pres">
      <dgm:prSet presAssocID="{B68967F5-1623-472E-90D0-16CC1DD0C4F7}" presName="conn2-1" presStyleLbl="parChTrans1D3" presStyleIdx="0" presStyleCnt="2" custScaleY="115666"/>
      <dgm:spPr/>
    </dgm:pt>
    <dgm:pt modelId="{6FC9F1C1-FCB2-40EB-A569-F3B55A652E1C}" type="pres">
      <dgm:prSet presAssocID="{B68967F5-1623-472E-90D0-16CC1DD0C4F7}" presName="connTx" presStyleLbl="parChTrans1D3" presStyleIdx="0" presStyleCnt="2"/>
      <dgm:spPr/>
    </dgm:pt>
    <dgm:pt modelId="{4067ACB3-1169-4DB2-944B-3065BF26F382}" type="pres">
      <dgm:prSet presAssocID="{D2763980-15A5-4BEF-8015-78E68393B2F7}" presName="root2" presStyleCnt="0"/>
      <dgm:spPr/>
    </dgm:pt>
    <dgm:pt modelId="{64C644D4-690E-4BC7-A820-CB585D6AA4A0}" type="pres">
      <dgm:prSet presAssocID="{D2763980-15A5-4BEF-8015-78E68393B2F7}" presName="LevelTwoTextNode" presStyleLbl="node3" presStyleIdx="0" presStyleCnt="2" custScaleY="115666">
        <dgm:presLayoutVars>
          <dgm:chPref val="3"/>
        </dgm:presLayoutVars>
      </dgm:prSet>
      <dgm:spPr/>
    </dgm:pt>
    <dgm:pt modelId="{8D34FBAD-8943-47DC-8C0F-75ADC44F2D04}" type="pres">
      <dgm:prSet presAssocID="{D2763980-15A5-4BEF-8015-78E68393B2F7}" presName="level3hierChild" presStyleCnt="0"/>
      <dgm:spPr/>
    </dgm:pt>
    <dgm:pt modelId="{B7AEDF82-D9CD-41FD-8AF6-EC77FFFDBD4C}" type="pres">
      <dgm:prSet presAssocID="{149F5E3F-0F37-470B-A28C-39B1EBB73906}" presName="conn2-1" presStyleLbl="parChTrans1D2" presStyleIdx="1" presStyleCnt="2" custScaleY="115666"/>
      <dgm:spPr/>
    </dgm:pt>
    <dgm:pt modelId="{6D2AC8B9-BCFD-4ADF-ADE2-53F1BB6E83C0}" type="pres">
      <dgm:prSet presAssocID="{149F5E3F-0F37-470B-A28C-39B1EBB73906}" presName="connTx" presStyleLbl="parChTrans1D2" presStyleIdx="1" presStyleCnt="2"/>
      <dgm:spPr/>
    </dgm:pt>
    <dgm:pt modelId="{3E097ED0-141E-4ABD-BC31-F0B11835E625}" type="pres">
      <dgm:prSet presAssocID="{2CCFA5F8-2A1D-4308-9859-F3A94EB22AFB}" presName="root2" presStyleCnt="0"/>
      <dgm:spPr/>
    </dgm:pt>
    <dgm:pt modelId="{6E8D0788-D671-4F45-9F4E-FC8032FCAD9F}" type="pres">
      <dgm:prSet presAssocID="{2CCFA5F8-2A1D-4308-9859-F3A94EB22AFB}" presName="LevelTwoTextNode" presStyleLbl="node2" presStyleIdx="1" presStyleCnt="2" custScaleY="115666">
        <dgm:presLayoutVars>
          <dgm:chPref val="3"/>
        </dgm:presLayoutVars>
      </dgm:prSet>
      <dgm:spPr/>
    </dgm:pt>
    <dgm:pt modelId="{19DF0108-B5E1-44CF-B804-41AF69770120}" type="pres">
      <dgm:prSet presAssocID="{2CCFA5F8-2A1D-4308-9859-F3A94EB22AFB}" presName="level3hierChild" presStyleCnt="0"/>
      <dgm:spPr/>
    </dgm:pt>
    <dgm:pt modelId="{806871F0-8D66-4DAD-B517-3463D41E9B49}" type="pres">
      <dgm:prSet presAssocID="{E2CE246E-4C05-47BB-986D-0019F1192AC5}" presName="conn2-1" presStyleLbl="parChTrans1D3" presStyleIdx="1" presStyleCnt="2" custScaleY="115666"/>
      <dgm:spPr/>
    </dgm:pt>
    <dgm:pt modelId="{52BE577E-6B2A-4929-A5B9-32D897225E00}" type="pres">
      <dgm:prSet presAssocID="{E2CE246E-4C05-47BB-986D-0019F1192AC5}" presName="connTx" presStyleLbl="parChTrans1D3" presStyleIdx="1" presStyleCnt="2"/>
      <dgm:spPr/>
    </dgm:pt>
    <dgm:pt modelId="{64562F63-CACD-4362-8041-D63D838510BD}" type="pres">
      <dgm:prSet presAssocID="{122542D7-1D9D-4109-A94A-A5833B48645C}" presName="root2" presStyleCnt="0"/>
      <dgm:spPr/>
    </dgm:pt>
    <dgm:pt modelId="{0C1C9AAF-3C72-4B20-AC2D-57458CABD399}" type="pres">
      <dgm:prSet presAssocID="{122542D7-1D9D-4109-A94A-A5833B48645C}" presName="LevelTwoTextNode" presStyleLbl="node3" presStyleIdx="1" presStyleCnt="2" custScaleY="115666">
        <dgm:presLayoutVars>
          <dgm:chPref val="3"/>
        </dgm:presLayoutVars>
      </dgm:prSet>
      <dgm:spPr/>
    </dgm:pt>
    <dgm:pt modelId="{60753717-9377-4BF0-B22C-1AFD8673654A}" type="pres">
      <dgm:prSet presAssocID="{122542D7-1D9D-4109-A94A-A5833B48645C}" presName="level3hierChild" presStyleCnt="0"/>
      <dgm:spPr/>
    </dgm:pt>
  </dgm:ptLst>
  <dgm:cxnLst>
    <dgm:cxn modelId="{9DCC7704-6A69-40B3-8FDF-52A2A12212D6}" type="presOf" srcId="{149F5E3F-0F37-470B-A28C-39B1EBB73906}" destId="{6D2AC8B9-BCFD-4ADF-ADE2-53F1BB6E83C0}" srcOrd="1" destOrd="0" presId="urn:microsoft.com/office/officeart/2005/8/layout/hierarchy2"/>
    <dgm:cxn modelId="{71137F11-7389-45A6-8F0C-A6D67EC3A528}" type="presOf" srcId="{9AF9E034-5F42-4BB6-B71E-40035228D94A}" destId="{EC4B84F3-0C5B-477B-A668-7900D42A0048}" srcOrd="0" destOrd="0" presId="urn:microsoft.com/office/officeart/2005/8/layout/hierarchy2"/>
    <dgm:cxn modelId="{A389941A-19F9-4811-99CA-9A3619191657}" type="presOf" srcId="{E2CE246E-4C05-47BB-986D-0019F1192AC5}" destId="{52BE577E-6B2A-4929-A5B9-32D897225E00}" srcOrd="1" destOrd="0" presId="urn:microsoft.com/office/officeart/2005/8/layout/hierarchy2"/>
    <dgm:cxn modelId="{244A411B-5C80-490F-AAD2-BC7F4EFB3706}" type="presOf" srcId="{B68967F5-1623-472E-90D0-16CC1DD0C4F7}" destId="{6FC9F1C1-FCB2-40EB-A569-F3B55A652E1C}" srcOrd="1" destOrd="0" presId="urn:microsoft.com/office/officeart/2005/8/layout/hierarchy2"/>
    <dgm:cxn modelId="{8C28FE24-FCAC-4364-B05D-C22306512F70}" type="presOf" srcId="{E2CE246E-4C05-47BB-986D-0019F1192AC5}" destId="{806871F0-8D66-4DAD-B517-3463D41E9B49}" srcOrd="0" destOrd="0" presId="urn:microsoft.com/office/officeart/2005/8/layout/hierarchy2"/>
    <dgm:cxn modelId="{1F936827-8D2C-487E-971B-3BDAF3692531}" type="presOf" srcId="{122542D7-1D9D-4109-A94A-A5833B48645C}" destId="{0C1C9AAF-3C72-4B20-AC2D-57458CABD399}" srcOrd="0" destOrd="0" presId="urn:microsoft.com/office/officeart/2005/8/layout/hierarchy2"/>
    <dgm:cxn modelId="{064D2128-64EC-4A7F-A85B-02A99CB4C1AE}" type="presOf" srcId="{2CCFA5F8-2A1D-4308-9859-F3A94EB22AFB}" destId="{6E8D0788-D671-4F45-9F4E-FC8032FCAD9F}" srcOrd="0" destOrd="0" presId="urn:microsoft.com/office/officeart/2005/8/layout/hierarchy2"/>
    <dgm:cxn modelId="{B4DC8867-E4D8-48DF-9B72-B758A6ED1205}" type="presOf" srcId="{BB3D0C21-A812-4C69-AF3B-10D6156AB70B}" destId="{09DC3E5D-27F7-41FC-863A-0E72C0D5A272}" srcOrd="1" destOrd="0" presId="urn:microsoft.com/office/officeart/2005/8/layout/hierarchy2"/>
    <dgm:cxn modelId="{0A08506C-9D03-439C-9371-42CFCF57A2E1}" type="presOf" srcId="{0EF7F876-1440-4738-B342-F10413557A8A}" destId="{9E7DF4A6-661D-4D2C-858F-EB270B4337A8}" srcOrd="0" destOrd="0" presId="urn:microsoft.com/office/officeart/2005/8/layout/hierarchy2"/>
    <dgm:cxn modelId="{E43AFE6E-D809-4EB2-8F8D-F1C56114B88D}" type="presOf" srcId="{B68967F5-1623-472E-90D0-16CC1DD0C4F7}" destId="{065BA8EF-63D1-4EEF-BE7A-72B32AE2DE5B}" srcOrd="0" destOrd="0" presId="urn:microsoft.com/office/officeart/2005/8/layout/hierarchy2"/>
    <dgm:cxn modelId="{292F3173-B9C0-46D7-9B26-D2D377DCDD1A}" type="presOf" srcId="{4B4E72E2-07F8-4636-B7CF-BF430972D181}" destId="{2411A850-8850-403B-8DB0-66D783722CC9}" srcOrd="0" destOrd="0" presId="urn:microsoft.com/office/officeart/2005/8/layout/hierarchy2"/>
    <dgm:cxn modelId="{3F819D78-6C4C-4C27-BD85-857CFDD1ED94}" type="presOf" srcId="{BB3D0C21-A812-4C69-AF3B-10D6156AB70B}" destId="{B1FB1FA8-8CBE-42A2-BD4A-3830C1CD8A3D}" srcOrd="0" destOrd="0" presId="urn:microsoft.com/office/officeart/2005/8/layout/hierarchy2"/>
    <dgm:cxn modelId="{B2D0B89F-A82A-40DE-A3BC-BEC06B6D814C}" type="presOf" srcId="{149F5E3F-0F37-470B-A28C-39B1EBB73906}" destId="{B7AEDF82-D9CD-41FD-8AF6-EC77FFFDBD4C}" srcOrd="0" destOrd="0" presId="urn:microsoft.com/office/officeart/2005/8/layout/hierarchy2"/>
    <dgm:cxn modelId="{A78D5EA0-3DE0-4B90-9D6F-0A8F28AE7B43}" srcId="{9AF9E034-5F42-4BB6-B71E-40035228D94A}" destId="{2CCFA5F8-2A1D-4308-9859-F3A94EB22AFB}" srcOrd="1" destOrd="0" parTransId="{149F5E3F-0F37-470B-A28C-39B1EBB73906}" sibTransId="{46E38D24-0629-4493-B900-970ED696CBB8}"/>
    <dgm:cxn modelId="{ECB00EB3-88D8-4A51-B2CF-B292FDFBA130}" srcId="{9AF9E034-5F42-4BB6-B71E-40035228D94A}" destId="{0EF7F876-1440-4738-B342-F10413557A8A}" srcOrd="0" destOrd="0" parTransId="{BB3D0C21-A812-4C69-AF3B-10D6156AB70B}" sibTransId="{59FD4885-4014-46A1-B9BE-5D21649708A9}"/>
    <dgm:cxn modelId="{51F842B6-F994-4294-B4ED-26499DA60D40}" srcId="{4B4E72E2-07F8-4636-B7CF-BF430972D181}" destId="{9AF9E034-5F42-4BB6-B71E-40035228D94A}" srcOrd="0" destOrd="0" parTransId="{0CD1AFAE-2799-44DC-B9D9-DD065F79D24D}" sibTransId="{11D99E47-14D4-4405-BCDE-78AD25514CD9}"/>
    <dgm:cxn modelId="{BF0BD2C1-8ED7-41C3-BA0D-B7052782CA02}" srcId="{2CCFA5F8-2A1D-4308-9859-F3A94EB22AFB}" destId="{122542D7-1D9D-4109-A94A-A5833B48645C}" srcOrd="0" destOrd="0" parTransId="{E2CE246E-4C05-47BB-986D-0019F1192AC5}" sibTransId="{8CD5EE8D-18B7-4830-BCA2-8B8608F7C9A2}"/>
    <dgm:cxn modelId="{F9CB94E3-3A72-4982-A0EE-4DE492468AB1}" srcId="{0EF7F876-1440-4738-B342-F10413557A8A}" destId="{D2763980-15A5-4BEF-8015-78E68393B2F7}" srcOrd="0" destOrd="0" parTransId="{B68967F5-1623-472E-90D0-16CC1DD0C4F7}" sibTransId="{BAD9C243-6236-4E3F-9DBD-36710D22F7F4}"/>
    <dgm:cxn modelId="{1BE7F7F3-0C39-40C2-B221-DC082D0FFACD}" type="presOf" srcId="{D2763980-15A5-4BEF-8015-78E68393B2F7}" destId="{64C644D4-690E-4BC7-A820-CB585D6AA4A0}" srcOrd="0" destOrd="0" presId="urn:microsoft.com/office/officeart/2005/8/layout/hierarchy2"/>
    <dgm:cxn modelId="{32FADDC2-7AC9-45BF-BDC4-044536AEA742}" type="presParOf" srcId="{2411A850-8850-403B-8DB0-66D783722CC9}" destId="{CBC05E49-7B33-4B82-A9EE-B09B10EBF0FC}" srcOrd="0" destOrd="0" presId="urn:microsoft.com/office/officeart/2005/8/layout/hierarchy2"/>
    <dgm:cxn modelId="{E89EEA57-5860-4F06-BE64-49287AE0B41C}" type="presParOf" srcId="{CBC05E49-7B33-4B82-A9EE-B09B10EBF0FC}" destId="{EC4B84F3-0C5B-477B-A668-7900D42A0048}" srcOrd="0" destOrd="0" presId="urn:microsoft.com/office/officeart/2005/8/layout/hierarchy2"/>
    <dgm:cxn modelId="{A6B68086-5E16-4ADD-B837-EC76DAF903A5}" type="presParOf" srcId="{CBC05E49-7B33-4B82-A9EE-B09B10EBF0FC}" destId="{75976902-4F84-4900-97FD-F43F473469B3}" srcOrd="1" destOrd="0" presId="urn:microsoft.com/office/officeart/2005/8/layout/hierarchy2"/>
    <dgm:cxn modelId="{0AF4B0DB-D1D9-4482-89AC-A92743933AC4}" type="presParOf" srcId="{75976902-4F84-4900-97FD-F43F473469B3}" destId="{B1FB1FA8-8CBE-42A2-BD4A-3830C1CD8A3D}" srcOrd="0" destOrd="0" presId="urn:microsoft.com/office/officeart/2005/8/layout/hierarchy2"/>
    <dgm:cxn modelId="{365C38F7-6962-42E4-9C36-8D1AB6C0E3CF}" type="presParOf" srcId="{B1FB1FA8-8CBE-42A2-BD4A-3830C1CD8A3D}" destId="{09DC3E5D-27F7-41FC-863A-0E72C0D5A272}" srcOrd="0" destOrd="0" presId="urn:microsoft.com/office/officeart/2005/8/layout/hierarchy2"/>
    <dgm:cxn modelId="{DEFB50D6-BD1F-4E82-97C1-58DD75575C2F}" type="presParOf" srcId="{75976902-4F84-4900-97FD-F43F473469B3}" destId="{6E29C71C-8C8B-40C9-86AC-DCAE74369763}" srcOrd="1" destOrd="0" presId="urn:microsoft.com/office/officeart/2005/8/layout/hierarchy2"/>
    <dgm:cxn modelId="{B8B55C2B-0096-4A19-A9CE-C4DCCD4A2472}" type="presParOf" srcId="{6E29C71C-8C8B-40C9-86AC-DCAE74369763}" destId="{9E7DF4A6-661D-4D2C-858F-EB270B4337A8}" srcOrd="0" destOrd="0" presId="urn:microsoft.com/office/officeart/2005/8/layout/hierarchy2"/>
    <dgm:cxn modelId="{8D7FC8A1-AA18-4CEF-8A2C-1A6C73E8E0CD}" type="presParOf" srcId="{6E29C71C-8C8B-40C9-86AC-DCAE74369763}" destId="{E6910EA9-678B-4C69-874F-FF70536893DB}" srcOrd="1" destOrd="0" presId="urn:microsoft.com/office/officeart/2005/8/layout/hierarchy2"/>
    <dgm:cxn modelId="{94EC9ECB-F357-44D4-9021-61E8F0D6E14F}" type="presParOf" srcId="{E6910EA9-678B-4C69-874F-FF70536893DB}" destId="{065BA8EF-63D1-4EEF-BE7A-72B32AE2DE5B}" srcOrd="0" destOrd="0" presId="urn:microsoft.com/office/officeart/2005/8/layout/hierarchy2"/>
    <dgm:cxn modelId="{2ED2C582-29B7-4119-B3CF-5A8C8F8323A8}" type="presParOf" srcId="{065BA8EF-63D1-4EEF-BE7A-72B32AE2DE5B}" destId="{6FC9F1C1-FCB2-40EB-A569-F3B55A652E1C}" srcOrd="0" destOrd="0" presId="urn:microsoft.com/office/officeart/2005/8/layout/hierarchy2"/>
    <dgm:cxn modelId="{67F97C55-2D12-4A58-B83B-B8C5E044CB34}" type="presParOf" srcId="{E6910EA9-678B-4C69-874F-FF70536893DB}" destId="{4067ACB3-1169-4DB2-944B-3065BF26F382}" srcOrd="1" destOrd="0" presId="urn:microsoft.com/office/officeart/2005/8/layout/hierarchy2"/>
    <dgm:cxn modelId="{B5F7793E-A803-443A-89C2-77A98D9AAF97}" type="presParOf" srcId="{4067ACB3-1169-4DB2-944B-3065BF26F382}" destId="{64C644D4-690E-4BC7-A820-CB585D6AA4A0}" srcOrd="0" destOrd="0" presId="urn:microsoft.com/office/officeart/2005/8/layout/hierarchy2"/>
    <dgm:cxn modelId="{DF4D2862-9DEB-4372-B023-8869004ED589}" type="presParOf" srcId="{4067ACB3-1169-4DB2-944B-3065BF26F382}" destId="{8D34FBAD-8943-47DC-8C0F-75ADC44F2D04}" srcOrd="1" destOrd="0" presId="urn:microsoft.com/office/officeart/2005/8/layout/hierarchy2"/>
    <dgm:cxn modelId="{CF449C58-25D3-4C37-A94C-F9F1E5C4FE71}" type="presParOf" srcId="{75976902-4F84-4900-97FD-F43F473469B3}" destId="{B7AEDF82-D9CD-41FD-8AF6-EC77FFFDBD4C}" srcOrd="2" destOrd="0" presId="urn:microsoft.com/office/officeart/2005/8/layout/hierarchy2"/>
    <dgm:cxn modelId="{CDAC1BDA-5B3D-4D09-9799-51644BA5DC27}" type="presParOf" srcId="{B7AEDF82-D9CD-41FD-8AF6-EC77FFFDBD4C}" destId="{6D2AC8B9-BCFD-4ADF-ADE2-53F1BB6E83C0}" srcOrd="0" destOrd="0" presId="urn:microsoft.com/office/officeart/2005/8/layout/hierarchy2"/>
    <dgm:cxn modelId="{D5942FF2-834A-4983-8199-2B600DCFE221}" type="presParOf" srcId="{75976902-4F84-4900-97FD-F43F473469B3}" destId="{3E097ED0-141E-4ABD-BC31-F0B11835E625}" srcOrd="3" destOrd="0" presId="urn:microsoft.com/office/officeart/2005/8/layout/hierarchy2"/>
    <dgm:cxn modelId="{744C552A-78FC-46FE-A149-7656700C1BD6}" type="presParOf" srcId="{3E097ED0-141E-4ABD-BC31-F0B11835E625}" destId="{6E8D0788-D671-4F45-9F4E-FC8032FCAD9F}" srcOrd="0" destOrd="0" presId="urn:microsoft.com/office/officeart/2005/8/layout/hierarchy2"/>
    <dgm:cxn modelId="{4E96F4DC-6883-4071-8A87-23739C339E46}" type="presParOf" srcId="{3E097ED0-141E-4ABD-BC31-F0B11835E625}" destId="{19DF0108-B5E1-44CF-B804-41AF69770120}" srcOrd="1" destOrd="0" presId="urn:microsoft.com/office/officeart/2005/8/layout/hierarchy2"/>
    <dgm:cxn modelId="{39DC1652-D3EF-4025-8B15-7C3CFFF89A47}" type="presParOf" srcId="{19DF0108-B5E1-44CF-B804-41AF69770120}" destId="{806871F0-8D66-4DAD-B517-3463D41E9B49}" srcOrd="0" destOrd="0" presId="urn:microsoft.com/office/officeart/2005/8/layout/hierarchy2"/>
    <dgm:cxn modelId="{6498B3F9-267F-4E15-9E74-32242DA814E7}" type="presParOf" srcId="{806871F0-8D66-4DAD-B517-3463D41E9B49}" destId="{52BE577E-6B2A-4929-A5B9-32D897225E00}" srcOrd="0" destOrd="0" presId="urn:microsoft.com/office/officeart/2005/8/layout/hierarchy2"/>
    <dgm:cxn modelId="{D4213D2B-DD0E-4624-B681-581D23FD8426}" type="presParOf" srcId="{19DF0108-B5E1-44CF-B804-41AF69770120}" destId="{64562F63-CACD-4362-8041-D63D838510BD}" srcOrd="1" destOrd="0" presId="urn:microsoft.com/office/officeart/2005/8/layout/hierarchy2"/>
    <dgm:cxn modelId="{2F25EE63-92C9-470A-BD4B-FBD8828ECB70}" type="presParOf" srcId="{64562F63-CACD-4362-8041-D63D838510BD}" destId="{0C1C9AAF-3C72-4B20-AC2D-57458CABD399}" srcOrd="0" destOrd="0" presId="urn:microsoft.com/office/officeart/2005/8/layout/hierarchy2"/>
    <dgm:cxn modelId="{433D1AAE-EE52-496C-969E-309AF0672A2E}" type="presParOf" srcId="{64562F63-CACD-4362-8041-D63D838510BD}" destId="{60753717-9377-4BF0-B22C-1AFD8673654A}"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C12897E-09C6-4BC4-BADA-ABD752D98D9F}" type="doc">
      <dgm:prSet loTypeId="urn:microsoft.com/office/officeart/2005/8/layout/hierarchy2" loCatId="hierarchy" qsTypeId="urn:microsoft.com/office/officeart/2005/8/quickstyle/simple4" qsCatId="simple" csTypeId="urn:microsoft.com/office/officeart/2005/8/colors/colorful3" csCatId="colorful" phldr="1"/>
      <dgm:spPr/>
      <dgm:t>
        <a:bodyPr/>
        <a:lstStyle/>
        <a:p>
          <a:endParaRPr lang="en-ID"/>
        </a:p>
      </dgm:t>
    </dgm:pt>
    <dgm:pt modelId="{4C99DC28-BF69-4349-B6E3-7596CEC3C58D}">
      <dgm:prSet custT="1"/>
      <dgm:spPr/>
      <dgm:t>
        <a:bodyPr/>
        <a:lstStyle/>
        <a:p>
          <a:r>
            <a:rPr lang="id-ID" sz="2000"/>
            <a:t>ETIKA KHUSUS</a:t>
          </a:r>
          <a:endParaRPr lang="en-ID" sz="2000"/>
        </a:p>
      </dgm:t>
    </dgm:pt>
    <dgm:pt modelId="{46F2DBE4-4F52-48A1-B7E5-76013BDABFD0}" type="parTrans" cxnId="{FBAA90B5-903C-4C62-8BA0-96706E384F2E}">
      <dgm:prSet/>
      <dgm:spPr/>
      <dgm:t>
        <a:bodyPr/>
        <a:lstStyle/>
        <a:p>
          <a:endParaRPr lang="en-ID"/>
        </a:p>
      </dgm:t>
    </dgm:pt>
    <dgm:pt modelId="{F38BABC7-06DA-4A40-9AD5-119BB5F13FCD}" type="sibTrans" cxnId="{FBAA90B5-903C-4C62-8BA0-96706E384F2E}">
      <dgm:prSet/>
      <dgm:spPr/>
      <dgm:t>
        <a:bodyPr/>
        <a:lstStyle/>
        <a:p>
          <a:endParaRPr lang="en-ID"/>
        </a:p>
      </dgm:t>
    </dgm:pt>
    <dgm:pt modelId="{80DC15E8-C57D-4BE6-9676-7E644219FF2A}">
      <dgm:prSet custT="1"/>
      <dgm:spPr/>
      <dgm:t>
        <a:bodyPr/>
        <a:lstStyle/>
        <a:p>
          <a:r>
            <a:rPr lang="id-ID" sz="2000"/>
            <a:t>Etika Individual</a:t>
          </a:r>
          <a:endParaRPr lang="en-ID" sz="2000"/>
        </a:p>
      </dgm:t>
    </dgm:pt>
    <dgm:pt modelId="{1B0D8C11-26D6-4DED-A4E7-492F3ADF4BD5}" type="parTrans" cxnId="{2CA4A4DF-1577-46BB-8E81-853474F51F16}">
      <dgm:prSet/>
      <dgm:spPr/>
      <dgm:t>
        <a:bodyPr/>
        <a:lstStyle/>
        <a:p>
          <a:endParaRPr lang="en-ID"/>
        </a:p>
      </dgm:t>
    </dgm:pt>
    <dgm:pt modelId="{C9461911-E5CF-4D68-80BC-3690FEE9893A}" type="sibTrans" cxnId="{2CA4A4DF-1577-46BB-8E81-853474F51F16}">
      <dgm:prSet/>
      <dgm:spPr/>
      <dgm:t>
        <a:bodyPr/>
        <a:lstStyle/>
        <a:p>
          <a:endParaRPr lang="en-ID"/>
        </a:p>
      </dgm:t>
    </dgm:pt>
    <dgm:pt modelId="{2A9C102B-95E9-41A7-A485-CA1F81644AC4}">
      <dgm:prSet/>
      <dgm:spPr/>
      <dgm:t>
        <a:bodyPr/>
        <a:lstStyle/>
        <a:p>
          <a:pPr algn="l"/>
          <a:r>
            <a:rPr lang="id-ID"/>
            <a:t>menyangkut kewajiban dan sikap manusia terhadap dirinya sendiri</a:t>
          </a:r>
          <a:endParaRPr lang="en-ID"/>
        </a:p>
      </dgm:t>
    </dgm:pt>
    <dgm:pt modelId="{F22A6BAE-6B94-4DBE-9277-46CB2B86D0FD}" type="parTrans" cxnId="{C2522725-2076-4302-A3D0-26EE24C28C44}">
      <dgm:prSet/>
      <dgm:spPr/>
      <dgm:t>
        <a:bodyPr/>
        <a:lstStyle/>
        <a:p>
          <a:endParaRPr lang="en-ID"/>
        </a:p>
      </dgm:t>
    </dgm:pt>
    <dgm:pt modelId="{53212B8B-3325-4075-A507-BF53B3A568CA}" type="sibTrans" cxnId="{C2522725-2076-4302-A3D0-26EE24C28C44}">
      <dgm:prSet/>
      <dgm:spPr/>
      <dgm:t>
        <a:bodyPr/>
        <a:lstStyle/>
        <a:p>
          <a:endParaRPr lang="en-ID"/>
        </a:p>
      </dgm:t>
    </dgm:pt>
    <dgm:pt modelId="{9293042E-85B4-40BB-A3EC-299AD06AF259}">
      <dgm:prSet custT="1"/>
      <dgm:spPr/>
      <dgm:t>
        <a:bodyPr/>
        <a:lstStyle/>
        <a:p>
          <a:r>
            <a:rPr lang="id-ID" sz="2000"/>
            <a:t>Etika Sosial</a:t>
          </a:r>
          <a:endParaRPr lang="en-ID" sz="2000"/>
        </a:p>
      </dgm:t>
    </dgm:pt>
    <dgm:pt modelId="{AE39CBF2-3A57-4F2D-B934-52A3079659C7}" type="parTrans" cxnId="{F1C6E2D9-81B6-48BB-9689-6DA3EF0989CF}">
      <dgm:prSet/>
      <dgm:spPr/>
      <dgm:t>
        <a:bodyPr/>
        <a:lstStyle/>
        <a:p>
          <a:endParaRPr lang="en-ID"/>
        </a:p>
      </dgm:t>
    </dgm:pt>
    <dgm:pt modelId="{4F8A63BE-147A-44C7-A305-C280D0EB656D}" type="sibTrans" cxnId="{F1C6E2D9-81B6-48BB-9689-6DA3EF0989CF}">
      <dgm:prSet/>
      <dgm:spPr/>
      <dgm:t>
        <a:bodyPr/>
        <a:lstStyle/>
        <a:p>
          <a:endParaRPr lang="en-ID"/>
        </a:p>
      </dgm:t>
    </dgm:pt>
    <dgm:pt modelId="{4EBD5707-8EFC-4FE5-B791-C83D701F2F32}">
      <dgm:prSet/>
      <dgm:spPr/>
      <dgm:t>
        <a:bodyPr/>
        <a:lstStyle/>
        <a:p>
          <a:pPr algn="l"/>
          <a:r>
            <a:rPr lang="en-US"/>
            <a:t>menyangkut </a:t>
          </a:r>
          <a:r>
            <a:rPr lang="id-ID"/>
            <a:t>kewajiban, sikap</a:t>
          </a:r>
          <a:r>
            <a:rPr lang="en-US"/>
            <a:t>,</a:t>
          </a:r>
          <a:r>
            <a:rPr lang="id-ID"/>
            <a:t> dan pola perilaku manusia sebagai anggota umat manusia</a:t>
          </a:r>
          <a:endParaRPr lang="en-ID"/>
        </a:p>
      </dgm:t>
    </dgm:pt>
    <dgm:pt modelId="{8B0447B2-74AF-4777-9938-3A0BF05C0460}" type="parTrans" cxnId="{41E3E530-7767-4981-B12E-4988F7254B1F}">
      <dgm:prSet/>
      <dgm:spPr/>
      <dgm:t>
        <a:bodyPr/>
        <a:lstStyle/>
        <a:p>
          <a:endParaRPr lang="en-ID"/>
        </a:p>
      </dgm:t>
    </dgm:pt>
    <dgm:pt modelId="{8198C72C-60FF-49C2-A256-827F0EB2F49B}" type="sibTrans" cxnId="{41E3E530-7767-4981-B12E-4988F7254B1F}">
      <dgm:prSet/>
      <dgm:spPr/>
      <dgm:t>
        <a:bodyPr/>
        <a:lstStyle/>
        <a:p>
          <a:endParaRPr lang="en-ID"/>
        </a:p>
      </dgm:t>
    </dgm:pt>
    <dgm:pt modelId="{5EC7804A-B253-45EC-BF26-E3CCD5D45878}" type="pres">
      <dgm:prSet presAssocID="{6C12897E-09C6-4BC4-BADA-ABD752D98D9F}" presName="diagram" presStyleCnt="0">
        <dgm:presLayoutVars>
          <dgm:chPref val="1"/>
          <dgm:dir/>
          <dgm:animOne val="branch"/>
          <dgm:animLvl val="lvl"/>
          <dgm:resizeHandles val="exact"/>
        </dgm:presLayoutVars>
      </dgm:prSet>
      <dgm:spPr/>
    </dgm:pt>
    <dgm:pt modelId="{0C46453D-8AB3-40C1-9C44-6E2A42C125F3}" type="pres">
      <dgm:prSet presAssocID="{4C99DC28-BF69-4349-B6E3-7596CEC3C58D}" presName="root1" presStyleCnt="0"/>
      <dgm:spPr/>
    </dgm:pt>
    <dgm:pt modelId="{7FE482A9-CBB6-4BF6-BB74-13795CF0FEDA}" type="pres">
      <dgm:prSet presAssocID="{4C99DC28-BF69-4349-B6E3-7596CEC3C58D}" presName="LevelOneTextNode" presStyleLbl="node0" presStyleIdx="0" presStyleCnt="1">
        <dgm:presLayoutVars>
          <dgm:chPref val="3"/>
        </dgm:presLayoutVars>
      </dgm:prSet>
      <dgm:spPr/>
    </dgm:pt>
    <dgm:pt modelId="{77D2818E-20A2-4C2D-B52E-5D52B010B8F7}" type="pres">
      <dgm:prSet presAssocID="{4C99DC28-BF69-4349-B6E3-7596CEC3C58D}" presName="level2hierChild" presStyleCnt="0"/>
      <dgm:spPr/>
    </dgm:pt>
    <dgm:pt modelId="{7D02C63B-4E3C-4316-ACB3-73A611E2FE57}" type="pres">
      <dgm:prSet presAssocID="{1B0D8C11-26D6-4DED-A4E7-492F3ADF4BD5}" presName="conn2-1" presStyleLbl="parChTrans1D2" presStyleIdx="0" presStyleCnt="2"/>
      <dgm:spPr/>
    </dgm:pt>
    <dgm:pt modelId="{AC9B8C25-BCE2-4148-82EA-339449343BED}" type="pres">
      <dgm:prSet presAssocID="{1B0D8C11-26D6-4DED-A4E7-492F3ADF4BD5}" presName="connTx" presStyleLbl="parChTrans1D2" presStyleIdx="0" presStyleCnt="2"/>
      <dgm:spPr/>
    </dgm:pt>
    <dgm:pt modelId="{A43F340C-6D32-4669-AEDD-D5E626CDB251}" type="pres">
      <dgm:prSet presAssocID="{80DC15E8-C57D-4BE6-9676-7E644219FF2A}" presName="root2" presStyleCnt="0"/>
      <dgm:spPr/>
    </dgm:pt>
    <dgm:pt modelId="{B8BF8FE3-C7BA-4AFB-93E3-73ADB7B35F32}" type="pres">
      <dgm:prSet presAssocID="{80DC15E8-C57D-4BE6-9676-7E644219FF2A}" presName="LevelTwoTextNode" presStyleLbl="node2" presStyleIdx="0" presStyleCnt="2">
        <dgm:presLayoutVars>
          <dgm:chPref val="3"/>
        </dgm:presLayoutVars>
      </dgm:prSet>
      <dgm:spPr/>
    </dgm:pt>
    <dgm:pt modelId="{C119A0DD-2185-4DBB-B9C5-5D57C7DE4195}" type="pres">
      <dgm:prSet presAssocID="{80DC15E8-C57D-4BE6-9676-7E644219FF2A}" presName="level3hierChild" presStyleCnt="0"/>
      <dgm:spPr/>
    </dgm:pt>
    <dgm:pt modelId="{DA21EE8A-970D-4EC6-A1AD-43FF1ABBD7F1}" type="pres">
      <dgm:prSet presAssocID="{F22A6BAE-6B94-4DBE-9277-46CB2B86D0FD}" presName="conn2-1" presStyleLbl="parChTrans1D3" presStyleIdx="0" presStyleCnt="2"/>
      <dgm:spPr/>
    </dgm:pt>
    <dgm:pt modelId="{9571A45E-E4E1-487E-829A-A7A64E051E73}" type="pres">
      <dgm:prSet presAssocID="{F22A6BAE-6B94-4DBE-9277-46CB2B86D0FD}" presName="connTx" presStyleLbl="parChTrans1D3" presStyleIdx="0" presStyleCnt="2"/>
      <dgm:spPr/>
    </dgm:pt>
    <dgm:pt modelId="{177869F1-ED42-46EF-8216-177461519316}" type="pres">
      <dgm:prSet presAssocID="{2A9C102B-95E9-41A7-A485-CA1F81644AC4}" presName="root2" presStyleCnt="0"/>
      <dgm:spPr/>
    </dgm:pt>
    <dgm:pt modelId="{DAB785D6-84B1-4D31-BD27-E08C49C812BE}" type="pres">
      <dgm:prSet presAssocID="{2A9C102B-95E9-41A7-A485-CA1F81644AC4}" presName="LevelTwoTextNode" presStyleLbl="node3" presStyleIdx="0" presStyleCnt="2">
        <dgm:presLayoutVars>
          <dgm:chPref val="3"/>
        </dgm:presLayoutVars>
      </dgm:prSet>
      <dgm:spPr/>
    </dgm:pt>
    <dgm:pt modelId="{14F7DC3F-22FB-4FAA-B3D3-CC203669C961}" type="pres">
      <dgm:prSet presAssocID="{2A9C102B-95E9-41A7-A485-CA1F81644AC4}" presName="level3hierChild" presStyleCnt="0"/>
      <dgm:spPr/>
    </dgm:pt>
    <dgm:pt modelId="{AF8A5238-B9A2-404B-8439-9B66D248C22B}" type="pres">
      <dgm:prSet presAssocID="{AE39CBF2-3A57-4F2D-B934-52A3079659C7}" presName="conn2-1" presStyleLbl="parChTrans1D2" presStyleIdx="1" presStyleCnt="2"/>
      <dgm:spPr/>
    </dgm:pt>
    <dgm:pt modelId="{EA2A65AF-61AB-4DE4-A608-4FF52DDE1DD4}" type="pres">
      <dgm:prSet presAssocID="{AE39CBF2-3A57-4F2D-B934-52A3079659C7}" presName="connTx" presStyleLbl="parChTrans1D2" presStyleIdx="1" presStyleCnt="2"/>
      <dgm:spPr/>
    </dgm:pt>
    <dgm:pt modelId="{322D2615-BDA6-4CC9-B539-A87D8CD526B0}" type="pres">
      <dgm:prSet presAssocID="{9293042E-85B4-40BB-A3EC-299AD06AF259}" presName="root2" presStyleCnt="0"/>
      <dgm:spPr/>
    </dgm:pt>
    <dgm:pt modelId="{3A26179D-5D23-48F0-BAFD-22F785978458}" type="pres">
      <dgm:prSet presAssocID="{9293042E-85B4-40BB-A3EC-299AD06AF259}" presName="LevelTwoTextNode" presStyleLbl="node2" presStyleIdx="1" presStyleCnt="2">
        <dgm:presLayoutVars>
          <dgm:chPref val="3"/>
        </dgm:presLayoutVars>
      </dgm:prSet>
      <dgm:spPr/>
    </dgm:pt>
    <dgm:pt modelId="{327163E3-B689-44E1-837D-B2A3713204EC}" type="pres">
      <dgm:prSet presAssocID="{9293042E-85B4-40BB-A3EC-299AD06AF259}" presName="level3hierChild" presStyleCnt="0"/>
      <dgm:spPr/>
    </dgm:pt>
    <dgm:pt modelId="{8BA7546B-DDC8-4940-A7D4-3421051DACF2}" type="pres">
      <dgm:prSet presAssocID="{8B0447B2-74AF-4777-9938-3A0BF05C0460}" presName="conn2-1" presStyleLbl="parChTrans1D3" presStyleIdx="1" presStyleCnt="2"/>
      <dgm:spPr/>
    </dgm:pt>
    <dgm:pt modelId="{01AD3235-EFCA-441E-ADC2-E7DA84F9C936}" type="pres">
      <dgm:prSet presAssocID="{8B0447B2-74AF-4777-9938-3A0BF05C0460}" presName="connTx" presStyleLbl="parChTrans1D3" presStyleIdx="1" presStyleCnt="2"/>
      <dgm:spPr/>
    </dgm:pt>
    <dgm:pt modelId="{4458C531-D08B-4761-A291-9F9204319EE8}" type="pres">
      <dgm:prSet presAssocID="{4EBD5707-8EFC-4FE5-B791-C83D701F2F32}" presName="root2" presStyleCnt="0"/>
      <dgm:spPr/>
    </dgm:pt>
    <dgm:pt modelId="{C7281B55-DF54-4FF9-BCCC-B235A841765D}" type="pres">
      <dgm:prSet presAssocID="{4EBD5707-8EFC-4FE5-B791-C83D701F2F32}" presName="LevelTwoTextNode" presStyleLbl="node3" presStyleIdx="1" presStyleCnt="2">
        <dgm:presLayoutVars>
          <dgm:chPref val="3"/>
        </dgm:presLayoutVars>
      </dgm:prSet>
      <dgm:spPr/>
    </dgm:pt>
    <dgm:pt modelId="{6F65EC80-5EED-4D23-BA5E-399B6EB1F2E6}" type="pres">
      <dgm:prSet presAssocID="{4EBD5707-8EFC-4FE5-B791-C83D701F2F32}" presName="level3hierChild" presStyleCnt="0"/>
      <dgm:spPr/>
    </dgm:pt>
  </dgm:ptLst>
  <dgm:cxnLst>
    <dgm:cxn modelId="{AF93530F-BFF7-4F16-BC41-867B062BDF17}" type="presOf" srcId="{4EBD5707-8EFC-4FE5-B791-C83D701F2F32}" destId="{C7281B55-DF54-4FF9-BCCC-B235A841765D}" srcOrd="0" destOrd="0" presId="urn:microsoft.com/office/officeart/2005/8/layout/hierarchy2"/>
    <dgm:cxn modelId="{2E48590F-214C-484E-8B3D-B803C7C38E02}" type="presOf" srcId="{AE39CBF2-3A57-4F2D-B934-52A3079659C7}" destId="{EA2A65AF-61AB-4DE4-A608-4FF52DDE1DD4}" srcOrd="1" destOrd="0" presId="urn:microsoft.com/office/officeart/2005/8/layout/hierarchy2"/>
    <dgm:cxn modelId="{C2522725-2076-4302-A3D0-26EE24C28C44}" srcId="{80DC15E8-C57D-4BE6-9676-7E644219FF2A}" destId="{2A9C102B-95E9-41A7-A485-CA1F81644AC4}" srcOrd="0" destOrd="0" parTransId="{F22A6BAE-6B94-4DBE-9277-46CB2B86D0FD}" sibTransId="{53212B8B-3325-4075-A507-BF53B3A568CA}"/>
    <dgm:cxn modelId="{41E3E530-7767-4981-B12E-4988F7254B1F}" srcId="{9293042E-85B4-40BB-A3EC-299AD06AF259}" destId="{4EBD5707-8EFC-4FE5-B791-C83D701F2F32}" srcOrd="0" destOrd="0" parTransId="{8B0447B2-74AF-4777-9938-3A0BF05C0460}" sibTransId="{8198C72C-60FF-49C2-A256-827F0EB2F49B}"/>
    <dgm:cxn modelId="{69CFA164-1B05-4C28-944E-5A875A996955}" type="presOf" srcId="{8B0447B2-74AF-4777-9938-3A0BF05C0460}" destId="{01AD3235-EFCA-441E-ADC2-E7DA84F9C936}" srcOrd="1" destOrd="0" presId="urn:microsoft.com/office/officeart/2005/8/layout/hierarchy2"/>
    <dgm:cxn modelId="{FC945880-90E4-448F-8D1A-F17EF9AF9C4E}" type="presOf" srcId="{6C12897E-09C6-4BC4-BADA-ABD752D98D9F}" destId="{5EC7804A-B253-45EC-BF26-E3CCD5D45878}" srcOrd="0" destOrd="0" presId="urn:microsoft.com/office/officeart/2005/8/layout/hierarchy2"/>
    <dgm:cxn modelId="{D7FCAC87-FA69-4E71-84EC-EBC6D4B2B446}" type="presOf" srcId="{8B0447B2-74AF-4777-9938-3A0BF05C0460}" destId="{8BA7546B-DDC8-4940-A7D4-3421051DACF2}" srcOrd="0" destOrd="0" presId="urn:microsoft.com/office/officeart/2005/8/layout/hierarchy2"/>
    <dgm:cxn modelId="{FBAA90B5-903C-4C62-8BA0-96706E384F2E}" srcId="{6C12897E-09C6-4BC4-BADA-ABD752D98D9F}" destId="{4C99DC28-BF69-4349-B6E3-7596CEC3C58D}" srcOrd="0" destOrd="0" parTransId="{46F2DBE4-4F52-48A1-B7E5-76013BDABFD0}" sibTransId="{F38BABC7-06DA-4A40-9AD5-119BB5F13FCD}"/>
    <dgm:cxn modelId="{B4FD17B7-90DD-47B1-8311-8D18477357C4}" type="presOf" srcId="{80DC15E8-C57D-4BE6-9676-7E644219FF2A}" destId="{B8BF8FE3-C7BA-4AFB-93E3-73ADB7B35F32}" srcOrd="0" destOrd="0" presId="urn:microsoft.com/office/officeart/2005/8/layout/hierarchy2"/>
    <dgm:cxn modelId="{6D85B4BD-1BD4-49E6-971E-2747F269766E}" type="presOf" srcId="{1B0D8C11-26D6-4DED-A4E7-492F3ADF4BD5}" destId="{AC9B8C25-BCE2-4148-82EA-339449343BED}" srcOrd="1" destOrd="0" presId="urn:microsoft.com/office/officeart/2005/8/layout/hierarchy2"/>
    <dgm:cxn modelId="{6EE566C5-7CF8-4C5C-A362-179EC4649B75}" type="presOf" srcId="{4C99DC28-BF69-4349-B6E3-7596CEC3C58D}" destId="{7FE482A9-CBB6-4BF6-BB74-13795CF0FEDA}" srcOrd="0" destOrd="0" presId="urn:microsoft.com/office/officeart/2005/8/layout/hierarchy2"/>
    <dgm:cxn modelId="{BF2A08C6-2C2E-4607-9C8C-322195708876}" type="presOf" srcId="{F22A6BAE-6B94-4DBE-9277-46CB2B86D0FD}" destId="{9571A45E-E4E1-487E-829A-A7A64E051E73}" srcOrd="1" destOrd="0" presId="urn:microsoft.com/office/officeart/2005/8/layout/hierarchy2"/>
    <dgm:cxn modelId="{7E3D33C8-C498-4887-9BF6-A7F8537905E8}" type="presOf" srcId="{9293042E-85B4-40BB-A3EC-299AD06AF259}" destId="{3A26179D-5D23-48F0-BAFD-22F785978458}" srcOrd="0" destOrd="0" presId="urn:microsoft.com/office/officeart/2005/8/layout/hierarchy2"/>
    <dgm:cxn modelId="{9DF309C9-705E-47E3-BEE1-CD512521FAAF}" type="presOf" srcId="{1B0D8C11-26D6-4DED-A4E7-492F3ADF4BD5}" destId="{7D02C63B-4E3C-4316-ACB3-73A611E2FE57}" srcOrd="0" destOrd="0" presId="urn:microsoft.com/office/officeart/2005/8/layout/hierarchy2"/>
    <dgm:cxn modelId="{1FAE70C9-7F7E-4C69-BF20-6A8E508C110D}" type="presOf" srcId="{F22A6BAE-6B94-4DBE-9277-46CB2B86D0FD}" destId="{DA21EE8A-970D-4EC6-A1AD-43FF1ABBD7F1}" srcOrd="0" destOrd="0" presId="urn:microsoft.com/office/officeart/2005/8/layout/hierarchy2"/>
    <dgm:cxn modelId="{F1C6E2D9-81B6-48BB-9689-6DA3EF0989CF}" srcId="{4C99DC28-BF69-4349-B6E3-7596CEC3C58D}" destId="{9293042E-85B4-40BB-A3EC-299AD06AF259}" srcOrd="1" destOrd="0" parTransId="{AE39CBF2-3A57-4F2D-B934-52A3079659C7}" sibTransId="{4F8A63BE-147A-44C7-A305-C280D0EB656D}"/>
    <dgm:cxn modelId="{2CA4A4DF-1577-46BB-8E81-853474F51F16}" srcId="{4C99DC28-BF69-4349-B6E3-7596CEC3C58D}" destId="{80DC15E8-C57D-4BE6-9676-7E644219FF2A}" srcOrd="0" destOrd="0" parTransId="{1B0D8C11-26D6-4DED-A4E7-492F3ADF4BD5}" sibTransId="{C9461911-E5CF-4D68-80BC-3690FEE9893A}"/>
    <dgm:cxn modelId="{1F7FE4F3-591E-4CAD-89ED-5C3E99D0F4DA}" type="presOf" srcId="{AE39CBF2-3A57-4F2D-B934-52A3079659C7}" destId="{AF8A5238-B9A2-404B-8439-9B66D248C22B}" srcOrd="0" destOrd="0" presId="urn:microsoft.com/office/officeart/2005/8/layout/hierarchy2"/>
    <dgm:cxn modelId="{DD95AEFA-A859-4F9A-8109-064DB09C465E}" type="presOf" srcId="{2A9C102B-95E9-41A7-A485-CA1F81644AC4}" destId="{DAB785D6-84B1-4D31-BD27-E08C49C812BE}" srcOrd="0" destOrd="0" presId="urn:microsoft.com/office/officeart/2005/8/layout/hierarchy2"/>
    <dgm:cxn modelId="{EF0F4D16-A048-4E7C-B747-13A5C29C51FD}" type="presParOf" srcId="{5EC7804A-B253-45EC-BF26-E3CCD5D45878}" destId="{0C46453D-8AB3-40C1-9C44-6E2A42C125F3}" srcOrd="0" destOrd="0" presId="urn:microsoft.com/office/officeart/2005/8/layout/hierarchy2"/>
    <dgm:cxn modelId="{985E6CD7-E5C6-4116-8E0D-35408B02F2FD}" type="presParOf" srcId="{0C46453D-8AB3-40C1-9C44-6E2A42C125F3}" destId="{7FE482A9-CBB6-4BF6-BB74-13795CF0FEDA}" srcOrd="0" destOrd="0" presId="urn:microsoft.com/office/officeart/2005/8/layout/hierarchy2"/>
    <dgm:cxn modelId="{2AEFDC05-8CCF-42D2-AC8B-7118134CD1D2}" type="presParOf" srcId="{0C46453D-8AB3-40C1-9C44-6E2A42C125F3}" destId="{77D2818E-20A2-4C2D-B52E-5D52B010B8F7}" srcOrd="1" destOrd="0" presId="urn:microsoft.com/office/officeart/2005/8/layout/hierarchy2"/>
    <dgm:cxn modelId="{B3488479-53BD-4803-A8B7-A7101130D572}" type="presParOf" srcId="{77D2818E-20A2-4C2D-B52E-5D52B010B8F7}" destId="{7D02C63B-4E3C-4316-ACB3-73A611E2FE57}" srcOrd="0" destOrd="0" presId="urn:microsoft.com/office/officeart/2005/8/layout/hierarchy2"/>
    <dgm:cxn modelId="{035357D9-C0CB-4C69-B4DE-86ABF2BAF87D}" type="presParOf" srcId="{7D02C63B-4E3C-4316-ACB3-73A611E2FE57}" destId="{AC9B8C25-BCE2-4148-82EA-339449343BED}" srcOrd="0" destOrd="0" presId="urn:microsoft.com/office/officeart/2005/8/layout/hierarchy2"/>
    <dgm:cxn modelId="{EBE75E38-9430-4B1F-B64B-35C8A264C22A}" type="presParOf" srcId="{77D2818E-20A2-4C2D-B52E-5D52B010B8F7}" destId="{A43F340C-6D32-4669-AEDD-D5E626CDB251}" srcOrd="1" destOrd="0" presId="urn:microsoft.com/office/officeart/2005/8/layout/hierarchy2"/>
    <dgm:cxn modelId="{BDEBED77-DB82-4277-81D7-14A2E2011624}" type="presParOf" srcId="{A43F340C-6D32-4669-AEDD-D5E626CDB251}" destId="{B8BF8FE3-C7BA-4AFB-93E3-73ADB7B35F32}" srcOrd="0" destOrd="0" presId="urn:microsoft.com/office/officeart/2005/8/layout/hierarchy2"/>
    <dgm:cxn modelId="{389AD30F-A842-49BD-BEF8-C495A85B59BE}" type="presParOf" srcId="{A43F340C-6D32-4669-AEDD-D5E626CDB251}" destId="{C119A0DD-2185-4DBB-B9C5-5D57C7DE4195}" srcOrd="1" destOrd="0" presId="urn:microsoft.com/office/officeart/2005/8/layout/hierarchy2"/>
    <dgm:cxn modelId="{1C208B6E-E7C3-436E-9697-E5FCF7A3F082}" type="presParOf" srcId="{C119A0DD-2185-4DBB-B9C5-5D57C7DE4195}" destId="{DA21EE8A-970D-4EC6-A1AD-43FF1ABBD7F1}" srcOrd="0" destOrd="0" presId="urn:microsoft.com/office/officeart/2005/8/layout/hierarchy2"/>
    <dgm:cxn modelId="{4F029897-4F1A-4F04-8F60-A7A92511F010}" type="presParOf" srcId="{DA21EE8A-970D-4EC6-A1AD-43FF1ABBD7F1}" destId="{9571A45E-E4E1-487E-829A-A7A64E051E73}" srcOrd="0" destOrd="0" presId="urn:microsoft.com/office/officeart/2005/8/layout/hierarchy2"/>
    <dgm:cxn modelId="{0BE18357-1617-4FA4-A5FD-E6A2B066804F}" type="presParOf" srcId="{C119A0DD-2185-4DBB-B9C5-5D57C7DE4195}" destId="{177869F1-ED42-46EF-8216-177461519316}" srcOrd="1" destOrd="0" presId="urn:microsoft.com/office/officeart/2005/8/layout/hierarchy2"/>
    <dgm:cxn modelId="{CF693F96-3DC7-45CF-BEC8-01901FF251DD}" type="presParOf" srcId="{177869F1-ED42-46EF-8216-177461519316}" destId="{DAB785D6-84B1-4D31-BD27-E08C49C812BE}" srcOrd="0" destOrd="0" presId="urn:microsoft.com/office/officeart/2005/8/layout/hierarchy2"/>
    <dgm:cxn modelId="{D006FF72-74D5-4111-91D5-C1C91F90AD6C}" type="presParOf" srcId="{177869F1-ED42-46EF-8216-177461519316}" destId="{14F7DC3F-22FB-4FAA-B3D3-CC203669C961}" srcOrd="1" destOrd="0" presId="urn:microsoft.com/office/officeart/2005/8/layout/hierarchy2"/>
    <dgm:cxn modelId="{45D307C7-9368-4AE3-AAAF-A635A04E1D22}" type="presParOf" srcId="{77D2818E-20A2-4C2D-B52E-5D52B010B8F7}" destId="{AF8A5238-B9A2-404B-8439-9B66D248C22B}" srcOrd="2" destOrd="0" presId="urn:microsoft.com/office/officeart/2005/8/layout/hierarchy2"/>
    <dgm:cxn modelId="{A2B88D1E-CB65-4FDB-A9EA-D05B0C608745}" type="presParOf" srcId="{AF8A5238-B9A2-404B-8439-9B66D248C22B}" destId="{EA2A65AF-61AB-4DE4-A608-4FF52DDE1DD4}" srcOrd="0" destOrd="0" presId="urn:microsoft.com/office/officeart/2005/8/layout/hierarchy2"/>
    <dgm:cxn modelId="{90FA968B-79C2-49AA-A614-2956DDB0560A}" type="presParOf" srcId="{77D2818E-20A2-4C2D-B52E-5D52B010B8F7}" destId="{322D2615-BDA6-4CC9-B539-A87D8CD526B0}" srcOrd="3" destOrd="0" presId="urn:microsoft.com/office/officeart/2005/8/layout/hierarchy2"/>
    <dgm:cxn modelId="{3F1710F4-201F-4085-BE04-F5FA1E35CC08}" type="presParOf" srcId="{322D2615-BDA6-4CC9-B539-A87D8CD526B0}" destId="{3A26179D-5D23-48F0-BAFD-22F785978458}" srcOrd="0" destOrd="0" presId="urn:microsoft.com/office/officeart/2005/8/layout/hierarchy2"/>
    <dgm:cxn modelId="{E09AEA3A-1BFC-4D1E-A9F4-80EA92B0A911}" type="presParOf" srcId="{322D2615-BDA6-4CC9-B539-A87D8CD526B0}" destId="{327163E3-B689-44E1-837D-B2A3713204EC}" srcOrd="1" destOrd="0" presId="urn:microsoft.com/office/officeart/2005/8/layout/hierarchy2"/>
    <dgm:cxn modelId="{43EE36CE-7FEC-4061-B585-50E5D3BF7967}" type="presParOf" srcId="{327163E3-B689-44E1-837D-B2A3713204EC}" destId="{8BA7546B-DDC8-4940-A7D4-3421051DACF2}" srcOrd="0" destOrd="0" presId="urn:microsoft.com/office/officeart/2005/8/layout/hierarchy2"/>
    <dgm:cxn modelId="{C7CE5ED5-8C9A-48D7-B0E1-EFEDE59A5C2D}" type="presParOf" srcId="{8BA7546B-DDC8-4940-A7D4-3421051DACF2}" destId="{01AD3235-EFCA-441E-ADC2-E7DA84F9C936}" srcOrd="0" destOrd="0" presId="urn:microsoft.com/office/officeart/2005/8/layout/hierarchy2"/>
    <dgm:cxn modelId="{B5B4F2E3-A371-4B56-B3EE-AC56248BE60E}" type="presParOf" srcId="{327163E3-B689-44E1-837D-B2A3713204EC}" destId="{4458C531-D08B-4761-A291-9F9204319EE8}" srcOrd="1" destOrd="0" presId="urn:microsoft.com/office/officeart/2005/8/layout/hierarchy2"/>
    <dgm:cxn modelId="{6DDA9BD2-1A62-4A71-9482-2D887EC563FE}" type="presParOf" srcId="{4458C531-D08B-4761-A291-9F9204319EE8}" destId="{C7281B55-DF54-4FF9-BCCC-B235A841765D}" srcOrd="0" destOrd="0" presId="urn:microsoft.com/office/officeart/2005/8/layout/hierarchy2"/>
    <dgm:cxn modelId="{47FC64DB-7681-4DBE-BFA0-6AAC4ECC7BB6}" type="presParOf" srcId="{4458C531-D08B-4761-A291-9F9204319EE8}" destId="{6F65EC80-5EED-4D23-BA5E-399B6EB1F2E6}"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4B84F3-0C5B-477B-A668-7900D42A0048}">
      <dsp:nvSpPr>
        <dsp:cNvPr id="0" name=""/>
        <dsp:cNvSpPr/>
      </dsp:nvSpPr>
      <dsp:spPr>
        <a:xfrm>
          <a:off x="5493" y="1794614"/>
          <a:ext cx="2136914" cy="1235841"/>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id-ID" sz="2800" kern="1200"/>
            <a:t>ETIKA</a:t>
          </a:r>
          <a:endParaRPr lang="en-ID" sz="2800" kern="1200"/>
        </a:p>
      </dsp:txBody>
      <dsp:txXfrm>
        <a:off x="41690" y="1830811"/>
        <a:ext cx="2064520" cy="1163447"/>
      </dsp:txXfrm>
    </dsp:sp>
    <dsp:sp modelId="{B1FB1FA8-8CBE-42A2-BD4A-3830C1CD8A3D}">
      <dsp:nvSpPr>
        <dsp:cNvPr id="0" name=""/>
        <dsp:cNvSpPr/>
      </dsp:nvSpPr>
      <dsp:spPr>
        <a:xfrm rot="19250670">
          <a:off x="2018230" y="2043442"/>
          <a:ext cx="1105942" cy="39863"/>
        </a:xfrm>
        <a:custGeom>
          <a:avLst/>
          <a:gdLst/>
          <a:ahLst/>
          <a:cxnLst/>
          <a:rect l="0" t="0" r="0" b="0"/>
          <a:pathLst>
            <a:path>
              <a:moveTo>
                <a:pt x="0" y="19931"/>
              </a:moveTo>
              <a:lnTo>
                <a:pt x="1105942" y="1993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ID" sz="1400" kern="1200"/>
        </a:p>
      </dsp:txBody>
      <dsp:txXfrm>
        <a:off x="2543553" y="2031394"/>
        <a:ext cx="55297" cy="63959"/>
      </dsp:txXfrm>
    </dsp:sp>
    <dsp:sp modelId="{9E7DF4A6-661D-4D2C-858F-EB270B4337A8}">
      <dsp:nvSpPr>
        <dsp:cNvPr id="0" name=""/>
        <dsp:cNvSpPr/>
      </dsp:nvSpPr>
      <dsp:spPr>
        <a:xfrm>
          <a:off x="2999994" y="1096292"/>
          <a:ext cx="2136914" cy="123584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d-ID" sz="2400" kern="1200"/>
            <a:t>Etika Umum</a:t>
          </a:r>
          <a:endParaRPr lang="en-ID" sz="2400" kern="1200"/>
        </a:p>
      </dsp:txBody>
      <dsp:txXfrm>
        <a:off x="3036191" y="1132489"/>
        <a:ext cx="2064520" cy="1163447"/>
      </dsp:txXfrm>
    </dsp:sp>
    <dsp:sp modelId="{065BA8EF-63D1-4EEF-BE7A-72B32AE2DE5B}">
      <dsp:nvSpPr>
        <dsp:cNvPr id="0" name=""/>
        <dsp:cNvSpPr/>
      </dsp:nvSpPr>
      <dsp:spPr>
        <a:xfrm>
          <a:off x="5136909" y="1694281"/>
          <a:ext cx="854765" cy="39863"/>
        </a:xfrm>
        <a:custGeom>
          <a:avLst/>
          <a:gdLst/>
          <a:ahLst/>
          <a:cxnLst/>
          <a:rect l="0" t="0" r="0" b="0"/>
          <a:pathLst>
            <a:path>
              <a:moveTo>
                <a:pt x="0" y="19931"/>
              </a:moveTo>
              <a:lnTo>
                <a:pt x="854765" y="19931"/>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ID" sz="1400" kern="1200"/>
        </a:p>
      </dsp:txBody>
      <dsp:txXfrm>
        <a:off x="5542922" y="1689496"/>
        <a:ext cx="42738" cy="49433"/>
      </dsp:txXfrm>
    </dsp:sp>
    <dsp:sp modelId="{64C644D4-690E-4BC7-A820-CB585D6AA4A0}">
      <dsp:nvSpPr>
        <dsp:cNvPr id="0" name=""/>
        <dsp:cNvSpPr/>
      </dsp:nvSpPr>
      <dsp:spPr>
        <a:xfrm>
          <a:off x="5991674" y="1096292"/>
          <a:ext cx="2136914" cy="1235841"/>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marL="0" lvl="0" indent="0" algn="l" defTabSz="622300">
            <a:lnSpc>
              <a:spcPct val="90000"/>
            </a:lnSpc>
            <a:spcBef>
              <a:spcPct val="0"/>
            </a:spcBef>
            <a:spcAft>
              <a:spcPct val="35000"/>
            </a:spcAft>
            <a:buNone/>
          </a:pPr>
          <a:r>
            <a:rPr lang="id-ID" sz="1400" kern="1200"/>
            <a:t>Etika umum dapat dianalogkan dengan ilmu pengetahuan, yang membahas mengenai pengertian umum dan teori</a:t>
          </a:r>
          <a:r>
            <a:rPr lang="en-US" sz="1400" kern="1200"/>
            <a:t>-</a:t>
          </a:r>
          <a:r>
            <a:rPr lang="id-ID" sz="1400" kern="1200"/>
            <a:t>teori. </a:t>
          </a:r>
          <a:endParaRPr lang="en-ID" sz="1400" kern="1200"/>
        </a:p>
      </dsp:txBody>
      <dsp:txXfrm>
        <a:off x="6027871" y="1132489"/>
        <a:ext cx="2064520" cy="1163447"/>
      </dsp:txXfrm>
    </dsp:sp>
    <dsp:sp modelId="{B7AEDF82-D9CD-41FD-8AF6-EC77FFFDBD4C}">
      <dsp:nvSpPr>
        <dsp:cNvPr id="0" name=""/>
        <dsp:cNvSpPr/>
      </dsp:nvSpPr>
      <dsp:spPr>
        <a:xfrm rot="2348042">
          <a:off x="2018398" y="2741497"/>
          <a:ext cx="1105605" cy="39863"/>
        </a:xfrm>
        <a:custGeom>
          <a:avLst/>
          <a:gdLst/>
          <a:ahLst/>
          <a:cxnLst/>
          <a:rect l="0" t="0" r="0" b="0"/>
          <a:pathLst>
            <a:path>
              <a:moveTo>
                <a:pt x="0" y="19931"/>
              </a:moveTo>
              <a:lnTo>
                <a:pt x="1105605" y="1993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ID" sz="1400" kern="1200"/>
        </a:p>
      </dsp:txBody>
      <dsp:txXfrm>
        <a:off x="2543561" y="2729458"/>
        <a:ext cx="55280" cy="63940"/>
      </dsp:txXfrm>
    </dsp:sp>
    <dsp:sp modelId="{6E8D0788-D671-4F45-9F4E-FC8032FCAD9F}">
      <dsp:nvSpPr>
        <dsp:cNvPr id="0" name=""/>
        <dsp:cNvSpPr/>
      </dsp:nvSpPr>
      <dsp:spPr>
        <a:xfrm>
          <a:off x="2999994" y="2492402"/>
          <a:ext cx="2136914" cy="123584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d-ID" sz="2400" kern="1200"/>
            <a:t>Etika Khusus</a:t>
          </a:r>
          <a:endParaRPr lang="en-ID" sz="2400" kern="1200"/>
        </a:p>
      </dsp:txBody>
      <dsp:txXfrm>
        <a:off x="3036191" y="2528599"/>
        <a:ext cx="2064520" cy="1163447"/>
      </dsp:txXfrm>
    </dsp:sp>
    <dsp:sp modelId="{806871F0-8D66-4DAD-B517-3463D41E9B49}">
      <dsp:nvSpPr>
        <dsp:cNvPr id="0" name=""/>
        <dsp:cNvSpPr/>
      </dsp:nvSpPr>
      <dsp:spPr>
        <a:xfrm>
          <a:off x="5136909" y="3090391"/>
          <a:ext cx="854765" cy="39863"/>
        </a:xfrm>
        <a:custGeom>
          <a:avLst/>
          <a:gdLst/>
          <a:ahLst/>
          <a:cxnLst/>
          <a:rect l="0" t="0" r="0" b="0"/>
          <a:pathLst>
            <a:path>
              <a:moveTo>
                <a:pt x="0" y="19931"/>
              </a:moveTo>
              <a:lnTo>
                <a:pt x="854765" y="19931"/>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ID" sz="1400" kern="1200"/>
        </a:p>
      </dsp:txBody>
      <dsp:txXfrm>
        <a:off x="5542922" y="3085606"/>
        <a:ext cx="42738" cy="49433"/>
      </dsp:txXfrm>
    </dsp:sp>
    <dsp:sp modelId="{0C1C9AAF-3C72-4B20-AC2D-57458CABD399}">
      <dsp:nvSpPr>
        <dsp:cNvPr id="0" name=""/>
        <dsp:cNvSpPr/>
      </dsp:nvSpPr>
      <dsp:spPr>
        <a:xfrm>
          <a:off x="5991674" y="2492402"/>
          <a:ext cx="2136914" cy="1235841"/>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marL="0" lvl="0" indent="0" algn="l" defTabSz="622300">
            <a:lnSpc>
              <a:spcPct val="90000"/>
            </a:lnSpc>
            <a:spcBef>
              <a:spcPct val="0"/>
            </a:spcBef>
            <a:spcAft>
              <a:spcPct val="35000"/>
            </a:spcAft>
            <a:buNone/>
          </a:pPr>
          <a:r>
            <a:rPr lang="id-ID" sz="1400" kern="1200"/>
            <a:t>Etika </a:t>
          </a:r>
          <a:r>
            <a:rPr lang="en-US" sz="1400" kern="1200"/>
            <a:t>Khusus</a:t>
          </a:r>
          <a:r>
            <a:rPr lang="id-ID" sz="1400" kern="1200"/>
            <a:t> merupakan penerapan prinsip-prinsip moral dasar dalam bidang kehidupan yang khusus</a:t>
          </a:r>
          <a:endParaRPr lang="en-ID" sz="1400" kern="1200"/>
        </a:p>
      </dsp:txBody>
      <dsp:txXfrm>
        <a:off x="6027871" y="2528599"/>
        <a:ext cx="2064520" cy="11634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E482A9-CBB6-4BF6-BB74-13795CF0FEDA}">
      <dsp:nvSpPr>
        <dsp:cNvPr id="0" name=""/>
        <dsp:cNvSpPr/>
      </dsp:nvSpPr>
      <dsp:spPr>
        <a:xfrm>
          <a:off x="3487" y="1207540"/>
          <a:ext cx="2082606" cy="1041303"/>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id-ID" sz="2000" kern="1200"/>
            <a:t>ETIKA KHUSUS</a:t>
          </a:r>
          <a:endParaRPr lang="en-ID" sz="2000" kern="1200"/>
        </a:p>
      </dsp:txBody>
      <dsp:txXfrm>
        <a:off x="33986" y="1238039"/>
        <a:ext cx="2021608" cy="980305"/>
      </dsp:txXfrm>
    </dsp:sp>
    <dsp:sp modelId="{7D02C63B-4E3C-4316-ACB3-73A611E2FE57}">
      <dsp:nvSpPr>
        <dsp:cNvPr id="0" name=""/>
        <dsp:cNvSpPr/>
      </dsp:nvSpPr>
      <dsp:spPr>
        <a:xfrm rot="19457599">
          <a:off x="1989668" y="1401703"/>
          <a:ext cx="1025895" cy="54228"/>
        </a:xfrm>
        <a:custGeom>
          <a:avLst/>
          <a:gdLst/>
          <a:ahLst/>
          <a:cxnLst/>
          <a:rect l="0" t="0" r="0" b="0"/>
          <a:pathLst>
            <a:path>
              <a:moveTo>
                <a:pt x="0" y="27114"/>
              </a:moveTo>
              <a:lnTo>
                <a:pt x="1025895" y="27114"/>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2476968" y="1403169"/>
        <a:ext cx="51294" cy="51294"/>
      </dsp:txXfrm>
    </dsp:sp>
    <dsp:sp modelId="{B8BF8FE3-C7BA-4AFB-93E3-73ADB7B35F32}">
      <dsp:nvSpPr>
        <dsp:cNvPr id="0" name=""/>
        <dsp:cNvSpPr/>
      </dsp:nvSpPr>
      <dsp:spPr>
        <a:xfrm>
          <a:off x="2919136" y="608791"/>
          <a:ext cx="2082606" cy="1041303"/>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id-ID" sz="2000" kern="1200"/>
            <a:t>Etika Individual</a:t>
          </a:r>
          <a:endParaRPr lang="en-ID" sz="2000" kern="1200"/>
        </a:p>
      </dsp:txBody>
      <dsp:txXfrm>
        <a:off x="2949635" y="639290"/>
        <a:ext cx="2021608" cy="980305"/>
      </dsp:txXfrm>
    </dsp:sp>
    <dsp:sp modelId="{DA21EE8A-970D-4EC6-A1AD-43FF1ABBD7F1}">
      <dsp:nvSpPr>
        <dsp:cNvPr id="0" name=""/>
        <dsp:cNvSpPr/>
      </dsp:nvSpPr>
      <dsp:spPr>
        <a:xfrm>
          <a:off x="5001743" y="1102328"/>
          <a:ext cx="833042" cy="54228"/>
        </a:xfrm>
        <a:custGeom>
          <a:avLst/>
          <a:gdLst/>
          <a:ahLst/>
          <a:cxnLst/>
          <a:rect l="0" t="0" r="0" b="0"/>
          <a:pathLst>
            <a:path>
              <a:moveTo>
                <a:pt x="0" y="27114"/>
              </a:moveTo>
              <a:lnTo>
                <a:pt x="833042" y="27114"/>
              </a:lnTo>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5397438" y="1108616"/>
        <a:ext cx="41652" cy="41652"/>
      </dsp:txXfrm>
    </dsp:sp>
    <dsp:sp modelId="{DAB785D6-84B1-4D31-BD27-E08C49C812BE}">
      <dsp:nvSpPr>
        <dsp:cNvPr id="0" name=""/>
        <dsp:cNvSpPr/>
      </dsp:nvSpPr>
      <dsp:spPr>
        <a:xfrm>
          <a:off x="5834785" y="608791"/>
          <a:ext cx="2082606" cy="1041303"/>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l" defTabSz="711200">
            <a:lnSpc>
              <a:spcPct val="90000"/>
            </a:lnSpc>
            <a:spcBef>
              <a:spcPct val="0"/>
            </a:spcBef>
            <a:spcAft>
              <a:spcPct val="35000"/>
            </a:spcAft>
            <a:buNone/>
          </a:pPr>
          <a:r>
            <a:rPr lang="id-ID" sz="1600" kern="1200"/>
            <a:t>menyangkut kewajiban dan sikap manusia terhadap dirinya sendiri</a:t>
          </a:r>
          <a:endParaRPr lang="en-ID" sz="1600" kern="1200"/>
        </a:p>
      </dsp:txBody>
      <dsp:txXfrm>
        <a:off x="5865284" y="639290"/>
        <a:ext cx="2021608" cy="980305"/>
      </dsp:txXfrm>
    </dsp:sp>
    <dsp:sp modelId="{AF8A5238-B9A2-404B-8439-9B66D248C22B}">
      <dsp:nvSpPr>
        <dsp:cNvPr id="0" name=""/>
        <dsp:cNvSpPr/>
      </dsp:nvSpPr>
      <dsp:spPr>
        <a:xfrm rot="2142401">
          <a:off x="1989668" y="2000452"/>
          <a:ext cx="1025895" cy="54228"/>
        </a:xfrm>
        <a:custGeom>
          <a:avLst/>
          <a:gdLst/>
          <a:ahLst/>
          <a:cxnLst/>
          <a:rect l="0" t="0" r="0" b="0"/>
          <a:pathLst>
            <a:path>
              <a:moveTo>
                <a:pt x="0" y="27114"/>
              </a:moveTo>
              <a:lnTo>
                <a:pt x="1025895" y="27114"/>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2476968" y="2001919"/>
        <a:ext cx="51294" cy="51294"/>
      </dsp:txXfrm>
    </dsp:sp>
    <dsp:sp modelId="{3A26179D-5D23-48F0-BAFD-22F785978458}">
      <dsp:nvSpPr>
        <dsp:cNvPr id="0" name=""/>
        <dsp:cNvSpPr/>
      </dsp:nvSpPr>
      <dsp:spPr>
        <a:xfrm>
          <a:off x="2919136" y="1806289"/>
          <a:ext cx="2082606" cy="1041303"/>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id-ID" sz="2000" kern="1200"/>
            <a:t>Etika Sosial</a:t>
          </a:r>
          <a:endParaRPr lang="en-ID" sz="2000" kern="1200"/>
        </a:p>
      </dsp:txBody>
      <dsp:txXfrm>
        <a:off x="2949635" y="1836788"/>
        <a:ext cx="2021608" cy="980305"/>
      </dsp:txXfrm>
    </dsp:sp>
    <dsp:sp modelId="{8BA7546B-DDC8-4940-A7D4-3421051DACF2}">
      <dsp:nvSpPr>
        <dsp:cNvPr id="0" name=""/>
        <dsp:cNvSpPr/>
      </dsp:nvSpPr>
      <dsp:spPr>
        <a:xfrm>
          <a:off x="5001743" y="2299827"/>
          <a:ext cx="833042" cy="54228"/>
        </a:xfrm>
        <a:custGeom>
          <a:avLst/>
          <a:gdLst/>
          <a:ahLst/>
          <a:cxnLst/>
          <a:rect l="0" t="0" r="0" b="0"/>
          <a:pathLst>
            <a:path>
              <a:moveTo>
                <a:pt x="0" y="27114"/>
              </a:moveTo>
              <a:lnTo>
                <a:pt x="833042" y="27114"/>
              </a:lnTo>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5397438" y="2306115"/>
        <a:ext cx="41652" cy="41652"/>
      </dsp:txXfrm>
    </dsp:sp>
    <dsp:sp modelId="{C7281B55-DF54-4FF9-BCCC-B235A841765D}">
      <dsp:nvSpPr>
        <dsp:cNvPr id="0" name=""/>
        <dsp:cNvSpPr/>
      </dsp:nvSpPr>
      <dsp:spPr>
        <a:xfrm>
          <a:off x="5834785" y="1806289"/>
          <a:ext cx="2082606" cy="1041303"/>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l" defTabSz="711200">
            <a:lnSpc>
              <a:spcPct val="90000"/>
            </a:lnSpc>
            <a:spcBef>
              <a:spcPct val="0"/>
            </a:spcBef>
            <a:spcAft>
              <a:spcPct val="35000"/>
            </a:spcAft>
            <a:buNone/>
          </a:pPr>
          <a:r>
            <a:rPr lang="en-US" sz="1600" kern="1200"/>
            <a:t>menyangkut </a:t>
          </a:r>
          <a:r>
            <a:rPr lang="id-ID" sz="1600" kern="1200"/>
            <a:t>kewajiban, sikap</a:t>
          </a:r>
          <a:r>
            <a:rPr lang="en-US" sz="1600" kern="1200"/>
            <a:t>,</a:t>
          </a:r>
          <a:r>
            <a:rPr lang="id-ID" sz="1600" kern="1200"/>
            <a:t> dan pola perilaku manusia sebagai anggota umat manusia</a:t>
          </a:r>
          <a:endParaRPr lang="en-ID" sz="1600" kern="1200"/>
        </a:p>
      </dsp:txBody>
      <dsp:txXfrm>
        <a:off x="5865284" y="1836788"/>
        <a:ext cx="2021608" cy="98030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C02C6AD-AF4A-4D63-A050-E84470B28213}"/>
              </a:ext>
            </a:extLst>
          </p:cNvPr>
          <p:cNvSpPr>
            <a:spLocks noGrp="1"/>
          </p:cNvSpPr>
          <p:nvPr>
            <p:ph type="hdr" sz="quarter"/>
          </p:nvPr>
        </p:nvSpPr>
        <p:spPr>
          <a:xfrm>
            <a:off x="1" y="0"/>
            <a:ext cx="2970213" cy="496888"/>
          </a:xfrm>
          <a:prstGeom prst="rect">
            <a:avLst/>
          </a:prstGeom>
        </p:spPr>
        <p:txBody>
          <a:bodyPr vert="horz" lIns="91976" tIns="45988" rIns="91976" bIns="45988" rtlCol="0"/>
          <a:lstStyle>
            <a:lvl1pPr algn="l" fontAlgn="auto">
              <a:spcBef>
                <a:spcPts val="0"/>
              </a:spcBef>
              <a:spcAft>
                <a:spcPts val="0"/>
              </a:spcAft>
              <a:defRPr sz="1200">
                <a:latin typeface="+mn-lt"/>
                <a:ea typeface="+mn-ea"/>
                <a:cs typeface="+mn-cs"/>
              </a:defRPr>
            </a:lvl1pPr>
          </a:lstStyle>
          <a:p>
            <a:pPr>
              <a:defRPr/>
            </a:pPr>
            <a:endParaRPr lang="en-AU"/>
          </a:p>
        </p:txBody>
      </p:sp>
      <p:sp>
        <p:nvSpPr>
          <p:cNvPr id="3" name="Date Placeholder 2">
            <a:extLst>
              <a:ext uri="{FF2B5EF4-FFF2-40B4-BE49-F238E27FC236}">
                <a16:creationId xmlns:a16="http://schemas.microsoft.com/office/drawing/2014/main" id="{82874764-3EDF-4C7E-B481-B013E41042A3}"/>
              </a:ext>
            </a:extLst>
          </p:cNvPr>
          <p:cNvSpPr>
            <a:spLocks noGrp="1"/>
          </p:cNvSpPr>
          <p:nvPr>
            <p:ph type="dt" sz="quarter" idx="1"/>
          </p:nvPr>
        </p:nvSpPr>
        <p:spPr>
          <a:xfrm>
            <a:off x="3886201" y="0"/>
            <a:ext cx="2970213" cy="496888"/>
          </a:xfrm>
          <a:prstGeom prst="rect">
            <a:avLst/>
          </a:prstGeom>
        </p:spPr>
        <p:txBody>
          <a:bodyPr vert="horz" wrap="square" lIns="91976" tIns="45988" rIns="91976" bIns="45988" numCol="1" anchor="t" anchorCtr="0" compatLnSpc="1">
            <a:prstTxWarp prst="textNoShape">
              <a:avLst/>
            </a:prstTxWarp>
          </a:bodyPr>
          <a:lstStyle>
            <a:lvl1pPr algn="r">
              <a:defRPr sz="1200">
                <a:latin typeface="Calibri" pitchFamily="34" charset="0"/>
                <a:cs typeface="Arial" pitchFamily="34" charset="0"/>
              </a:defRPr>
            </a:lvl1pPr>
          </a:lstStyle>
          <a:p>
            <a:pPr>
              <a:defRPr/>
            </a:pPr>
            <a:fld id="{2E55A326-C8EF-46A9-8AC0-8C6093258BC8}" type="datetimeFigureOut">
              <a:rPr lang="en-AU"/>
              <a:pPr>
                <a:defRPr/>
              </a:pPr>
              <a:t>12/05/2026</a:t>
            </a:fld>
            <a:endParaRPr lang="en-AU"/>
          </a:p>
        </p:txBody>
      </p:sp>
      <p:sp>
        <p:nvSpPr>
          <p:cNvPr id="4" name="Footer Placeholder 3">
            <a:extLst>
              <a:ext uri="{FF2B5EF4-FFF2-40B4-BE49-F238E27FC236}">
                <a16:creationId xmlns:a16="http://schemas.microsoft.com/office/drawing/2014/main" id="{0B24664A-A715-48F5-A592-9DD0B42C7415}"/>
              </a:ext>
            </a:extLst>
          </p:cNvPr>
          <p:cNvSpPr>
            <a:spLocks noGrp="1"/>
          </p:cNvSpPr>
          <p:nvPr>
            <p:ph type="ftr" sz="quarter" idx="2"/>
          </p:nvPr>
        </p:nvSpPr>
        <p:spPr>
          <a:xfrm>
            <a:off x="1" y="9448800"/>
            <a:ext cx="2970213" cy="496888"/>
          </a:xfrm>
          <a:prstGeom prst="rect">
            <a:avLst/>
          </a:prstGeom>
        </p:spPr>
        <p:txBody>
          <a:bodyPr vert="horz" lIns="91976" tIns="45988" rIns="91976" bIns="45988" rtlCol="0" anchor="b"/>
          <a:lstStyle>
            <a:lvl1pPr algn="l" fontAlgn="auto">
              <a:spcBef>
                <a:spcPts val="0"/>
              </a:spcBef>
              <a:spcAft>
                <a:spcPts val="0"/>
              </a:spcAft>
              <a:defRPr sz="1200">
                <a:latin typeface="+mn-lt"/>
                <a:ea typeface="+mn-ea"/>
                <a:cs typeface="+mn-cs"/>
              </a:defRPr>
            </a:lvl1pPr>
          </a:lstStyle>
          <a:p>
            <a:pPr>
              <a:defRPr/>
            </a:pPr>
            <a:endParaRPr lang="en-AU"/>
          </a:p>
        </p:txBody>
      </p:sp>
      <p:sp>
        <p:nvSpPr>
          <p:cNvPr id="5" name="Slide Number Placeholder 4">
            <a:extLst>
              <a:ext uri="{FF2B5EF4-FFF2-40B4-BE49-F238E27FC236}">
                <a16:creationId xmlns:a16="http://schemas.microsoft.com/office/drawing/2014/main" id="{BDBBC8A0-756E-4D07-8DF1-824DDE1B4A72}"/>
              </a:ext>
            </a:extLst>
          </p:cNvPr>
          <p:cNvSpPr>
            <a:spLocks noGrp="1"/>
          </p:cNvSpPr>
          <p:nvPr>
            <p:ph type="sldNum" sz="quarter" idx="3"/>
          </p:nvPr>
        </p:nvSpPr>
        <p:spPr>
          <a:xfrm>
            <a:off x="3886201" y="9448800"/>
            <a:ext cx="2970213" cy="496888"/>
          </a:xfrm>
          <a:prstGeom prst="rect">
            <a:avLst/>
          </a:prstGeom>
        </p:spPr>
        <p:txBody>
          <a:bodyPr vert="horz" wrap="square" lIns="91976" tIns="45988" rIns="91976" bIns="45988" numCol="1" anchor="b" anchorCtr="0" compatLnSpc="1">
            <a:prstTxWarp prst="textNoShape">
              <a:avLst/>
            </a:prstTxWarp>
          </a:bodyPr>
          <a:lstStyle>
            <a:lvl1pPr algn="r">
              <a:defRPr sz="1200">
                <a:latin typeface="Calibri" panose="020F0502020204030204" pitchFamily="34" charset="0"/>
                <a:cs typeface="Arial" panose="020B0604020202020204" pitchFamily="34" charset="0"/>
              </a:defRPr>
            </a:lvl1pPr>
          </a:lstStyle>
          <a:p>
            <a:fld id="{60A7F026-93AA-4566-8873-697F2C4219FF}" type="slidenum">
              <a:rPr lang="en-AU" altLang="en-US"/>
              <a:pPr/>
              <a:t>‹#›</a:t>
            </a:fld>
            <a:endParaRPr lang="en-AU" altLang="en-US"/>
          </a:p>
        </p:txBody>
      </p:sp>
    </p:spTree>
    <p:extLst>
      <p:ext uri="{BB962C8B-B14F-4D97-AF65-F5344CB8AC3E}">
        <p14:creationId xmlns:p14="http://schemas.microsoft.com/office/powerpoint/2010/main" val="17637601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760482-3ED2-4170-927D-64CF6ACA7615}"/>
              </a:ext>
            </a:extLst>
          </p:cNvPr>
          <p:cNvSpPr>
            <a:spLocks noGrp="1"/>
          </p:cNvSpPr>
          <p:nvPr>
            <p:ph type="hdr" sz="quarter"/>
          </p:nvPr>
        </p:nvSpPr>
        <p:spPr>
          <a:xfrm>
            <a:off x="1" y="0"/>
            <a:ext cx="2971800" cy="496888"/>
          </a:xfrm>
          <a:prstGeom prst="rect">
            <a:avLst/>
          </a:prstGeom>
        </p:spPr>
        <p:txBody>
          <a:bodyPr vert="horz" lIns="91976" tIns="45988" rIns="91976" bIns="45988" rtlCol="0"/>
          <a:lstStyle>
            <a:lvl1pPr algn="l" fontAlgn="auto">
              <a:spcBef>
                <a:spcPts val="0"/>
              </a:spcBef>
              <a:spcAft>
                <a:spcPts val="0"/>
              </a:spcAft>
              <a:defRPr sz="1200">
                <a:latin typeface="+mn-lt"/>
                <a:ea typeface="+mn-ea"/>
                <a:cs typeface="+mn-cs"/>
              </a:defRPr>
            </a:lvl1pPr>
          </a:lstStyle>
          <a:p>
            <a:pPr>
              <a:defRPr/>
            </a:pPr>
            <a:endParaRPr lang="id-ID"/>
          </a:p>
        </p:txBody>
      </p:sp>
      <p:sp>
        <p:nvSpPr>
          <p:cNvPr id="3" name="Date Placeholder 2">
            <a:extLst>
              <a:ext uri="{FF2B5EF4-FFF2-40B4-BE49-F238E27FC236}">
                <a16:creationId xmlns:a16="http://schemas.microsoft.com/office/drawing/2014/main" id="{27E8FFD0-4680-4B70-A971-BAFFF4B5925A}"/>
              </a:ext>
            </a:extLst>
          </p:cNvPr>
          <p:cNvSpPr>
            <a:spLocks noGrp="1"/>
          </p:cNvSpPr>
          <p:nvPr>
            <p:ph type="dt" idx="1"/>
          </p:nvPr>
        </p:nvSpPr>
        <p:spPr>
          <a:xfrm>
            <a:off x="3884613" y="0"/>
            <a:ext cx="2971800" cy="496888"/>
          </a:xfrm>
          <a:prstGeom prst="rect">
            <a:avLst/>
          </a:prstGeom>
        </p:spPr>
        <p:txBody>
          <a:bodyPr vert="horz" wrap="square" lIns="91976" tIns="45988" rIns="91976" bIns="45988" numCol="1" anchor="t" anchorCtr="0" compatLnSpc="1">
            <a:prstTxWarp prst="textNoShape">
              <a:avLst/>
            </a:prstTxWarp>
          </a:bodyPr>
          <a:lstStyle>
            <a:lvl1pPr algn="r">
              <a:defRPr sz="1200">
                <a:latin typeface="Calibri" pitchFamily="34" charset="0"/>
                <a:cs typeface="Arial" pitchFamily="34" charset="0"/>
              </a:defRPr>
            </a:lvl1pPr>
          </a:lstStyle>
          <a:p>
            <a:pPr>
              <a:defRPr/>
            </a:pPr>
            <a:fld id="{1694B722-9E32-46DF-BD76-77A6BDD15DC2}" type="datetimeFigureOut">
              <a:rPr lang="id-ID"/>
              <a:pPr>
                <a:defRPr/>
              </a:pPr>
              <a:t>12/05/2026</a:t>
            </a:fld>
            <a:endParaRPr lang="id-ID"/>
          </a:p>
        </p:txBody>
      </p:sp>
      <p:sp>
        <p:nvSpPr>
          <p:cNvPr id="4" name="Slide Image Placeholder 3">
            <a:extLst>
              <a:ext uri="{FF2B5EF4-FFF2-40B4-BE49-F238E27FC236}">
                <a16:creationId xmlns:a16="http://schemas.microsoft.com/office/drawing/2014/main" id="{73227C25-074B-436E-A679-3D9DEB949C5C}"/>
              </a:ext>
            </a:extLst>
          </p:cNvPr>
          <p:cNvSpPr>
            <a:spLocks noGrp="1" noRot="1" noChangeAspect="1"/>
          </p:cNvSpPr>
          <p:nvPr>
            <p:ph type="sldImg" idx="2"/>
          </p:nvPr>
        </p:nvSpPr>
        <p:spPr>
          <a:xfrm>
            <a:off x="941388" y="744538"/>
            <a:ext cx="4975225" cy="3730625"/>
          </a:xfrm>
          <a:prstGeom prst="rect">
            <a:avLst/>
          </a:prstGeom>
          <a:noFill/>
          <a:ln w="12700">
            <a:solidFill>
              <a:prstClr val="black"/>
            </a:solidFill>
          </a:ln>
        </p:spPr>
        <p:txBody>
          <a:bodyPr vert="horz" lIns="91976" tIns="45988" rIns="91976" bIns="45988" rtlCol="0" anchor="ctr"/>
          <a:lstStyle/>
          <a:p>
            <a:pPr lvl="0"/>
            <a:endParaRPr lang="id-ID" noProof="0"/>
          </a:p>
        </p:txBody>
      </p:sp>
      <p:sp>
        <p:nvSpPr>
          <p:cNvPr id="5" name="Notes Placeholder 4">
            <a:extLst>
              <a:ext uri="{FF2B5EF4-FFF2-40B4-BE49-F238E27FC236}">
                <a16:creationId xmlns:a16="http://schemas.microsoft.com/office/drawing/2014/main" id="{279C3484-9FA2-445D-A0D7-4852909098AE}"/>
              </a:ext>
            </a:extLst>
          </p:cNvPr>
          <p:cNvSpPr>
            <a:spLocks noGrp="1"/>
          </p:cNvSpPr>
          <p:nvPr>
            <p:ph type="body" sz="quarter" idx="3"/>
          </p:nvPr>
        </p:nvSpPr>
        <p:spPr>
          <a:xfrm>
            <a:off x="685800" y="4724401"/>
            <a:ext cx="5486400" cy="4476750"/>
          </a:xfrm>
          <a:prstGeom prst="rect">
            <a:avLst/>
          </a:prstGeom>
        </p:spPr>
        <p:txBody>
          <a:bodyPr vert="horz" lIns="91976" tIns="45988" rIns="91976" bIns="45988"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id-ID" noProof="0"/>
          </a:p>
        </p:txBody>
      </p:sp>
      <p:sp>
        <p:nvSpPr>
          <p:cNvPr id="6" name="Footer Placeholder 5">
            <a:extLst>
              <a:ext uri="{FF2B5EF4-FFF2-40B4-BE49-F238E27FC236}">
                <a16:creationId xmlns:a16="http://schemas.microsoft.com/office/drawing/2014/main" id="{87D51644-D723-49EC-9F3B-F8DFD4892FD7}"/>
              </a:ext>
            </a:extLst>
          </p:cNvPr>
          <p:cNvSpPr>
            <a:spLocks noGrp="1"/>
          </p:cNvSpPr>
          <p:nvPr>
            <p:ph type="ftr" sz="quarter" idx="4"/>
          </p:nvPr>
        </p:nvSpPr>
        <p:spPr>
          <a:xfrm>
            <a:off x="1" y="9448800"/>
            <a:ext cx="2971800" cy="496888"/>
          </a:xfrm>
          <a:prstGeom prst="rect">
            <a:avLst/>
          </a:prstGeom>
        </p:spPr>
        <p:txBody>
          <a:bodyPr vert="horz" lIns="91976" tIns="45988" rIns="91976" bIns="45988" rtlCol="0" anchor="b"/>
          <a:lstStyle>
            <a:lvl1pPr algn="l" fontAlgn="auto">
              <a:spcBef>
                <a:spcPts val="0"/>
              </a:spcBef>
              <a:spcAft>
                <a:spcPts val="0"/>
              </a:spcAft>
              <a:defRPr sz="1200">
                <a:latin typeface="+mn-lt"/>
                <a:ea typeface="+mn-ea"/>
                <a:cs typeface="+mn-cs"/>
              </a:defRPr>
            </a:lvl1pPr>
          </a:lstStyle>
          <a:p>
            <a:pPr>
              <a:defRPr/>
            </a:pPr>
            <a:endParaRPr lang="id-ID"/>
          </a:p>
        </p:txBody>
      </p:sp>
      <p:sp>
        <p:nvSpPr>
          <p:cNvPr id="7" name="Slide Number Placeholder 6">
            <a:extLst>
              <a:ext uri="{FF2B5EF4-FFF2-40B4-BE49-F238E27FC236}">
                <a16:creationId xmlns:a16="http://schemas.microsoft.com/office/drawing/2014/main" id="{DB91B832-C939-451D-9300-7E9AA692E400}"/>
              </a:ext>
            </a:extLst>
          </p:cNvPr>
          <p:cNvSpPr>
            <a:spLocks noGrp="1"/>
          </p:cNvSpPr>
          <p:nvPr>
            <p:ph type="sldNum" sz="quarter" idx="5"/>
          </p:nvPr>
        </p:nvSpPr>
        <p:spPr>
          <a:xfrm>
            <a:off x="3884613" y="9448800"/>
            <a:ext cx="2971800" cy="496888"/>
          </a:xfrm>
          <a:prstGeom prst="rect">
            <a:avLst/>
          </a:prstGeom>
        </p:spPr>
        <p:txBody>
          <a:bodyPr vert="horz" wrap="square" lIns="91976" tIns="45988" rIns="91976" bIns="45988" numCol="1" anchor="b" anchorCtr="0" compatLnSpc="1">
            <a:prstTxWarp prst="textNoShape">
              <a:avLst/>
            </a:prstTxWarp>
          </a:bodyPr>
          <a:lstStyle>
            <a:lvl1pPr algn="r">
              <a:defRPr sz="1200">
                <a:latin typeface="Calibri" panose="020F0502020204030204" pitchFamily="34" charset="0"/>
                <a:cs typeface="Arial" panose="020B0604020202020204" pitchFamily="34" charset="0"/>
              </a:defRPr>
            </a:lvl1pPr>
          </a:lstStyle>
          <a:p>
            <a:fld id="{12805DE8-D1D2-4E73-8CAB-18A37328B110}" type="slidenum">
              <a:rPr lang="id-ID" altLang="en-US"/>
              <a:pPr/>
              <a:t>‹#›</a:t>
            </a:fld>
            <a:endParaRPr lang="id-ID" altLang="en-US"/>
          </a:p>
        </p:txBody>
      </p:sp>
    </p:spTree>
    <p:extLst>
      <p:ext uri="{BB962C8B-B14F-4D97-AF65-F5344CB8AC3E}">
        <p14:creationId xmlns:p14="http://schemas.microsoft.com/office/powerpoint/2010/main" val="5167365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2805DE8-D1D2-4E73-8CAB-18A37328B110}" type="slidenum">
              <a:rPr lang="id-ID" altLang="en-US" smtClean="0"/>
              <a:pPr/>
              <a:t>1</a:t>
            </a:fld>
            <a:endParaRPr lang="id-ID" altLang="en-US"/>
          </a:p>
        </p:txBody>
      </p:sp>
    </p:spTree>
    <p:extLst>
      <p:ext uri="{BB962C8B-B14F-4D97-AF65-F5344CB8AC3E}">
        <p14:creationId xmlns:p14="http://schemas.microsoft.com/office/powerpoint/2010/main" val="3872420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12805DE8-D1D2-4E73-8CAB-18A37328B110}" type="slidenum">
              <a:rPr lang="id-ID" altLang="en-US" smtClean="0"/>
              <a:pPr/>
              <a:t>3</a:t>
            </a:fld>
            <a:endParaRPr lang="id-ID" altLang="en-US"/>
          </a:p>
        </p:txBody>
      </p:sp>
    </p:spTree>
    <p:extLst>
      <p:ext uri="{BB962C8B-B14F-4D97-AF65-F5344CB8AC3E}">
        <p14:creationId xmlns:p14="http://schemas.microsoft.com/office/powerpoint/2010/main" val="2044786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07D09FE5-CE71-4A6B-B4AC-3219D24CC714}"/>
              </a:ext>
            </a:extLst>
          </p:cNvPr>
          <p:cNvSpPr>
            <a:spLocks noGrp="1" noRot="1" noChangeAspect="1" noTextEdit="1"/>
          </p:cNvSpPr>
          <p:nvPr>
            <p:ph type="sldImg"/>
          </p:nvPr>
        </p:nvSpPr>
        <p:spPr bwMode="auto">
          <a:xfrm>
            <a:off x="941388" y="744538"/>
            <a:ext cx="4976812" cy="3732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F001595E-24C8-42BB-9924-92C2C15B4FEA}"/>
              </a:ext>
            </a:extLst>
          </p:cNvPr>
          <p:cNvSpPr>
            <a:spLocks noGrp="1"/>
          </p:cNvSpPr>
          <p:nvPr>
            <p:ph type="body" idx="1"/>
          </p:nvPr>
        </p:nvSpPr>
        <p:spPr bwMode="auto">
          <a:xfrm>
            <a:off x="685800" y="4725988"/>
            <a:ext cx="5486400" cy="44767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416" tIns="46209" rIns="92416" bIns="46209" numCol="1" anchor="t" anchorCtr="0" compatLnSpc="1">
            <a:prstTxWarp prst="textNoShape">
              <a:avLst/>
            </a:prstTxWarp>
          </a:bodyPr>
          <a:lstStyle/>
          <a:p>
            <a:endParaRPr lang="en-US" altLang="en-US">
              <a:ea typeface="ＭＳ Ｐゴシック" panose="020B0600070205080204" pitchFamily="34" charset="-128"/>
            </a:endParaRPr>
          </a:p>
        </p:txBody>
      </p:sp>
      <p:sp>
        <p:nvSpPr>
          <p:cNvPr id="56324" name="Slide Number Placeholder 3">
            <a:extLst>
              <a:ext uri="{FF2B5EF4-FFF2-40B4-BE49-F238E27FC236}">
                <a16:creationId xmlns:a16="http://schemas.microsoft.com/office/drawing/2014/main" id="{995D273F-D0F1-41AD-93C6-5CCB72C6168F}"/>
              </a:ext>
            </a:extLst>
          </p:cNvPr>
          <p:cNvSpPr txBox="1">
            <a:spLocks noGrp="1"/>
          </p:cNvSpPr>
          <p:nvPr/>
        </p:nvSpPr>
        <p:spPr bwMode="auto">
          <a:xfrm>
            <a:off x="3884613" y="9448800"/>
            <a:ext cx="29718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16" tIns="46209" rIns="92416" bIns="46209" anchor="b"/>
          <a:lstStyle>
            <a:lvl1pPr defTabSz="919163"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defTabSz="919163"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defTabSz="919163"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defTabSz="919163"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defTabSz="919163"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9191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191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191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191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fld id="{992168E9-FC56-49F7-B388-4C39B61BFF94}" type="slidenum">
              <a:rPr lang="id-ID" altLang="en-US" sz="1200">
                <a:latin typeface="Calibri" panose="020F0502020204030204" pitchFamily="34" charset="0"/>
              </a:rPr>
              <a:pPr algn="r" eaLnBrk="1" hangingPunct="1"/>
              <a:t>8</a:t>
            </a:fld>
            <a:endParaRPr lang="id-ID" altLang="en-US" sz="1200">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12805DE8-D1D2-4E73-8CAB-18A37328B110}" type="slidenum">
              <a:rPr lang="id-ID" altLang="en-US" smtClean="0"/>
              <a:pPr/>
              <a:t>10</a:t>
            </a:fld>
            <a:endParaRPr lang="id-ID" altLang="en-US"/>
          </a:p>
        </p:txBody>
      </p:sp>
    </p:spTree>
    <p:extLst>
      <p:ext uri="{BB962C8B-B14F-4D97-AF65-F5344CB8AC3E}">
        <p14:creationId xmlns:p14="http://schemas.microsoft.com/office/powerpoint/2010/main" val="1162595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044D2A21-3788-481E-A74B-08330B080DE2}"/>
              </a:ext>
            </a:extLst>
          </p:cNvPr>
          <p:cNvSpPr>
            <a:spLocks noGrp="1"/>
          </p:cNvSpPr>
          <p:nvPr>
            <p:ph type="dt" sz="half" idx="10"/>
          </p:nvPr>
        </p:nvSpPr>
        <p:spPr/>
        <p:txBody>
          <a:bodyPr/>
          <a:lstStyle>
            <a:lvl1pPr>
              <a:defRPr/>
            </a:lvl1pPr>
          </a:lstStyle>
          <a:p>
            <a:pPr>
              <a:defRPr/>
            </a:pPr>
            <a:fld id="{6ADF256C-0185-4C6E-A564-C7644271A130}" type="datetime1">
              <a:rPr lang="id-ID" smtClean="0"/>
              <a:t>12/05/2026</a:t>
            </a:fld>
            <a:endParaRPr lang="id-ID"/>
          </a:p>
        </p:txBody>
      </p:sp>
      <p:sp>
        <p:nvSpPr>
          <p:cNvPr id="5" name="Footer Placeholder 4">
            <a:extLst>
              <a:ext uri="{FF2B5EF4-FFF2-40B4-BE49-F238E27FC236}">
                <a16:creationId xmlns:a16="http://schemas.microsoft.com/office/drawing/2014/main" id="{FC6BF634-B6E0-4A44-B208-ED1729AF1E77}"/>
              </a:ext>
            </a:extLst>
          </p:cNvPr>
          <p:cNvSpPr>
            <a:spLocks noGrp="1"/>
          </p:cNvSpPr>
          <p:nvPr>
            <p:ph type="ftr" sz="quarter" idx="11"/>
          </p:nvPr>
        </p:nvSpPr>
        <p:spPr/>
        <p:txBody>
          <a:bodyPr/>
          <a:lstStyle>
            <a:lvl1pPr>
              <a:defRPr/>
            </a:lvl1pPr>
          </a:lstStyle>
          <a:p>
            <a:pPr>
              <a:defRPr/>
            </a:pPr>
            <a:endParaRPr lang="id-ID"/>
          </a:p>
        </p:txBody>
      </p:sp>
      <p:sp>
        <p:nvSpPr>
          <p:cNvPr id="6" name="Slide Number Placeholder 5">
            <a:extLst>
              <a:ext uri="{FF2B5EF4-FFF2-40B4-BE49-F238E27FC236}">
                <a16:creationId xmlns:a16="http://schemas.microsoft.com/office/drawing/2014/main" id="{BB8F4034-9919-46CF-B725-27600BC97CA3}"/>
              </a:ext>
            </a:extLst>
          </p:cNvPr>
          <p:cNvSpPr>
            <a:spLocks noGrp="1"/>
          </p:cNvSpPr>
          <p:nvPr>
            <p:ph type="sldNum" sz="quarter" idx="12"/>
          </p:nvPr>
        </p:nvSpPr>
        <p:spPr/>
        <p:txBody>
          <a:bodyPr/>
          <a:lstStyle>
            <a:lvl1pPr>
              <a:defRPr/>
            </a:lvl1pPr>
          </a:lstStyle>
          <a:p>
            <a:fld id="{F5689E45-9617-4628-8F8B-E4D042FB6CD3}" type="slidenum">
              <a:rPr lang="id-ID" altLang="en-US"/>
              <a:pPr/>
              <a:t>‹#›</a:t>
            </a:fld>
            <a:endParaRPr lang="id-ID" altLang="en-US"/>
          </a:p>
        </p:txBody>
      </p:sp>
    </p:spTree>
    <p:extLst>
      <p:ext uri="{BB962C8B-B14F-4D97-AF65-F5344CB8AC3E}">
        <p14:creationId xmlns:p14="http://schemas.microsoft.com/office/powerpoint/2010/main" val="3415863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94A86D7-F3BD-4064-A26B-ABA2E6C6F2FF}"/>
              </a:ext>
            </a:extLst>
          </p:cNvPr>
          <p:cNvSpPr>
            <a:spLocks noGrp="1"/>
          </p:cNvSpPr>
          <p:nvPr>
            <p:ph type="dt" sz="half" idx="10"/>
          </p:nvPr>
        </p:nvSpPr>
        <p:spPr/>
        <p:txBody>
          <a:bodyPr/>
          <a:lstStyle>
            <a:lvl1pPr>
              <a:defRPr/>
            </a:lvl1pPr>
          </a:lstStyle>
          <a:p>
            <a:pPr>
              <a:defRPr/>
            </a:pPr>
            <a:fld id="{F96FE4DE-04A2-476C-8D27-4D813E83E710}" type="datetime1">
              <a:rPr lang="id-ID" smtClean="0"/>
              <a:t>12/05/2026</a:t>
            </a:fld>
            <a:endParaRPr lang="id-ID"/>
          </a:p>
        </p:txBody>
      </p:sp>
      <p:sp>
        <p:nvSpPr>
          <p:cNvPr id="5" name="Footer Placeholder 4">
            <a:extLst>
              <a:ext uri="{FF2B5EF4-FFF2-40B4-BE49-F238E27FC236}">
                <a16:creationId xmlns:a16="http://schemas.microsoft.com/office/drawing/2014/main" id="{141A825C-176F-4568-868B-63F580039AE9}"/>
              </a:ext>
            </a:extLst>
          </p:cNvPr>
          <p:cNvSpPr>
            <a:spLocks noGrp="1"/>
          </p:cNvSpPr>
          <p:nvPr>
            <p:ph type="ftr" sz="quarter" idx="11"/>
          </p:nvPr>
        </p:nvSpPr>
        <p:spPr/>
        <p:txBody>
          <a:bodyPr/>
          <a:lstStyle>
            <a:lvl1pPr>
              <a:defRPr/>
            </a:lvl1pPr>
          </a:lstStyle>
          <a:p>
            <a:pPr>
              <a:defRPr/>
            </a:pPr>
            <a:endParaRPr lang="id-ID"/>
          </a:p>
        </p:txBody>
      </p:sp>
      <p:sp>
        <p:nvSpPr>
          <p:cNvPr id="6" name="Slide Number Placeholder 5">
            <a:extLst>
              <a:ext uri="{FF2B5EF4-FFF2-40B4-BE49-F238E27FC236}">
                <a16:creationId xmlns:a16="http://schemas.microsoft.com/office/drawing/2014/main" id="{D114A328-3D11-4805-92C2-186DA767E11E}"/>
              </a:ext>
            </a:extLst>
          </p:cNvPr>
          <p:cNvSpPr>
            <a:spLocks noGrp="1"/>
          </p:cNvSpPr>
          <p:nvPr>
            <p:ph type="sldNum" sz="quarter" idx="12"/>
          </p:nvPr>
        </p:nvSpPr>
        <p:spPr/>
        <p:txBody>
          <a:bodyPr/>
          <a:lstStyle>
            <a:lvl1pPr>
              <a:defRPr/>
            </a:lvl1pPr>
          </a:lstStyle>
          <a:p>
            <a:fld id="{5487AF39-08F1-48E5-92FA-898457079DDA}" type="slidenum">
              <a:rPr lang="id-ID" altLang="en-US"/>
              <a:pPr/>
              <a:t>‹#›</a:t>
            </a:fld>
            <a:endParaRPr lang="id-ID" altLang="en-US"/>
          </a:p>
        </p:txBody>
      </p:sp>
    </p:spTree>
    <p:extLst>
      <p:ext uri="{BB962C8B-B14F-4D97-AF65-F5344CB8AC3E}">
        <p14:creationId xmlns:p14="http://schemas.microsoft.com/office/powerpoint/2010/main" val="3699773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3C25CA0-AF5B-483A-A668-C57A8B1F9921}"/>
              </a:ext>
            </a:extLst>
          </p:cNvPr>
          <p:cNvSpPr>
            <a:spLocks noGrp="1"/>
          </p:cNvSpPr>
          <p:nvPr>
            <p:ph type="dt" sz="half" idx="10"/>
          </p:nvPr>
        </p:nvSpPr>
        <p:spPr/>
        <p:txBody>
          <a:bodyPr/>
          <a:lstStyle>
            <a:lvl1pPr>
              <a:defRPr/>
            </a:lvl1pPr>
          </a:lstStyle>
          <a:p>
            <a:pPr>
              <a:defRPr/>
            </a:pPr>
            <a:fld id="{6F4B9224-D06B-473E-8DB6-EEF9AE4B3D00}" type="datetime1">
              <a:rPr lang="id-ID" smtClean="0"/>
              <a:t>12/05/2026</a:t>
            </a:fld>
            <a:endParaRPr lang="id-ID"/>
          </a:p>
        </p:txBody>
      </p:sp>
      <p:sp>
        <p:nvSpPr>
          <p:cNvPr id="5" name="Footer Placeholder 4">
            <a:extLst>
              <a:ext uri="{FF2B5EF4-FFF2-40B4-BE49-F238E27FC236}">
                <a16:creationId xmlns:a16="http://schemas.microsoft.com/office/drawing/2014/main" id="{0387190C-B0D6-4D3E-B21B-184CBC87D8BE}"/>
              </a:ext>
            </a:extLst>
          </p:cNvPr>
          <p:cNvSpPr>
            <a:spLocks noGrp="1"/>
          </p:cNvSpPr>
          <p:nvPr>
            <p:ph type="ftr" sz="quarter" idx="11"/>
          </p:nvPr>
        </p:nvSpPr>
        <p:spPr/>
        <p:txBody>
          <a:bodyPr/>
          <a:lstStyle>
            <a:lvl1pPr>
              <a:defRPr/>
            </a:lvl1pPr>
          </a:lstStyle>
          <a:p>
            <a:pPr>
              <a:defRPr/>
            </a:pPr>
            <a:endParaRPr lang="id-ID"/>
          </a:p>
        </p:txBody>
      </p:sp>
      <p:sp>
        <p:nvSpPr>
          <p:cNvPr id="6" name="Slide Number Placeholder 5">
            <a:extLst>
              <a:ext uri="{FF2B5EF4-FFF2-40B4-BE49-F238E27FC236}">
                <a16:creationId xmlns:a16="http://schemas.microsoft.com/office/drawing/2014/main" id="{900E92BE-BD5F-417B-9062-12C436719CAB}"/>
              </a:ext>
            </a:extLst>
          </p:cNvPr>
          <p:cNvSpPr>
            <a:spLocks noGrp="1"/>
          </p:cNvSpPr>
          <p:nvPr>
            <p:ph type="sldNum" sz="quarter" idx="12"/>
          </p:nvPr>
        </p:nvSpPr>
        <p:spPr/>
        <p:txBody>
          <a:bodyPr/>
          <a:lstStyle>
            <a:lvl1pPr>
              <a:defRPr/>
            </a:lvl1pPr>
          </a:lstStyle>
          <a:p>
            <a:fld id="{CFE3EADD-AE5C-4414-8281-5C3BB133242D}" type="slidenum">
              <a:rPr lang="id-ID" altLang="en-US"/>
              <a:pPr/>
              <a:t>‹#›</a:t>
            </a:fld>
            <a:endParaRPr lang="id-ID" altLang="en-US"/>
          </a:p>
        </p:txBody>
      </p:sp>
    </p:spTree>
    <p:extLst>
      <p:ext uri="{BB962C8B-B14F-4D97-AF65-F5344CB8AC3E}">
        <p14:creationId xmlns:p14="http://schemas.microsoft.com/office/powerpoint/2010/main" val="3257120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051490C5-BD04-423A-AFD8-116395A7F6C8}"/>
              </a:ext>
            </a:extLst>
          </p:cNvPr>
          <p:cNvSpPr>
            <a:spLocks noGrp="1"/>
          </p:cNvSpPr>
          <p:nvPr>
            <p:ph type="dt" sz="half" idx="10"/>
          </p:nvPr>
        </p:nvSpPr>
        <p:spPr/>
        <p:txBody>
          <a:bodyPr/>
          <a:lstStyle>
            <a:lvl1pPr>
              <a:defRPr/>
            </a:lvl1pPr>
          </a:lstStyle>
          <a:p>
            <a:pPr>
              <a:defRPr/>
            </a:pPr>
            <a:fld id="{6F4F5FCE-13FC-4166-B3BD-3D0F1850151C}" type="datetime1">
              <a:rPr lang="id-ID" smtClean="0"/>
              <a:t>12/05/2026</a:t>
            </a:fld>
            <a:endParaRPr lang="id-ID"/>
          </a:p>
        </p:txBody>
      </p:sp>
      <p:sp>
        <p:nvSpPr>
          <p:cNvPr id="5" name="Footer Placeholder 4">
            <a:extLst>
              <a:ext uri="{FF2B5EF4-FFF2-40B4-BE49-F238E27FC236}">
                <a16:creationId xmlns:a16="http://schemas.microsoft.com/office/drawing/2014/main" id="{7EFE05A7-76DE-4320-9535-B2EEF390D1BD}"/>
              </a:ext>
            </a:extLst>
          </p:cNvPr>
          <p:cNvSpPr>
            <a:spLocks noGrp="1"/>
          </p:cNvSpPr>
          <p:nvPr>
            <p:ph type="ftr" sz="quarter" idx="11"/>
          </p:nvPr>
        </p:nvSpPr>
        <p:spPr/>
        <p:txBody>
          <a:bodyPr/>
          <a:lstStyle>
            <a:lvl1pPr>
              <a:defRPr/>
            </a:lvl1pPr>
          </a:lstStyle>
          <a:p>
            <a:pPr>
              <a:defRPr/>
            </a:pPr>
            <a:endParaRPr lang="id-ID"/>
          </a:p>
        </p:txBody>
      </p:sp>
      <p:sp>
        <p:nvSpPr>
          <p:cNvPr id="6" name="Slide Number Placeholder 5">
            <a:extLst>
              <a:ext uri="{FF2B5EF4-FFF2-40B4-BE49-F238E27FC236}">
                <a16:creationId xmlns:a16="http://schemas.microsoft.com/office/drawing/2014/main" id="{F93CD456-7F49-4D23-86D2-F61CBE9C7FB7}"/>
              </a:ext>
            </a:extLst>
          </p:cNvPr>
          <p:cNvSpPr>
            <a:spLocks noGrp="1"/>
          </p:cNvSpPr>
          <p:nvPr>
            <p:ph type="sldNum" sz="quarter" idx="12"/>
          </p:nvPr>
        </p:nvSpPr>
        <p:spPr/>
        <p:txBody>
          <a:bodyPr/>
          <a:lstStyle>
            <a:lvl1pPr>
              <a:defRPr/>
            </a:lvl1pPr>
          </a:lstStyle>
          <a:p>
            <a:fld id="{32513316-D129-4DD6-AB51-8B975A42F7E2}" type="slidenum">
              <a:rPr lang="id-ID" altLang="en-US"/>
              <a:pPr/>
              <a:t>‹#›</a:t>
            </a:fld>
            <a:endParaRPr lang="id-ID" altLang="en-US"/>
          </a:p>
        </p:txBody>
      </p:sp>
    </p:spTree>
    <p:extLst>
      <p:ext uri="{BB962C8B-B14F-4D97-AF65-F5344CB8AC3E}">
        <p14:creationId xmlns:p14="http://schemas.microsoft.com/office/powerpoint/2010/main" val="4103866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61F175-D5C0-42BD-B79D-1D64392E9B1A}"/>
              </a:ext>
            </a:extLst>
          </p:cNvPr>
          <p:cNvSpPr>
            <a:spLocks noGrp="1"/>
          </p:cNvSpPr>
          <p:nvPr>
            <p:ph type="dt" sz="half" idx="10"/>
          </p:nvPr>
        </p:nvSpPr>
        <p:spPr/>
        <p:txBody>
          <a:bodyPr/>
          <a:lstStyle>
            <a:lvl1pPr>
              <a:defRPr/>
            </a:lvl1pPr>
          </a:lstStyle>
          <a:p>
            <a:pPr>
              <a:defRPr/>
            </a:pPr>
            <a:fld id="{0B9BFF79-C31A-497C-B227-181BD3C7A87C}" type="datetime1">
              <a:rPr lang="id-ID" smtClean="0"/>
              <a:t>12/05/2026</a:t>
            </a:fld>
            <a:endParaRPr lang="id-ID"/>
          </a:p>
        </p:txBody>
      </p:sp>
      <p:sp>
        <p:nvSpPr>
          <p:cNvPr id="5" name="Footer Placeholder 4">
            <a:extLst>
              <a:ext uri="{FF2B5EF4-FFF2-40B4-BE49-F238E27FC236}">
                <a16:creationId xmlns:a16="http://schemas.microsoft.com/office/drawing/2014/main" id="{4C1AD5FF-7AD3-4EC5-879C-170D89255A36}"/>
              </a:ext>
            </a:extLst>
          </p:cNvPr>
          <p:cNvSpPr>
            <a:spLocks noGrp="1"/>
          </p:cNvSpPr>
          <p:nvPr>
            <p:ph type="ftr" sz="quarter" idx="11"/>
          </p:nvPr>
        </p:nvSpPr>
        <p:spPr/>
        <p:txBody>
          <a:bodyPr/>
          <a:lstStyle>
            <a:lvl1pPr>
              <a:defRPr/>
            </a:lvl1pPr>
          </a:lstStyle>
          <a:p>
            <a:pPr>
              <a:defRPr/>
            </a:pPr>
            <a:endParaRPr lang="id-ID"/>
          </a:p>
        </p:txBody>
      </p:sp>
      <p:sp>
        <p:nvSpPr>
          <p:cNvPr id="6" name="Slide Number Placeholder 5">
            <a:extLst>
              <a:ext uri="{FF2B5EF4-FFF2-40B4-BE49-F238E27FC236}">
                <a16:creationId xmlns:a16="http://schemas.microsoft.com/office/drawing/2014/main" id="{E36AE919-140E-4F89-83C0-4E5E3671355F}"/>
              </a:ext>
            </a:extLst>
          </p:cNvPr>
          <p:cNvSpPr>
            <a:spLocks noGrp="1"/>
          </p:cNvSpPr>
          <p:nvPr>
            <p:ph type="sldNum" sz="quarter" idx="12"/>
          </p:nvPr>
        </p:nvSpPr>
        <p:spPr/>
        <p:txBody>
          <a:bodyPr/>
          <a:lstStyle>
            <a:lvl1pPr>
              <a:defRPr/>
            </a:lvl1pPr>
          </a:lstStyle>
          <a:p>
            <a:fld id="{A136BF99-DF7A-4704-860E-5663877DEF8F}" type="slidenum">
              <a:rPr lang="id-ID" altLang="en-US"/>
              <a:pPr/>
              <a:t>‹#›</a:t>
            </a:fld>
            <a:endParaRPr lang="id-ID" altLang="en-US"/>
          </a:p>
        </p:txBody>
      </p:sp>
    </p:spTree>
    <p:extLst>
      <p:ext uri="{BB962C8B-B14F-4D97-AF65-F5344CB8AC3E}">
        <p14:creationId xmlns:p14="http://schemas.microsoft.com/office/powerpoint/2010/main" val="3044844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3">
            <a:extLst>
              <a:ext uri="{FF2B5EF4-FFF2-40B4-BE49-F238E27FC236}">
                <a16:creationId xmlns:a16="http://schemas.microsoft.com/office/drawing/2014/main" id="{9C1FB143-15B8-4B55-8B20-634DDAD62D24}"/>
              </a:ext>
            </a:extLst>
          </p:cNvPr>
          <p:cNvSpPr>
            <a:spLocks noGrp="1"/>
          </p:cNvSpPr>
          <p:nvPr>
            <p:ph type="dt" sz="half" idx="10"/>
          </p:nvPr>
        </p:nvSpPr>
        <p:spPr/>
        <p:txBody>
          <a:bodyPr/>
          <a:lstStyle>
            <a:lvl1pPr>
              <a:defRPr/>
            </a:lvl1pPr>
          </a:lstStyle>
          <a:p>
            <a:pPr>
              <a:defRPr/>
            </a:pPr>
            <a:fld id="{6566F6AD-4333-44B7-8443-A11C9F203B13}" type="datetime1">
              <a:rPr lang="id-ID" smtClean="0"/>
              <a:t>12/05/2026</a:t>
            </a:fld>
            <a:endParaRPr lang="id-ID"/>
          </a:p>
        </p:txBody>
      </p:sp>
      <p:sp>
        <p:nvSpPr>
          <p:cNvPr id="6" name="Footer Placeholder 4">
            <a:extLst>
              <a:ext uri="{FF2B5EF4-FFF2-40B4-BE49-F238E27FC236}">
                <a16:creationId xmlns:a16="http://schemas.microsoft.com/office/drawing/2014/main" id="{E29A34C5-58AA-4A06-94A8-9C797C68B46D}"/>
              </a:ext>
            </a:extLst>
          </p:cNvPr>
          <p:cNvSpPr>
            <a:spLocks noGrp="1"/>
          </p:cNvSpPr>
          <p:nvPr>
            <p:ph type="ftr" sz="quarter" idx="11"/>
          </p:nvPr>
        </p:nvSpPr>
        <p:spPr/>
        <p:txBody>
          <a:bodyPr/>
          <a:lstStyle>
            <a:lvl1pPr>
              <a:defRPr/>
            </a:lvl1pPr>
          </a:lstStyle>
          <a:p>
            <a:pPr>
              <a:defRPr/>
            </a:pPr>
            <a:endParaRPr lang="id-ID"/>
          </a:p>
        </p:txBody>
      </p:sp>
      <p:sp>
        <p:nvSpPr>
          <p:cNvPr id="7" name="Slide Number Placeholder 5">
            <a:extLst>
              <a:ext uri="{FF2B5EF4-FFF2-40B4-BE49-F238E27FC236}">
                <a16:creationId xmlns:a16="http://schemas.microsoft.com/office/drawing/2014/main" id="{996E94CC-C3D6-44A8-B839-F0DA6359C950}"/>
              </a:ext>
            </a:extLst>
          </p:cNvPr>
          <p:cNvSpPr>
            <a:spLocks noGrp="1"/>
          </p:cNvSpPr>
          <p:nvPr>
            <p:ph type="sldNum" sz="quarter" idx="12"/>
          </p:nvPr>
        </p:nvSpPr>
        <p:spPr/>
        <p:txBody>
          <a:bodyPr/>
          <a:lstStyle>
            <a:lvl1pPr>
              <a:defRPr/>
            </a:lvl1pPr>
          </a:lstStyle>
          <a:p>
            <a:fld id="{FB78BD57-8717-49FD-8510-71EF88E5B7B6}" type="slidenum">
              <a:rPr lang="id-ID" altLang="en-US"/>
              <a:pPr/>
              <a:t>‹#›</a:t>
            </a:fld>
            <a:endParaRPr lang="id-ID" altLang="en-US"/>
          </a:p>
        </p:txBody>
      </p:sp>
    </p:spTree>
    <p:extLst>
      <p:ext uri="{BB962C8B-B14F-4D97-AF65-F5344CB8AC3E}">
        <p14:creationId xmlns:p14="http://schemas.microsoft.com/office/powerpoint/2010/main" val="2659769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3">
            <a:extLst>
              <a:ext uri="{FF2B5EF4-FFF2-40B4-BE49-F238E27FC236}">
                <a16:creationId xmlns:a16="http://schemas.microsoft.com/office/drawing/2014/main" id="{4E575E21-939E-4D38-8878-F6D8D5D0A8E6}"/>
              </a:ext>
            </a:extLst>
          </p:cNvPr>
          <p:cNvSpPr>
            <a:spLocks noGrp="1"/>
          </p:cNvSpPr>
          <p:nvPr>
            <p:ph type="dt" sz="half" idx="10"/>
          </p:nvPr>
        </p:nvSpPr>
        <p:spPr/>
        <p:txBody>
          <a:bodyPr/>
          <a:lstStyle>
            <a:lvl1pPr>
              <a:defRPr/>
            </a:lvl1pPr>
          </a:lstStyle>
          <a:p>
            <a:pPr>
              <a:defRPr/>
            </a:pPr>
            <a:fld id="{044788D2-C9F6-4DF3-AAB6-7D6C9064D272}" type="datetime1">
              <a:rPr lang="id-ID" smtClean="0"/>
              <a:t>12/05/2026</a:t>
            </a:fld>
            <a:endParaRPr lang="id-ID"/>
          </a:p>
        </p:txBody>
      </p:sp>
      <p:sp>
        <p:nvSpPr>
          <p:cNvPr id="8" name="Footer Placeholder 4">
            <a:extLst>
              <a:ext uri="{FF2B5EF4-FFF2-40B4-BE49-F238E27FC236}">
                <a16:creationId xmlns:a16="http://schemas.microsoft.com/office/drawing/2014/main" id="{7DA3F4AA-6EBD-4870-B56F-7D00BC5C9445}"/>
              </a:ext>
            </a:extLst>
          </p:cNvPr>
          <p:cNvSpPr>
            <a:spLocks noGrp="1"/>
          </p:cNvSpPr>
          <p:nvPr>
            <p:ph type="ftr" sz="quarter" idx="11"/>
          </p:nvPr>
        </p:nvSpPr>
        <p:spPr/>
        <p:txBody>
          <a:bodyPr/>
          <a:lstStyle>
            <a:lvl1pPr>
              <a:defRPr/>
            </a:lvl1pPr>
          </a:lstStyle>
          <a:p>
            <a:pPr>
              <a:defRPr/>
            </a:pPr>
            <a:endParaRPr lang="id-ID"/>
          </a:p>
        </p:txBody>
      </p:sp>
      <p:sp>
        <p:nvSpPr>
          <p:cNvPr id="9" name="Slide Number Placeholder 5">
            <a:extLst>
              <a:ext uri="{FF2B5EF4-FFF2-40B4-BE49-F238E27FC236}">
                <a16:creationId xmlns:a16="http://schemas.microsoft.com/office/drawing/2014/main" id="{9A267D11-601C-4CEA-8F17-5F3725ABC427}"/>
              </a:ext>
            </a:extLst>
          </p:cNvPr>
          <p:cNvSpPr>
            <a:spLocks noGrp="1"/>
          </p:cNvSpPr>
          <p:nvPr>
            <p:ph type="sldNum" sz="quarter" idx="12"/>
          </p:nvPr>
        </p:nvSpPr>
        <p:spPr/>
        <p:txBody>
          <a:bodyPr/>
          <a:lstStyle>
            <a:lvl1pPr>
              <a:defRPr/>
            </a:lvl1pPr>
          </a:lstStyle>
          <a:p>
            <a:fld id="{8AF6B185-15BC-4B67-8259-E2BC32134103}" type="slidenum">
              <a:rPr lang="id-ID" altLang="en-US"/>
              <a:pPr/>
              <a:t>‹#›</a:t>
            </a:fld>
            <a:endParaRPr lang="id-ID" altLang="en-US"/>
          </a:p>
        </p:txBody>
      </p:sp>
    </p:spTree>
    <p:extLst>
      <p:ext uri="{BB962C8B-B14F-4D97-AF65-F5344CB8AC3E}">
        <p14:creationId xmlns:p14="http://schemas.microsoft.com/office/powerpoint/2010/main" val="4216947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3">
            <a:extLst>
              <a:ext uri="{FF2B5EF4-FFF2-40B4-BE49-F238E27FC236}">
                <a16:creationId xmlns:a16="http://schemas.microsoft.com/office/drawing/2014/main" id="{8680D0C0-EEF1-4E7B-A8D6-7A9EC69DE8E6}"/>
              </a:ext>
            </a:extLst>
          </p:cNvPr>
          <p:cNvSpPr>
            <a:spLocks noGrp="1"/>
          </p:cNvSpPr>
          <p:nvPr>
            <p:ph type="dt" sz="half" idx="10"/>
          </p:nvPr>
        </p:nvSpPr>
        <p:spPr/>
        <p:txBody>
          <a:bodyPr/>
          <a:lstStyle>
            <a:lvl1pPr>
              <a:defRPr/>
            </a:lvl1pPr>
          </a:lstStyle>
          <a:p>
            <a:pPr>
              <a:defRPr/>
            </a:pPr>
            <a:fld id="{0EFD83B2-8BC6-4612-8AC5-82901711149B}" type="datetime1">
              <a:rPr lang="id-ID" smtClean="0"/>
              <a:t>12/05/2026</a:t>
            </a:fld>
            <a:endParaRPr lang="id-ID"/>
          </a:p>
        </p:txBody>
      </p:sp>
      <p:sp>
        <p:nvSpPr>
          <p:cNvPr id="4" name="Footer Placeholder 4">
            <a:extLst>
              <a:ext uri="{FF2B5EF4-FFF2-40B4-BE49-F238E27FC236}">
                <a16:creationId xmlns:a16="http://schemas.microsoft.com/office/drawing/2014/main" id="{0C319169-09CA-4A10-ADCB-7905BEC3EC33}"/>
              </a:ext>
            </a:extLst>
          </p:cNvPr>
          <p:cNvSpPr>
            <a:spLocks noGrp="1"/>
          </p:cNvSpPr>
          <p:nvPr>
            <p:ph type="ftr" sz="quarter" idx="11"/>
          </p:nvPr>
        </p:nvSpPr>
        <p:spPr/>
        <p:txBody>
          <a:bodyPr/>
          <a:lstStyle>
            <a:lvl1pPr>
              <a:defRPr/>
            </a:lvl1pPr>
          </a:lstStyle>
          <a:p>
            <a:pPr>
              <a:defRPr/>
            </a:pPr>
            <a:endParaRPr lang="id-ID"/>
          </a:p>
        </p:txBody>
      </p:sp>
      <p:sp>
        <p:nvSpPr>
          <p:cNvPr id="5" name="Slide Number Placeholder 5">
            <a:extLst>
              <a:ext uri="{FF2B5EF4-FFF2-40B4-BE49-F238E27FC236}">
                <a16:creationId xmlns:a16="http://schemas.microsoft.com/office/drawing/2014/main" id="{8E8BA520-FC8E-4EAF-A6D6-366FD8FAE8DD}"/>
              </a:ext>
            </a:extLst>
          </p:cNvPr>
          <p:cNvSpPr>
            <a:spLocks noGrp="1"/>
          </p:cNvSpPr>
          <p:nvPr>
            <p:ph type="sldNum" sz="quarter" idx="12"/>
          </p:nvPr>
        </p:nvSpPr>
        <p:spPr/>
        <p:txBody>
          <a:bodyPr/>
          <a:lstStyle>
            <a:lvl1pPr>
              <a:defRPr/>
            </a:lvl1pPr>
          </a:lstStyle>
          <a:p>
            <a:fld id="{00955EB0-0ACE-40DD-A72B-C831A37EA10E}" type="slidenum">
              <a:rPr lang="id-ID" altLang="en-US"/>
              <a:pPr/>
              <a:t>‹#›</a:t>
            </a:fld>
            <a:endParaRPr lang="id-ID" altLang="en-US"/>
          </a:p>
        </p:txBody>
      </p:sp>
    </p:spTree>
    <p:extLst>
      <p:ext uri="{BB962C8B-B14F-4D97-AF65-F5344CB8AC3E}">
        <p14:creationId xmlns:p14="http://schemas.microsoft.com/office/powerpoint/2010/main" val="2389861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58BC010-6792-473F-B173-27D3709C9905}"/>
              </a:ext>
            </a:extLst>
          </p:cNvPr>
          <p:cNvSpPr>
            <a:spLocks noGrp="1"/>
          </p:cNvSpPr>
          <p:nvPr>
            <p:ph type="dt" sz="half" idx="10"/>
          </p:nvPr>
        </p:nvSpPr>
        <p:spPr/>
        <p:txBody>
          <a:bodyPr/>
          <a:lstStyle>
            <a:lvl1pPr>
              <a:defRPr/>
            </a:lvl1pPr>
          </a:lstStyle>
          <a:p>
            <a:pPr>
              <a:defRPr/>
            </a:pPr>
            <a:fld id="{DFAF1C8C-9C24-432D-ACAB-3ADCE9F62F29}" type="datetime1">
              <a:rPr lang="id-ID" smtClean="0"/>
              <a:t>12/05/2026</a:t>
            </a:fld>
            <a:endParaRPr lang="id-ID"/>
          </a:p>
        </p:txBody>
      </p:sp>
      <p:sp>
        <p:nvSpPr>
          <p:cNvPr id="3" name="Footer Placeholder 4">
            <a:extLst>
              <a:ext uri="{FF2B5EF4-FFF2-40B4-BE49-F238E27FC236}">
                <a16:creationId xmlns:a16="http://schemas.microsoft.com/office/drawing/2014/main" id="{95F7A919-B179-4371-A051-6CB4CE5BD0AB}"/>
              </a:ext>
            </a:extLst>
          </p:cNvPr>
          <p:cNvSpPr>
            <a:spLocks noGrp="1"/>
          </p:cNvSpPr>
          <p:nvPr>
            <p:ph type="ftr" sz="quarter" idx="11"/>
          </p:nvPr>
        </p:nvSpPr>
        <p:spPr/>
        <p:txBody>
          <a:bodyPr/>
          <a:lstStyle>
            <a:lvl1pPr>
              <a:defRPr/>
            </a:lvl1pPr>
          </a:lstStyle>
          <a:p>
            <a:pPr>
              <a:defRPr/>
            </a:pPr>
            <a:endParaRPr lang="id-ID"/>
          </a:p>
        </p:txBody>
      </p:sp>
      <p:sp>
        <p:nvSpPr>
          <p:cNvPr id="4" name="Slide Number Placeholder 5">
            <a:extLst>
              <a:ext uri="{FF2B5EF4-FFF2-40B4-BE49-F238E27FC236}">
                <a16:creationId xmlns:a16="http://schemas.microsoft.com/office/drawing/2014/main" id="{A2FCD19D-881D-4916-B3F9-1CDA5B9AD1D8}"/>
              </a:ext>
            </a:extLst>
          </p:cNvPr>
          <p:cNvSpPr>
            <a:spLocks noGrp="1"/>
          </p:cNvSpPr>
          <p:nvPr>
            <p:ph type="sldNum" sz="quarter" idx="12"/>
          </p:nvPr>
        </p:nvSpPr>
        <p:spPr/>
        <p:txBody>
          <a:bodyPr/>
          <a:lstStyle>
            <a:lvl1pPr>
              <a:defRPr/>
            </a:lvl1pPr>
          </a:lstStyle>
          <a:p>
            <a:fld id="{1FA97F51-0A9C-4DB7-9CC0-414022DD100D}" type="slidenum">
              <a:rPr lang="id-ID" altLang="en-US"/>
              <a:pPr/>
              <a:t>‹#›</a:t>
            </a:fld>
            <a:endParaRPr lang="id-ID" altLang="en-US"/>
          </a:p>
        </p:txBody>
      </p:sp>
    </p:spTree>
    <p:extLst>
      <p:ext uri="{BB962C8B-B14F-4D97-AF65-F5344CB8AC3E}">
        <p14:creationId xmlns:p14="http://schemas.microsoft.com/office/powerpoint/2010/main" val="1926447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F21E1E31-3462-422B-8E99-9215F4952766}"/>
              </a:ext>
            </a:extLst>
          </p:cNvPr>
          <p:cNvSpPr>
            <a:spLocks noGrp="1"/>
          </p:cNvSpPr>
          <p:nvPr>
            <p:ph type="dt" sz="half" idx="10"/>
          </p:nvPr>
        </p:nvSpPr>
        <p:spPr/>
        <p:txBody>
          <a:bodyPr/>
          <a:lstStyle>
            <a:lvl1pPr>
              <a:defRPr/>
            </a:lvl1pPr>
          </a:lstStyle>
          <a:p>
            <a:pPr>
              <a:defRPr/>
            </a:pPr>
            <a:fld id="{1296D2A0-079B-4F34-AD26-8D6CED74539D}" type="datetime1">
              <a:rPr lang="id-ID" smtClean="0"/>
              <a:t>12/05/2026</a:t>
            </a:fld>
            <a:endParaRPr lang="id-ID"/>
          </a:p>
        </p:txBody>
      </p:sp>
      <p:sp>
        <p:nvSpPr>
          <p:cNvPr id="6" name="Footer Placeholder 4">
            <a:extLst>
              <a:ext uri="{FF2B5EF4-FFF2-40B4-BE49-F238E27FC236}">
                <a16:creationId xmlns:a16="http://schemas.microsoft.com/office/drawing/2014/main" id="{23EC8090-2177-44AE-B435-A5E9AF9CE427}"/>
              </a:ext>
            </a:extLst>
          </p:cNvPr>
          <p:cNvSpPr>
            <a:spLocks noGrp="1"/>
          </p:cNvSpPr>
          <p:nvPr>
            <p:ph type="ftr" sz="quarter" idx="11"/>
          </p:nvPr>
        </p:nvSpPr>
        <p:spPr/>
        <p:txBody>
          <a:bodyPr/>
          <a:lstStyle>
            <a:lvl1pPr>
              <a:defRPr/>
            </a:lvl1pPr>
          </a:lstStyle>
          <a:p>
            <a:pPr>
              <a:defRPr/>
            </a:pPr>
            <a:endParaRPr lang="id-ID"/>
          </a:p>
        </p:txBody>
      </p:sp>
      <p:sp>
        <p:nvSpPr>
          <p:cNvPr id="7" name="Slide Number Placeholder 5">
            <a:extLst>
              <a:ext uri="{FF2B5EF4-FFF2-40B4-BE49-F238E27FC236}">
                <a16:creationId xmlns:a16="http://schemas.microsoft.com/office/drawing/2014/main" id="{5E01C5E0-80BC-4429-9755-02EB5AC2FEF7}"/>
              </a:ext>
            </a:extLst>
          </p:cNvPr>
          <p:cNvSpPr>
            <a:spLocks noGrp="1"/>
          </p:cNvSpPr>
          <p:nvPr>
            <p:ph type="sldNum" sz="quarter" idx="12"/>
          </p:nvPr>
        </p:nvSpPr>
        <p:spPr/>
        <p:txBody>
          <a:bodyPr/>
          <a:lstStyle>
            <a:lvl1pPr>
              <a:defRPr/>
            </a:lvl1pPr>
          </a:lstStyle>
          <a:p>
            <a:fld id="{8C831C68-D22C-45F8-AB2A-1AC81D5792E9}" type="slidenum">
              <a:rPr lang="id-ID" altLang="en-US"/>
              <a:pPr/>
              <a:t>‹#›</a:t>
            </a:fld>
            <a:endParaRPr lang="id-ID" altLang="en-US"/>
          </a:p>
        </p:txBody>
      </p:sp>
    </p:spTree>
    <p:extLst>
      <p:ext uri="{BB962C8B-B14F-4D97-AF65-F5344CB8AC3E}">
        <p14:creationId xmlns:p14="http://schemas.microsoft.com/office/powerpoint/2010/main" val="1163144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8A058DB-3719-4A5B-AF5F-5CF92F1C87EB}"/>
              </a:ext>
            </a:extLst>
          </p:cNvPr>
          <p:cNvSpPr>
            <a:spLocks noGrp="1"/>
          </p:cNvSpPr>
          <p:nvPr>
            <p:ph type="dt" sz="half" idx="10"/>
          </p:nvPr>
        </p:nvSpPr>
        <p:spPr/>
        <p:txBody>
          <a:bodyPr/>
          <a:lstStyle>
            <a:lvl1pPr>
              <a:defRPr/>
            </a:lvl1pPr>
          </a:lstStyle>
          <a:p>
            <a:pPr>
              <a:defRPr/>
            </a:pPr>
            <a:fld id="{4994BFBD-5E31-447A-AA40-7A2257E427CF}" type="datetime1">
              <a:rPr lang="id-ID" smtClean="0"/>
              <a:t>12/05/2026</a:t>
            </a:fld>
            <a:endParaRPr lang="id-ID"/>
          </a:p>
        </p:txBody>
      </p:sp>
      <p:sp>
        <p:nvSpPr>
          <p:cNvPr id="6" name="Footer Placeholder 4">
            <a:extLst>
              <a:ext uri="{FF2B5EF4-FFF2-40B4-BE49-F238E27FC236}">
                <a16:creationId xmlns:a16="http://schemas.microsoft.com/office/drawing/2014/main" id="{5C69CBA9-F3C3-4A33-A719-74D1C2808D93}"/>
              </a:ext>
            </a:extLst>
          </p:cNvPr>
          <p:cNvSpPr>
            <a:spLocks noGrp="1"/>
          </p:cNvSpPr>
          <p:nvPr>
            <p:ph type="ftr" sz="quarter" idx="11"/>
          </p:nvPr>
        </p:nvSpPr>
        <p:spPr/>
        <p:txBody>
          <a:bodyPr/>
          <a:lstStyle>
            <a:lvl1pPr>
              <a:defRPr/>
            </a:lvl1pPr>
          </a:lstStyle>
          <a:p>
            <a:pPr>
              <a:defRPr/>
            </a:pPr>
            <a:endParaRPr lang="id-ID"/>
          </a:p>
        </p:txBody>
      </p:sp>
      <p:sp>
        <p:nvSpPr>
          <p:cNvPr id="7" name="Slide Number Placeholder 5">
            <a:extLst>
              <a:ext uri="{FF2B5EF4-FFF2-40B4-BE49-F238E27FC236}">
                <a16:creationId xmlns:a16="http://schemas.microsoft.com/office/drawing/2014/main" id="{7E630768-DC86-476C-9C11-4A7CB31881D0}"/>
              </a:ext>
            </a:extLst>
          </p:cNvPr>
          <p:cNvSpPr>
            <a:spLocks noGrp="1"/>
          </p:cNvSpPr>
          <p:nvPr>
            <p:ph type="sldNum" sz="quarter" idx="12"/>
          </p:nvPr>
        </p:nvSpPr>
        <p:spPr/>
        <p:txBody>
          <a:bodyPr/>
          <a:lstStyle>
            <a:lvl1pPr>
              <a:defRPr/>
            </a:lvl1pPr>
          </a:lstStyle>
          <a:p>
            <a:fld id="{2EB10D5E-EC90-40A5-8D90-EEF5664F902B}" type="slidenum">
              <a:rPr lang="id-ID" altLang="en-US"/>
              <a:pPr/>
              <a:t>‹#›</a:t>
            </a:fld>
            <a:endParaRPr lang="id-ID" altLang="en-US"/>
          </a:p>
        </p:txBody>
      </p:sp>
    </p:spTree>
    <p:extLst>
      <p:ext uri="{BB962C8B-B14F-4D97-AF65-F5344CB8AC3E}">
        <p14:creationId xmlns:p14="http://schemas.microsoft.com/office/powerpoint/2010/main" val="2399383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4000" r="-5000"/>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4D9397B-CF53-4F75-852B-B83285436D7B}"/>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AU" altLang="en-US"/>
          </a:p>
        </p:txBody>
      </p:sp>
      <p:sp>
        <p:nvSpPr>
          <p:cNvPr id="1027" name="Text Placeholder 2">
            <a:extLst>
              <a:ext uri="{FF2B5EF4-FFF2-40B4-BE49-F238E27FC236}">
                <a16:creationId xmlns:a16="http://schemas.microsoft.com/office/drawing/2014/main" id="{CE5B0132-ACE2-4230-8B50-1072E50FCA45}"/>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AU" altLang="en-US"/>
          </a:p>
        </p:txBody>
      </p:sp>
      <p:sp>
        <p:nvSpPr>
          <p:cNvPr id="4" name="Date Placeholder 3">
            <a:extLst>
              <a:ext uri="{FF2B5EF4-FFF2-40B4-BE49-F238E27FC236}">
                <a16:creationId xmlns:a16="http://schemas.microsoft.com/office/drawing/2014/main" id="{6E272FD2-73BD-462F-8757-F9877295EEAE}"/>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Arial" pitchFamily="34" charset="0"/>
                <a:cs typeface="Arial" pitchFamily="34" charset="0"/>
              </a:defRPr>
            </a:lvl1pPr>
          </a:lstStyle>
          <a:p>
            <a:pPr>
              <a:defRPr/>
            </a:pPr>
            <a:fld id="{0321C3DC-6F0B-49CD-8E92-CC28DA79BB89}" type="datetime1">
              <a:rPr lang="id-ID" smtClean="0"/>
              <a:t>12/05/2026</a:t>
            </a:fld>
            <a:endParaRPr lang="id-ID"/>
          </a:p>
        </p:txBody>
      </p:sp>
      <p:sp>
        <p:nvSpPr>
          <p:cNvPr id="5" name="Footer Placeholder 4">
            <a:extLst>
              <a:ext uri="{FF2B5EF4-FFF2-40B4-BE49-F238E27FC236}">
                <a16:creationId xmlns:a16="http://schemas.microsoft.com/office/drawing/2014/main" id="{94B0B3EC-F6FA-4785-83FA-809F8738D12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ea typeface="+mn-ea"/>
                <a:cs typeface="Arial" charset="0"/>
              </a:defRPr>
            </a:lvl1pPr>
          </a:lstStyle>
          <a:p>
            <a:pPr>
              <a:defRPr/>
            </a:pPr>
            <a:endParaRPr lang="id-ID"/>
          </a:p>
        </p:txBody>
      </p:sp>
      <p:sp>
        <p:nvSpPr>
          <p:cNvPr id="6" name="Slide Number Placeholder 5">
            <a:extLst>
              <a:ext uri="{FF2B5EF4-FFF2-40B4-BE49-F238E27FC236}">
                <a16:creationId xmlns:a16="http://schemas.microsoft.com/office/drawing/2014/main" id="{2A0E8CCA-2E3C-4589-98CC-FC490208B22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cs typeface="Arial" panose="020B0604020202020204" pitchFamily="34" charset="0"/>
              </a:defRPr>
            </a:lvl1pPr>
          </a:lstStyle>
          <a:p>
            <a:fld id="{A289E8E5-6C12-450B-BBD2-F6205A03EB78}" type="slidenum">
              <a:rPr lang="id-ID" altLang="en-US"/>
              <a:pPr/>
              <a:t>‹#›</a:t>
            </a:fld>
            <a:endParaRPr lang="id-ID" altLang="en-US"/>
          </a:p>
        </p:txBody>
      </p:sp>
    </p:spTree>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hdr="0" ftr="0" dt="0"/>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8E588FF-4D6F-4AAA-87A0-E8F2320B0328}"/>
              </a:ext>
            </a:extLst>
          </p:cNvPr>
          <p:cNvSpPr>
            <a:spLocks noGrp="1"/>
          </p:cNvSpPr>
          <p:nvPr>
            <p:ph type="subTitle" idx="1"/>
          </p:nvPr>
        </p:nvSpPr>
        <p:spPr>
          <a:xfrm>
            <a:off x="826541" y="4065452"/>
            <a:ext cx="8355013" cy="1739812"/>
          </a:xfrm>
        </p:spPr>
        <p:txBody>
          <a:bodyPr rtlCol="0">
            <a:noAutofit/>
          </a:bodyPr>
          <a:lstStyle/>
          <a:p>
            <a:pPr eaLnBrk="1" fontAlgn="auto" hangingPunct="1">
              <a:spcBef>
                <a:spcPts val="0"/>
              </a:spcBef>
              <a:spcAft>
                <a:spcPts val="0"/>
              </a:spcAft>
              <a:buFont typeface="Wingdings 2"/>
              <a:buNone/>
              <a:defRPr/>
            </a:pPr>
            <a:r>
              <a:rPr lang="id-ID" sz="1800" b="1" dirty="0">
                <a:solidFill>
                  <a:schemeClr val="tx1">
                    <a:lumMod val="95000"/>
                    <a:lumOff val="5000"/>
                  </a:schemeClr>
                </a:solidFill>
                <a:ea typeface="+mn-ea"/>
                <a:cs typeface="+mn-cs"/>
              </a:rPr>
              <a:t>oleh:</a:t>
            </a:r>
          </a:p>
          <a:p>
            <a:pPr eaLnBrk="1" fontAlgn="auto" hangingPunct="1">
              <a:spcBef>
                <a:spcPts val="0"/>
              </a:spcBef>
              <a:spcAft>
                <a:spcPts val="0"/>
              </a:spcAft>
              <a:buFont typeface="Wingdings 2"/>
              <a:buNone/>
              <a:defRPr/>
            </a:pPr>
            <a:r>
              <a:rPr lang="en-US" sz="1800" b="1">
                <a:solidFill>
                  <a:schemeClr val="tx1">
                    <a:lumMod val="95000"/>
                    <a:lumOff val="5000"/>
                  </a:schemeClr>
                </a:solidFill>
                <a:ea typeface="+mn-ea"/>
                <a:cs typeface="+mn-cs"/>
              </a:rPr>
              <a:t>Widyastuti, S.H., M.H.</a:t>
            </a:r>
            <a:endParaRPr lang="en-US" sz="1800" b="1" dirty="0">
              <a:solidFill>
                <a:schemeClr val="tx1">
                  <a:lumMod val="95000"/>
                  <a:lumOff val="5000"/>
                </a:schemeClr>
              </a:solidFill>
              <a:ea typeface="+mn-ea"/>
              <a:cs typeface="+mn-cs"/>
            </a:endParaRPr>
          </a:p>
          <a:p>
            <a:pPr eaLnBrk="1" fontAlgn="auto" hangingPunct="1">
              <a:spcBef>
                <a:spcPts val="0"/>
              </a:spcBef>
              <a:spcAft>
                <a:spcPts val="0"/>
              </a:spcAft>
              <a:buFont typeface="Wingdings 2"/>
              <a:buNone/>
              <a:defRPr/>
            </a:pPr>
            <a:r>
              <a:rPr lang="en-US" sz="1800" b="1" err="1">
                <a:solidFill>
                  <a:schemeClr val="tx1"/>
                </a:solidFill>
                <a:ea typeface="+mn-ea"/>
                <a:cs typeface="+mn-cs"/>
              </a:rPr>
              <a:t>Direktur</a:t>
            </a:r>
            <a:r>
              <a:rPr lang="en-US" sz="1800" b="1">
                <a:solidFill>
                  <a:schemeClr val="tx1"/>
                </a:solidFill>
                <a:ea typeface="+mn-ea"/>
                <a:cs typeface="+mn-cs"/>
              </a:rPr>
              <a:t> Fasilitasi Perancangan Perda dan Perkada dan Pembinaan</a:t>
            </a:r>
          </a:p>
          <a:p>
            <a:pPr eaLnBrk="1" fontAlgn="auto" hangingPunct="1">
              <a:spcBef>
                <a:spcPts val="0"/>
              </a:spcBef>
              <a:spcAft>
                <a:spcPts val="0"/>
              </a:spcAft>
              <a:buFont typeface="Wingdings 2"/>
              <a:buNone/>
              <a:defRPr/>
            </a:pPr>
            <a:r>
              <a:rPr lang="en-US" sz="1800" b="1">
                <a:solidFill>
                  <a:schemeClr val="tx1"/>
                </a:solidFill>
                <a:ea typeface="+mn-ea"/>
                <a:cs typeface="+mn-cs"/>
              </a:rPr>
              <a:t>Peraturan </a:t>
            </a:r>
            <a:r>
              <a:rPr lang="en-US" sz="1800" b="1" dirty="0" err="1">
                <a:solidFill>
                  <a:schemeClr val="tx1"/>
                </a:solidFill>
                <a:ea typeface="+mn-ea"/>
                <a:cs typeface="+mn-cs"/>
              </a:rPr>
              <a:t>Perundang-undangan</a:t>
            </a:r>
            <a:r>
              <a:rPr lang="en-US" sz="1800" b="1" dirty="0">
                <a:solidFill>
                  <a:schemeClr val="tx1"/>
                </a:solidFill>
                <a:ea typeface="+mn-ea"/>
                <a:cs typeface="+mn-cs"/>
              </a:rPr>
              <a:t> </a:t>
            </a:r>
          </a:p>
          <a:p>
            <a:pPr eaLnBrk="1" fontAlgn="auto" hangingPunct="1">
              <a:spcBef>
                <a:spcPts val="0"/>
              </a:spcBef>
              <a:spcAft>
                <a:spcPts val="0"/>
              </a:spcAft>
              <a:buFont typeface="Wingdings 2"/>
              <a:buNone/>
              <a:defRPr/>
            </a:pPr>
            <a:r>
              <a:rPr lang="en-US" sz="1800" b="1" dirty="0">
                <a:solidFill>
                  <a:schemeClr val="tx1"/>
                </a:solidFill>
                <a:ea typeface="+mn-ea"/>
                <a:cs typeface="+mn-cs"/>
              </a:rPr>
              <a:t>Kementerian Hukum </a:t>
            </a:r>
            <a:r>
              <a:rPr lang="en-US" sz="1800" b="1">
                <a:solidFill>
                  <a:schemeClr val="tx1"/>
                </a:solidFill>
                <a:ea typeface="+mn-ea"/>
                <a:cs typeface="+mn-cs"/>
              </a:rPr>
              <a:t>Republik Indonesia</a:t>
            </a:r>
            <a:endParaRPr lang="en-US" sz="1800" dirty="0">
              <a:solidFill>
                <a:schemeClr val="tx1"/>
              </a:solidFill>
              <a:ea typeface="+mn-ea"/>
              <a:cs typeface="+mn-cs"/>
            </a:endParaRPr>
          </a:p>
        </p:txBody>
      </p:sp>
      <p:sp>
        <p:nvSpPr>
          <p:cNvPr id="3" name="Slide Number Placeholder 2"/>
          <p:cNvSpPr>
            <a:spLocks noGrp="1"/>
          </p:cNvSpPr>
          <p:nvPr>
            <p:ph type="sldNum" sz="quarter" idx="12"/>
          </p:nvPr>
        </p:nvSpPr>
        <p:spPr/>
        <p:txBody>
          <a:bodyPr/>
          <a:lstStyle/>
          <a:p>
            <a:fld id="{F5689E45-9617-4628-8F8B-E4D042FB6CD3}" type="slidenum">
              <a:rPr lang="id-ID" altLang="en-US" smtClean="0"/>
              <a:pPr/>
              <a:t>1</a:t>
            </a:fld>
            <a:endParaRPr lang="id-ID" altLang="en-US"/>
          </a:p>
        </p:txBody>
      </p:sp>
      <p:pic>
        <p:nvPicPr>
          <p:cNvPr id="6" name="Picture 5">
            <a:extLst>
              <a:ext uri="{FF2B5EF4-FFF2-40B4-BE49-F238E27FC236}">
                <a16:creationId xmlns:a16="http://schemas.microsoft.com/office/drawing/2014/main" id="{7956275C-3030-7010-6C0E-4A4355DB05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162" y="5578955"/>
            <a:ext cx="3917038" cy="623094"/>
          </a:xfrm>
          <a:prstGeom prst="rect">
            <a:avLst/>
          </a:prstGeom>
        </p:spPr>
      </p:pic>
      <p:sp>
        <p:nvSpPr>
          <p:cNvPr id="8" name="TextBox 7">
            <a:extLst>
              <a:ext uri="{FF2B5EF4-FFF2-40B4-BE49-F238E27FC236}">
                <a16:creationId xmlns:a16="http://schemas.microsoft.com/office/drawing/2014/main" id="{19ED6E72-2321-E472-AA81-25B66B00553A}"/>
              </a:ext>
            </a:extLst>
          </p:cNvPr>
          <p:cNvSpPr txBox="1"/>
          <p:nvPr/>
        </p:nvSpPr>
        <p:spPr>
          <a:xfrm>
            <a:off x="1608212" y="2636912"/>
            <a:ext cx="7524328" cy="1200329"/>
          </a:xfrm>
          <a:prstGeom prst="rect">
            <a:avLst/>
          </a:prstGeom>
          <a:noFill/>
        </p:spPr>
        <p:txBody>
          <a:bodyPr wrap="square">
            <a:spAutoFit/>
          </a:bodyPr>
          <a:lstStyle/>
          <a:p>
            <a:pPr algn="ctr"/>
            <a:r>
              <a:rPr lang="en-AU" altLang="en-US" sz="3600" b="1">
                <a:ea typeface="ＭＳ Ｐゴシック" panose="020B0600070205080204" pitchFamily="34" charset="-128"/>
              </a:rPr>
              <a:t>Etika</a:t>
            </a:r>
            <a:r>
              <a:rPr lang="en-US" altLang="en-US" sz="3600" b="1">
                <a:ea typeface="ＭＳ Ｐゴシック" panose="020B0600070205080204" pitchFamily="34" charset="-128"/>
              </a:rPr>
              <a:t> </a:t>
            </a:r>
            <a:r>
              <a:rPr lang="id-ID" altLang="en-US" sz="3600" b="1">
                <a:ea typeface="ＭＳ Ｐゴシック" panose="020B0600070205080204" pitchFamily="34" charset="-128"/>
              </a:rPr>
              <a:t>Perancang Peraturan Perundang-undangan</a:t>
            </a:r>
            <a:endParaRPr lang="en-ID" sz="3600"/>
          </a:p>
        </p:txBody>
      </p:sp>
      <p:pic>
        <p:nvPicPr>
          <p:cNvPr id="9" name="Picture 8" descr="C:\Users\142\Downloads\logo_baru_kumham2_copy.png">
            <a:extLst>
              <a:ext uri="{FF2B5EF4-FFF2-40B4-BE49-F238E27FC236}">
                <a16:creationId xmlns:a16="http://schemas.microsoft.com/office/drawing/2014/main" id="{4D502587-CFA2-DF47-49B3-AD2D144CAEEB}"/>
              </a:ext>
            </a:extLst>
          </p:cNvPr>
          <p:cNvPicPr>
            <a:picLocks noChangeAspect="1" noChangeArrowheads="1"/>
          </p:cNvPicPr>
          <p:nvPr/>
        </p:nvPicPr>
        <p:blipFill>
          <a:blip r:embed="rId5" cstate="print"/>
          <a:srcRect/>
          <a:stretch>
            <a:fillRect/>
          </a:stretch>
        </p:blipFill>
        <p:spPr bwMode="auto">
          <a:xfrm>
            <a:off x="6804248" y="548265"/>
            <a:ext cx="1073965" cy="1105512"/>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1DAFE774-D8AE-4842-9571-08E24FCABFB9}"/>
              </a:ext>
            </a:extLst>
          </p:cNvPr>
          <p:cNvSpPr>
            <a:spLocks noGrp="1"/>
          </p:cNvSpPr>
          <p:nvPr>
            <p:ph type="title"/>
          </p:nvPr>
        </p:nvSpPr>
        <p:spPr>
          <a:xfrm>
            <a:off x="313184" y="-133374"/>
            <a:ext cx="8147050" cy="850900"/>
          </a:xfrm>
        </p:spPr>
        <p:txBody>
          <a:bodyPr>
            <a:normAutofit fontScale="90000"/>
          </a:bodyPr>
          <a:lstStyle/>
          <a:p>
            <a:pPr algn="just" eaLnBrk="1" hangingPunct="1">
              <a:defRPr/>
            </a:pPr>
            <a:br>
              <a:rPr lang="id-ID" sz="2300" dirty="0">
                <a:solidFill>
                  <a:srgbClr val="7B9899"/>
                </a:solidFill>
                <a:ea typeface="ＭＳ Ｐゴシック" pitchFamily="34" charset="-128"/>
              </a:rPr>
            </a:br>
            <a:br>
              <a:rPr lang="id-ID" sz="2300" dirty="0">
                <a:solidFill>
                  <a:srgbClr val="7B9899"/>
                </a:solidFill>
                <a:ea typeface="ＭＳ Ｐゴシック" pitchFamily="34" charset="-128"/>
              </a:rPr>
            </a:br>
            <a:endParaRPr lang="id-ID" sz="2300" dirty="0">
              <a:solidFill>
                <a:srgbClr val="7B9899"/>
              </a:solidFill>
              <a:ea typeface="ＭＳ Ｐゴシック" pitchFamily="34" charset="-128"/>
            </a:endParaRPr>
          </a:p>
        </p:txBody>
      </p:sp>
      <p:sp>
        <p:nvSpPr>
          <p:cNvPr id="2" name="Slide Number Placeholder 1"/>
          <p:cNvSpPr>
            <a:spLocks noGrp="1"/>
          </p:cNvSpPr>
          <p:nvPr>
            <p:ph type="sldNum" sz="quarter" idx="12"/>
          </p:nvPr>
        </p:nvSpPr>
        <p:spPr>
          <a:xfrm>
            <a:off x="6409184" y="5948338"/>
            <a:ext cx="2133600" cy="365125"/>
          </a:xfrm>
        </p:spPr>
        <p:txBody>
          <a:bodyPr/>
          <a:lstStyle/>
          <a:p>
            <a:fld id="{32513316-D129-4DD6-AB51-8B975A42F7E2}" type="slidenum">
              <a:rPr lang="id-ID" altLang="en-US" smtClean="0"/>
              <a:pPr/>
              <a:t>10</a:t>
            </a:fld>
            <a:endParaRPr lang="id-ID" altLang="en-US"/>
          </a:p>
        </p:txBody>
      </p:sp>
      <p:sp>
        <p:nvSpPr>
          <p:cNvPr id="7" name="Title 1">
            <a:extLst>
              <a:ext uri="{FF2B5EF4-FFF2-40B4-BE49-F238E27FC236}">
                <a16:creationId xmlns:a16="http://schemas.microsoft.com/office/drawing/2014/main" id="{8123F650-509C-74D9-0DE1-1389891A43B5}"/>
              </a:ext>
            </a:extLst>
          </p:cNvPr>
          <p:cNvSpPr txBox="1">
            <a:spLocks/>
          </p:cNvSpPr>
          <p:nvPr/>
        </p:nvSpPr>
        <p:spPr bwMode="auto">
          <a:xfrm>
            <a:off x="611560" y="620688"/>
            <a:ext cx="8229601"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3600" dirty="0">
                <a:ea typeface="ＭＳ Ｐゴシック" panose="020B0600070205080204" pitchFamily="34" charset="-128"/>
              </a:rPr>
              <a:t>Kode </a:t>
            </a:r>
            <a:r>
              <a:rPr lang="en-US" altLang="en-US" sz="3600" dirty="0" err="1">
                <a:ea typeface="ＭＳ Ｐゴシック" panose="020B0600070205080204" pitchFamily="34" charset="-128"/>
              </a:rPr>
              <a:t>Etik</a:t>
            </a:r>
            <a:r>
              <a:rPr lang="en-US" altLang="en-US" sz="3600" dirty="0">
                <a:ea typeface="ＭＳ Ｐゴシック" panose="020B0600070205080204" pitchFamily="34" charset="-128"/>
              </a:rPr>
              <a:t> </a:t>
            </a:r>
            <a:r>
              <a:rPr lang="en-US" altLang="en-US" sz="3600" dirty="0" err="1">
                <a:ea typeface="ＭＳ Ｐゴシック" panose="020B0600070205080204" pitchFamily="34" charset="-128"/>
              </a:rPr>
              <a:t>Profesi</a:t>
            </a:r>
            <a:r>
              <a:rPr lang="en-US" altLang="en-US" sz="3600" dirty="0">
                <a:ea typeface="ＭＳ Ｐゴシック" panose="020B0600070205080204" pitchFamily="34" charset="-128"/>
              </a:rPr>
              <a:t> </a:t>
            </a:r>
            <a:r>
              <a:rPr lang="en-US" altLang="en-US" sz="3600" dirty="0" err="1">
                <a:ea typeface="ＭＳ Ｐゴシック" panose="020B0600070205080204" pitchFamily="34" charset="-128"/>
              </a:rPr>
              <a:t>mencakup</a:t>
            </a:r>
            <a:r>
              <a:rPr lang="en-US" altLang="en-US" sz="3600" dirty="0">
                <a:ea typeface="ＭＳ Ｐゴシック" panose="020B0600070205080204" pitchFamily="34" charset="-128"/>
              </a:rPr>
              <a:t> 3 (</a:t>
            </a:r>
            <a:r>
              <a:rPr lang="en-US" altLang="en-US" sz="3600" dirty="0" err="1">
                <a:ea typeface="ＭＳ Ｐゴシック" panose="020B0600070205080204" pitchFamily="34" charset="-128"/>
              </a:rPr>
              <a:t>tiga</a:t>
            </a:r>
            <a:r>
              <a:rPr lang="en-US" altLang="en-US" sz="3600" dirty="0">
                <a:ea typeface="ＭＳ Ｐゴシック" panose="020B0600070205080204" pitchFamily="34" charset="-128"/>
              </a:rPr>
              <a:t>) </a:t>
            </a:r>
            <a:r>
              <a:rPr lang="en-US" altLang="en-US" sz="3600" dirty="0" err="1">
                <a:ea typeface="ＭＳ Ｐゴシック" panose="020B0600070205080204" pitchFamily="34" charset="-128"/>
              </a:rPr>
              <a:t>hal</a:t>
            </a:r>
            <a:r>
              <a:rPr lang="en-US" altLang="en-US" sz="3600" dirty="0">
                <a:ea typeface="ＭＳ Ｐゴシック" panose="020B0600070205080204" pitchFamily="34" charset="-128"/>
              </a:rPr>
              <a:t> : </a:t>
            </a:r>
          </a:p>
        </p:txBody>
      </p:sp>
      <p:sp>
        <p:nvSpPr>
          <p:cNvPr id="26" name="Oval 25">
            <a:extLst>
              <a:ext uri="{FF2B5EF4-FFF2-40B4-BE49-F238E27FC236}">
                <a16:creationId xmlns:a16="http://schemas.microsoft.com/office/drawing/2014/main" id="{D8FEDC80-A124-D4C6-5E07-FF626766D04E}"/>
              </a:ext>
            </a:extLst>
          </p:cNvPr>
          <p:cNvSpPr/>
          <p:nvPr/>
        </p:nvSpPr>
        <p:spPr>
          <a:xfrm>
            <a:off x="434988" y="2012876"/>
            <a:ext cx="2304256" cy="100811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solidFill>
                  <a:schemeClr val="tx1"/>
                </a:solidFill>
              </a:rPr>
              <a:t>Independensi</a:t>
            </a:r>
            <a:r>
              <a:rPr lang="en-US" sz="2000" dirty="0">
                <a:solidFill>
                  <a:schemeClr val="tx1"/>
                </a:solidFill>
              </a:rPr>
              <a:t> </a:t>
            </a:r>
            <a:endParaRPr lang="en-ID" sz="2000" dirty="0">
              <a:solidFill>
                <a:schemeClr val="tx1"/>
              </a:solidFill>
            </a:endParaRPr>
          </a:p>
        </p:txBody>
      </p:sp>
      <p:sp>
        <p:nvSpPr>
          <p:cNvPr id="27" name="Arrow: Striped Right 26">
            <a:extLst>
              <a:ext uri="{FF2B5EF4-FFF2-40B4-BE49-F238E27FC236}">
                <a16:creationId xmlns:a16="http://schemas.microsoft.com/office/drawing/2014/main" id="{22130418-8140-63D7-5D01-23ABEA99393A}"/>
              </a:ext>
            </a:extLst>
          </p:cNvPr>
          <p:cNvSpPr/>
          <p:nvPr/>
        </p:nvSpPr>
        <p:spPr>
          <a:xfrm>
            <a:off x="3110136" y="2192896"/>
            <a:ext cx="1224136" cy="64807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8" name="Rectangle: Rounded Corners 27">
            <a:extLst>
              <a:ext uri="{FF2B5EF4-FFF2-40B4-BE49-F238E27FC236}">
                <a16:creationId xmlns:a16="http://schemas.microsoft.com/office/drawing/2014/main" id="{C24696AA-6761-BF24-4F84-C94860BC30DF}"/>
              </a:ext>
            </a:extLst>
          </p:cNvPr>
          <p:cNvSpPr/>
          <p:nvPr/>
        </p:nvSpPr>
        <p:spPr>
          <a:xfrm>
            <a:off x="4586484" y="1564566"/>
            <a:ext cx="3837620" cy="1296144"/>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dirty="0">
                <a:solidFill>
                  <a:schemeClr val="tx1"/>
                </a:solidFill>
                <a:effectLst/>
                <a:latin typeface="Arial" panose="020B0604020202020204" pitchFamily="34" charset="0"/>
                <a:ea typeface="Times New Roman" panose="02020603050405020304" pitchFamily="18" charset="0"/>
              </a:rPr>
              <a:t>mewajibkan anggota profesi untuk berperilaku dan bertindak objektif, bebas dari pengaruh dan tekanan pihak lain, dan menghindarkan diri dari konflik kepentingan</a:t>
            </a:r>
            <a:endParaRPr lang="en-ID" sz="1600" dirty="0">
              <a:solidFill>
                <a:schemeClr val="tx1"/>
              </a:solidFill>
            </a:endParaRPr>
          </a:p>
        </p:txBody>
      </p:sp>
      <p:sp>
        <p:nvSpPr>
          <p:cNvPr id="29" name="Oval 28">
            <a:extLst>
              <a:ext uri="{FF2B5EF4-FFF2-40B4-BE49-F238E27FC236}">
                <a16:creationId xmlns:a16="http://schemas.microsoft.com/office/drawing/2014/main" id="{47DA99A7-DDE6-AB43-AC71-BDB2EEDFD17C}"/>
              </a:ext>
            </a:extLst>
          </p:cNvPr>
          <p:cNvSpPr/>
          <p:nvPr/>
        </p:nvSpPr>
        <p:spPr>
          <a:xfrm>
            <a:off x="410469" y="3270176"/>
            <a:ext cx="2304256" cy="100811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solidFill>
                  <a:schemeClr val="tx1"/>
                </a:solidFill>
              </a:rPr>
              <a:t>Integritas</a:t>
            </a:r>
            <a:r>
              <a:rPr lang="en-US" sz="2000" dirty="0">
                <a:solidFill>
                  <a:schemeClr val="tx1"/>
                </a:solidFill>
              </a:rPr>
              <a:t> </a:t>
            </a:r>
            <a:endParaRPr lang="en-ID" sz="2000" dirty="0">
              <a:solidFill>
                <a:schemeClr val="tx1"/>
              </a:solidFill>
            </a:endParaRPr>
          </a:p>
        </p:txBody>
      </p:sp>
      <p:sp>
        <p:nvSpPr>
          <p:cNvPr id="30" name="Oval 29">
            <a:extLst>
              <a:ext uri="{FF2B5EF4-FFF2-40B4-BE49-F238E27FC236}">
                <a16:creationId xmlns:a16="http://schemas.microsoft.com/office/drawing/2014/main" id="{42F5A03B-B564-7261-1960-63456A9F1A4F}"/>
              </a:ext>
            </a:extLst>
          </p:cNvPr>
          <p:cNvSpPr/>
          <p:nvPr/>
        </p:nvSpPr>
        <p:spPr>
          <a:xfrm>
            <a:off x="434988" y="4677172"/>
            <a:ext cx="2304256" cy="100811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highlight>
                  <a:srgbClr val="FFFF00"/>
                </a:highlight>
              </a:rPr>
              <a:t>Profesionalitas</a:t>
            </a:r>
            <a:endParaRPr lang="en-ID" dirty="0">
              <a:solidFill>
                <a:schemeClr val="tx1"/>
              </a:solidFill>
              <a:highlight>
                <a:srgbClr val="FFFF00"/>
              </a:highlight>
            </a:endParaRPr>
          </a:p>
        </p:txBody>
      </p:sp>
      <p:sp>
        <p:nvSpPr>
          <p:cNvPr id="31" name="Arrow: Striped Right 30">
            <a:extLst>
              <a:ext uri="{FF2B5EF4-FFF2-40B4-BE49-F238E27FC236}">
                <a16:creationId xmlns:a16="http://schemas.microsoft.com/office/drawing/2014/main" id="{CB836980-2BBC-070E-0196-23B1D8F8D619}"/>
              </a:ext>
            </a:extLst>
          </p:cNvPr>
          <p:cNvSpPr/>
          <p:nvPr/>
        </p:nvSpPr>
        <p:spPr>
          <a:xfrm>
            <a:off x="3097876" y="3531977"/>
            <a:ext cx="1224136" cy="64807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2" name="Arrow: Striped Right 31">
            <a:extLst>
              <a:ext uri="{FF2B5EF4-FFF2-40B4-BE49-F238E27FC236}">
                <a16:creationId xmlns:a16="http://schemas.microsoft.com/office/drawing/2014/main" id="{42D75EFB-F4DD-894A-EBAE-5BB3E25300AA}"/>
              </a:ext>
            </a:extLst>
          </p:cNvPr>
          <p:cNvSpPr/>
          <p:nvPr/>
        </p:nvSpPr>
        <p:spPr>
          <a:xfrm>
            <a:off x="3093176" y="4857192"/>
            <a:ext cx="1224136" cy="64807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3" name="Rectangle: Rounded Corners 32">
            <a:extLst>
              <a:ext uri="{FF2B5EF4-FFF2-40B4-BE49-F238E27FC236}">
                <a16:creationId xmlns:a16="http://schemas.microsoft.com/office/drawing/2014/main" id="{96A95904-2FE6-C07E-0F37-F045B7482F92}"/>
              </a:ext>
            </a:extLst>
          </p:cNvPr>
          <p:cNvSpPr/>
          <p:nvPr/>
        </p:nvSpPr>
        <p:spPr>
          <a:xfrm>
            <a:off x="4508773" y="2935362"/>
            <a:ext cx="4413176" cy="154533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d-ID" sz="1400" dirty="0">
                <a:solidFill>
                  <a:schemeClr val="tx1"/>
                </a:solidFill>
                <a:effectLst/>
                <a:latin typeface="Arial" panose="020B0604020202020204" pitchFamily="34" charset="0"/>
                <a:ea typeface="Times New Roman" panose="02020603050405020304" pitchFamily="18" charset="0"/>
              </a:rPr>
              <a:t>anggota profesi diwajibkan bekerja dengan penuh pengabdian, menjaga diri dari perbuatan tercela, menjaga nama baik dan martabat organisasi, bangsa dan negara, tidak melakukan perbuatan yang merugikan profesi, dan tidak menjual rahasia organisasi untuk kepentingan pribadi</a:t>
            </a:r>
            <a:endParaRPr lang="en-ID" sz="1400" dirty="0">
              <a:solidFill>
                <a:schemeClr val="tx1"/>
              </a:solidFill>
            </a:endParaRPr>
          </a:p>
        </p:txBody>
      </p:sp>
      <p:sp>
        <p:nvSpPr>
          <p:cNvPr id="34" name="Rectangle: Rounded Corners 33">
            <a:extLst>
              <a:ext uri="{FF2B5EF4-FFF2-40B4-BE49-F238E27FC236}">
                <a16:creationId xmlns:a16="http://schemas.microsoft.com/office/drawing/2014/main" id="{1D7EC498-B354-999A-CED8-81622C646D99}"/>
              </a:ext>
            </a:extLst>
          </p:cNvPr>
          <p:cNvSpPr/>
          <p:nvPr/>
        </p:nvSpPr>
        <p:spPr>
          <a:xfrm>
            <a:off x="4671244" y="4632367"/>
            <a:ext cx="3837620" cy="1440441"/>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d-ID" sz="1600" dirty="0">
                <a:solidFill>
                  <a:schemeClr val="tx1"/>
                </a:solidFill>
                <a:effectLst/>
                <a:latin typeface="Arial" panose="020B0604020202020204" pitchFamily="34" charset="0"/>
                <a:ea typeface="Times New Roman" panose="02020603050405020304" pitchFamily="18" charset="0"/>
              </a:rPr>
              <a:t>anggota profesi bekerja dengan kompetensi dan keahlian yang memadai, sesuai dengan standar dan prosedur, cermat, teliti, dan akurat serta mengutamakan pelayanan yang berkualitas</a:t>
            </a:r>
            <a:endParaRPr lang="en-ID" sz="1600" dirty="0">
              <a:solidFill>
                <a:schemeClr val="tx1"/>
              </a:solidFill>
            </a:endParaRPr>
          </a:p>
        </p:txBody>
      </p:sp>
    </p:spTree>
    <p:extLst>
      <p:ext uri="{BB962C8B-B14F-4D97-AF65-F5344CB8AC3E}">
        <p14:creationId xmlns:p14="http://schemas.microsoft.com/office/powerpoint/2010/main" val="4121922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1A5FC122-C43F-4B2A-A95E-CB312B55DE2D}"/>
              </a:ext>
            </a:extLst>
          </p:cNvPr>
          <p:cNvSpPr txBox="1">
            <a:spLocks noChangeArrowheads="1"/>
          </p:cNvSpPr>
          <p:nvPr/>
        </p:nvSpPr>
        <p:spPr bwMode="auto">
          <a:xfrm>
            <a:off x="251520" y="1474990"/>
            <a:ext cx="8435280" cy="584775"/>
          </a:xfrm>
          <a:prstGeom prst="rect">
            <a:avLst/>
          </a:prstGeom>
          <a:noFill/>
          <a:ln>
            <a:noFill/>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defRPr/>
            </a:pPr>
            <a:r>
              <a:rPr lang="en-US" altLang="en-US" sz="3200" b="1" dirty="0">
                <a:effectLst>
                  <a:outerShdw blurRad="38100" dist="38100" dir="2700000" algn="tl">
                    <a:srgbClr val="000000">
                      <a:alpha val="43137"/>
                    </a:srgbClr>
                  </a:outerShdw>
                </a:effectLst>
                <a:latin typeface="+mj-lt"/>
                <a:ea typeface="+mn-ea"/>
              </a:rPr>
              <a:t>KODE ETIK &amp; KODE PERILAKU ASN</a:t>
            </a:r>
            <a:endParaRPr lang="en-US" altLang="en-US" sz="3200" b="1" dirty="0">
              <a:solidFill>
                <a:srgbClr val="C00000"/>
              </a:solidFill>
              <a:effectLst>
                <a:outerShdw blurRad="38100" dist="38100" dir="2700000" algn="tl">
                  <a:srgbClr val="000000">
                    <a:alpha val="43137"/>
                  </a:srgbClr>
                </a:outerShdw>
              </a:effectLst>
              <a:latin typeface="+mj-lt"/>
              <a:ea typeface="+mn-ea"/>
            </a:endParaRPr>
          </a:p>
        </p:txBody>
      </p:sp>
      <p:sp>
        <p:nvSpPr>
          <p:cNvPr id="5" name="Content Placeholder 4">
            <a:extLst>
              <a:ext uri="{FF2B5EF4-FFF2-40B4-BE49-F238E27FC236}">
                <a16:creationId xmlns:a16="http://schemas.microsoft.com/office/drawing/2014/main" id="{B6C09F6A-A4F5-08EC-F239-C8A07362A806}"/>
              </a:ext>
            </a:extLst>
          </p:cNvPr>
          <p:cNvSpPr>
            <a:spLocks noGrp="1"/>
          </p:cNvSpPr>
          <p:nvPr>
            <p:ph idx="1"/>
          </p:nvPr>
        </p:nvSpPr>
        <p:spPr>
          <a:xfrm>
            <a:off x="467544" y="2492895"/>
            <a:ext cx="8219256" cy="2016225"/>
          </a:xfrm>
        </p:spPr>
        <p:txBody>
          <a:bodyPr/>
          <a:lstStyle/>
          <a:p>
            <a:pPr marL="0" indent="0" algn="ctr">
              <a:buNone/>
            </a:pPr>
            <a:r>
              <a:rPr lang="en-US"/>
              <a:t>Kode </a:t>
            </a:r>
            <a:r>
              <a:rPr lang="en-US" dirty="0" err="1"/>
              <a:t>etik</a:t>
            </a:r>
            <a:r>
              <a:rPr lang="en-US" dirty="0"/>
              <a:t> dan </a:t>
            </a:r>
            <a:r>
              <a:rPr lang="en-US" dirty="0" err="1"/>
              <a:t>kode</a:t>
            </a:r>
            <a:r>
              <a:rPr lang="en-US" dirty="0"/>
              <a:t> </a:t>
            </a:r>
            <a:r>
              <a:rPr lang="en-US" dirty="0" err="1"/>
              <a:t>perilaku</a:t>
            </a:r>
            <a:r>
              <a:rPr lang="en-US" dirty="0"/>
              <a:t> </a:t>
            </a:r>
            <a:r>
              <a:rPr lang="en-US" dirty="0" err="1"/>
              <a:t>bertujuan</a:t>
            </a:r>
            <a:r>
              <a:rPr lang="en-US" dirty="0"/>
              <a:t> </a:t>
            </a:r>
            <a:r>
              <a:rPr lang="en-US" dirty="0" err="1"/>
              <a:t>untuk</a:t>
            </a:r>
            <a:r>
              <a:rPr lang="en-US" dirty="0"/>
              <a:t> </a:t>
            </a:r>
            <a:r>
              <a:rPr lang="en-US" dirty="0" err="1"/>
              <a:t>menjaga</a:t>
            </a:r>
            <a:r>
              <a:rPr lang="en-US" dirty="0"/>
              <a:t> </a:t>
            </a:r>
            <a:r>
              <a:rPr lang="en-US" dirty="0" err="1"/>
              <a:t>martabat</a:t>
            </a:r>
            <a:r>
              <a:rPr lang="en-US" dirty="0"/>
              <a:t> dan </a:t>
            </a:r>
            <a:r>
              <a:rPr lang="en-US" dirty="0" err="1"/>
              <a:t>kehormatan</a:t>
            </a:r>
            <a:r>
              <a:rPr lang="en-US" dirty="0"/>
              <a:t> ASN </a:t>
            </a:r>
            <a:r>
              <a:rPr lang="en-US" dirty="0" err="1"/>
              <a:t>serta</a:t>
            </a:r>
            <a:r>
              <a:rPr lang="en-US" dirty="0"/>
              <a:t> </a:t>
            </a:r>
            <a:r>
              <a:rPr lang="en-US" dirty="0" err="1"/>
              <a:t>kepentingan</a:t>
            </a:r>
            <a:r>
              <a:rPr lang="en-US" dirty="0"/>
              <a:t> </a:t>
            </a:r>
            <a:r>
              <a:rPr lang="en-US" dirty="0" err="1"/>
              <a:t>bangsa</a:t>
            </a:r>
            <a:r>
              <a:rPr lang="en-US" dirty="0"/>
              <a:t> dan negara.</a:t>
            </a:r>
          </a:p>
        </p:txBody>
      </p:sp>
      <p:sp>
        <p:nvSpPr>
          <p:cNvPr id="2" name="Slide Number Placeholder 1"/>
          <p:cNvSpPr>
            <a:spLocks noGrp="1"/>
          </p:cNvSpPr>
          <p:nvPr>
            <p:ph type="sldNum" sz="quarter" idx="12"/>
          </p:nvPr>
        </p:nvSpPr>
        <p:spPr/>
        <p:txBody>
          <a:bodyPr/>
          <a:lstStyle/>
          <a:p>
            <a:fld id="{32513316-D129-4DD6-AB51-8B975A42F7E2}" type="slidenum">
              <a:rPr lang="id-ID" altLang="en-US" smtClean="0"/>
              <a:pPr/>
              <a:t>11</a:t>
            </a:fld>
            <a:endParaRPr lang="id-ID" altLang="en-US"/>
          </a:p>
        </p:txBody>
      </p:sp>
      <p:pic>
        <p:nvPicPr>
          <p:cNvPr id="3" name="Picture 2" descr="C:\Users\142\Downloads\logo_baru_kumham2_copy.png">
            <a:extLst>
              <a:ext uri="{FF2B5EF4-FFF2-40B4-BE49-F238E27FC236}">
                <a16:creationId xmlns:a16="http://schemas.microsoft.com/office/drawing/2014/main" id="{F0D819DC-6488-AA68-1FFF-1A31AAAA5567}"/>
              </a:ext>
            </a:extLst>
          </p:cNvPr>
          <p:cNvPicPr>
            <a:picLocks noChangeAspect="1" noChangeArrowheads="1"/>
          </p:cNvPicPr>
          <p:nvPr/>
        </p:nvPicPr>
        <p:blipFill>
          <a:blip r:embed="rId2" cstate="print"/>
          <a:srcRect/>
          <a:stretch>
            <a:fillRect/>
          </a:stretch>
        </p:blipFill>
        <p:spPr bwMode="auto">
          <a:xfrm>
            <a:off x="6409293" y="391410"/>
            <a:ext cx="423103" cy="461665"/>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02680727-24F3-1811-B22B-BCB423A1368E}"/>
              </a:ext>
            </a:extLst>
          </p:cNvPr>
          <p:cNvSpPr txBox="1"/>
          <p:nvPr/>
        </p:nvSpPr>
        <p:spPr>
          <a:xfrm>
            <a:off x="6832396" y="391410"/>
            <a:ext cx="2011679" cy="461665"/>
          </a:xfrm>
          <a:prstGeom prst="rect">
            <a:avLst/>
          </a:prstGeom>
          <a:noFill/>
        </p:spPr>
        <p:txBody>
          <a:bodyPr wrap="square" rtlCol="0">
            <a:spAutoFit/>
          </a:bodyPr>
          <a:lstStyle/>
          <a:p>
            <a:r>
              <a:rPr lang="id-ID" sz="1200" b="1">
                <a:solidFill>
                  <a:schemeClr val="accent1">
                    <a:lumMod val="50000"/>
                  </a:schemeClr>
                </a:solidFill>
              </a:rPr>
              <a:t>KEMENTERIAN</a:t>
            </a:r>
            <a:r>
              <a:rPr lang="en-US" sz="1200" b="1">
                <a:solidFill>
                  <a:schemeClr val="accent1">
                    <a:lumMod val="50000"/>
                  </a:schemeClr>
                </a:solidFill>
              </a:rPr>
              <a:t> </a:t>
            </a:r>
            <a:r>
              <a:rPr lang="id-ID" sz="1200" b="1">
                <a:solidFill>
                  <a:schemeClr val="accent1">
                    <a:lumMod val="50000"/>
                  </a:schemeClr>
                </a:solidFill>
              </a:rPr>
              <a:t>HUKUM </a:t>
            </a:r>
            <a:endParaRPr lang="id-ID" sz="1200" b="1" dirty="0">
              <a:solidFill>
                <a:schemeClr val="accent1">
                  <a:lumMod val="50000"/>
                </a:schemeClr>
              </a:solidFill>
            </a:endParaRPr>
          </a:p>
          <a:p>
            <a:r>
              <a:rPr lang="id-ID" sz="1200">
                <a:solidFill>
                  <a:schemeClr val="accent1">
                    <a:lumMod val="50000"/>
                  </a:schemeClr>
                </a:solidFill>
              </a:rPr>
              <a:t>REPUBLIK </a:t>
            </a:r>
            <a:r>
              <a:rPr lang="id-ID" sz="1200" dirty="0">
                <a:solidFill>
                  <a:schemeClr val="accent1">
                    <a:lumMod val="50000"/>
                  </a:schemeClr>
                </a:solidFill>
              </a:rPr>
              <a:t>INDONESIA</a:t>
            </a:r>
          </a:p>
        </p:txBody>
      </p:sp>
      <p:pic>
        <p:nvPicPr>
          <p:cNvPr id="6" name="Google Shape;260;p34">
            <a:extLst>
              <a:ext uri="{FF2B5EF4-FFF2-40B4-BE49-F238E27FC236}">
                <a16:creationId xmlns:a16="http://schemas.microsoft.com/office/drawing/2014/main" id="{39A8E3EC-611A-73EC-5B14-D7103C438CC3}"/>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871864" y="391410"/>
            <a:ext cx="423103" cy="461665"/>
          </a:xfrm>
          <a:prstGeom prst="rect">
            <a:avLst/>
          </a:prstGeom>
          <a:noFill/>
          <a:ln>
            <a:noFill/>
          </a:ln>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BEC2B-ED67-BCF3-8F0E-C1E140ED461B}"/>
              </a:ext>
            </a:extLst>
          </p:cNvPr>
          <p:cNvSpPr>
            <a:spLocks noGrp="1"/>
          </p:cNvSpPr>
          <p:nvPr>
            <p:ph type="title"/>
          </p:nvPr>
        </p:nvSpPr>
        <p:spPr>
          <a:xfrm>
            <a:off x="467544" y="548680"/>
            <a:ext cx="7931224" cy="685801"/>
          </a:xfrm>
        </p:spPr>
        <p:txBody>
          <a:bodyPr/>
          <a:lstStyle/>
          <a:p>
            <a:r>
              <a:rPr lang="en-US" sz="3600" dirty="0"/>
              <a:t>KODE ETIK DAN KODE PERILAKU ASN</a:t>
            </a:r>
          </a:p>
        </p:txBody>
      </p:sp>
      <p:sp>
        <p:nvSpPr>
          <p:cNvPr id="4" name="Slide Number Placeholder 3">
            <a:extLst>
              <a:ext uri="{FF2B5EF4-FFF2-40B4-BE49-F238E27FC236}">
                <a16:creationId xmlns:a16="http://schemas.microsoft.com/office/drawing/2014/main" id="{BAB5B135-0D3A-218A-963E-256888F66276}"/>
              </a:ext>
            </a:extLst>
          </p:cNvPr>
          <p:cNvSpPr>
            <a:spLocks noGrp="1"/>
          </p:cNvSpPr>
          <p:nvPr>
            <p:ph type="sldNum" sz="quarter" idx="12"/>
          </p:nvPr>
        </p:nvSpPr>
        <p:spPr/>
        <p:txBody>
          <a:bodyPr/>
          <a:lstStyle/>
          <a:p>
            <a:fld id="{32513316-D129-4DD6-AB51-8B975A42F7E2}" type="slidenum">
              <a:rPr lang="id-ID" altLang="en-US" smtClean="0"/>
              <a:pPr/>
              <a:t>12</a:t>
            </a:fld>
            <a:endParaRPr lang="id-ID" altLang="en-US"/>
          </a:p>
        </p:txBody>
      </p:sp>
      <p:sp>
        <p:nvSpPr>
          <p:cNvPr id="7" name="Content Placeholder 6">
            <a:extLst>
              <a:ext uri="{FF2B5EF4-FFF2-40B4-BE49-F238E27FC236}">
                <a16:creationId xmlns:a16="http://schemas.microsoft.com/office/drawing/2014/main" id="{D14A48C2-C9A0-D8B6-1F67-D6ABD43E4AEB}"/>
              </a:ext>
            </a:extLst>
          </p:cNvPr>
          <p:cNvSpPr>
            <a:spLocks noGrp="1"/>
          </p:cNvSpPr>
          <p:nvPr>
            <p:ph idx="1"/>
          </p:nvPr>
        </p:nvSpPr>
        <p:spPr>
          <a:xfrm>
            <a:off x="318356" y="1155999"/>
            <a:ext cx="8080412" cy="4425355"/>
          </a:xfrm>
        </p:spPr>
        <p:txBody>
          <a:bodyPr/>
          <a:lstStyle/>
          <a:p>
            <a:pPr marL="714375" indent="-442913" algn="just" eaLnBrk="1" fontAlgn="auto" hangingPunct="1">
              <a:spcAft>
                <a:spcPts val="0"/>
              </a:spcAft>
              <a:buFont typeface="+mj-lt"/>
              <a:buAutoNum type="alphaLcPeriod"/>
              <a:defRPr/>
            </a:pPr>
            <a:r>
              <a:rPr lang="en-ID" sz="2000" b="1" dirty="0" err="1">
                <a:latin typeface="Arial" panose="020B0604020202020204" pitchFamily="34" charset="0"/>
                <a:cs typeface="Arial" panose="020B0604020202020204" pitchFamily="34" charset="0"/>
              </a:rPr>
              <a:t>berorientasi</a:t>
            </a:r>
            <a:r>
              <a:rPr lang="en-ID" sz="2000" b="1" dirty="0">
                <a:latin typeface="Arial" panose="020B0604020202020204" pitchFamily="34" charset="0"/>
                <a:cs typeface="Arial" panose="020B0604020202020204" pitchFamily="34" charset="0"/>
              </a:rPr>
              <a:t> </a:t>
            </a:r>
            <a:r>
              <a:rPr lang="en-ID" sz="2000" b="1" dirty="0" err="1">
                <a:latin typeface="Arial" panose="020B0604020202020204" pitchFamily="34" charset="0"/>
                <a:cs typeface="Arial" panose="020B0604020202020204" pitchFamily="34" charset="0"/>
              </a:rPr>
              <a:t>pelayanan</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yaitu</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komitmen</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memberikan</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pelayanan</a:t>
            </a:r>
            <a:r>
              <a:rPr lang="en-ID" sz="2000" dirty="0">
                <a:latin typeface="Arial" panose="020B0604020202020204" pitchFamily="34" charset="0"/>
                <a:cs typeface="Arial" panose="020B0604020202020204" pitchFamily="34" charset="0"/>
              </a:rPr>
              <a:t> prima demi </a:t>
            </a:r>
            <a:r>
              <a:rPr lang="en-ID" sz="2000" dirty="0" err="1">
                <a:latin typeface="Arial" panose="020B0604020202020204" pitchFamily="34" charset="0"/>
                <a:cs typeface="Arial" panose="020B0604020202020204" pitchFamily="34" charset="0"/>
              </a:rPr>
              <a:t>kepuasan</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masyarakat</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meliputi</a:t>
            </a:r>
            <a:r>
              <a:rPr lang="en-ID" sz="2000" dirty="0">
                <a:latin typeface="Arial" panose="020B0604020202020204" pitchFamily="34" charset="0"/>
                <a:cs typeface="Arial" panose="020B0604020202020204" pitchFamily="34" charset="0"/>
              </a:rPr>
              <a:t>:</a:t>
            </a:r>
            <a:endParaRPr lang="en-US" sz="2000" dirty="0">
              <a:latin typeface="Arial" panose="020B0604020202020204" pitchFamily="34" charset="0"/>
              <a:ea typeface="+mn-ea"/>
              <a:cs typeface="Arial" panose="020B0604020202020204" pitchFamily="34" charset="0"/>
            </a:endParaRPr>
          </a:p>
          <a:p>
            <a:pPr marL="1165225" indent="-450850" eaLnBrk="1" fontAlgn="auto" hangingPunct="1">
              <a:spcAft>
                <a:spcPts val="0"/>
              </a:spcAft>
              <a:buFont typeface="Wingdings 2"/>
              <a:buAutoNum type="arabicPeriod"/>
              <a:defRPr/>
            </a:pPr>
            <a:r>
              <a:rPr lang="sv-SE" sz="2000" dirty="0">
                <a:latin typeface="Arial" panose="020B0604020202020204" pitchFamily="34" charset="0"/>
                <a:cs typeface="Arial" panose="020B0604020202020204" pitchFamily="34" charset="0"/>
              </a:rPr>
              <a:t>memahami dan memenuhi kebutuhan masyarakat; </a:t>
            </a:r>
          </a:p>
          <a:p>
            <a:pPr marL="1165225" indent="-450850" eaLnBrk="1" fontAlgn="auto" hangingPunct="1">
              <a:spcAft>
                <a:spcPts val="0"/>
              </a:spcAft>
              <a:buFont typeface="Wingdings 2"/>
              <a:buAutoNum type="arabicPeriod"/>
              <a:defRPr/>
            </a:pPr>
            <a:r>
              <a:rPr lang="sv-SE" sz="2000" dirty="0">
                <a:latin typeface="Arial" panose="020B0604020202020204" pitchFamily="34" charset="0"/>
                <a:cs typeface="Arial" panose="020B0604020202020204" pitchFamily="34" charset="0"/>
              </a:rPr>
              <a:t>ramah, cekatan, solutif, dan dapat diandalkan; dan </a:t>
            </a:r>
          </a:p>
          <a:p>
            <a:pPr marL="1165225" indent="-450850" eaLnBrk="1" fontAlgn="auto" hangingPunct="1">
              <a:spcAft>
                <a:spcPts val="0"/>
              </a:spcAft>
              <a:buFont typeface="Wingdings 2"/>
              <a:buAutoNum type="arabicPeriod"/>
              <a:defRPr/>
            </a:pPr>
            <a:r>
              <a:rPr lang="sv-SE" sz="2000" dirty="0">
                <a:latin typeface="Arial" panose="020B0604020202020204" pitchFamily="34" charset="0"/>
                <a:cs typeface="Arial" panose="020B0604020202020204" pitchFamily="34" charset="0"/>
              </a:rPr>
              <a:t>melakukan perbaikan tiada henti;</a:t>
            </a:r>
            <a:endParaRPr lang="en-US" sz="2000" dirty="0">
              <a:solidFill>
                <a:srgbClr val="FF0000"/>
              </a:solidFill>
              <a:latin typeface="Arial" panose="020B0604020202020204" pitchFamily="34" charset="0"/>
              <a:ea typeface="+mn-ea"/>
              <a:cs typeface="Arial" panose="020B0604020202020204" pitchFamily="34" charset="0"/>
            </a:endParaRPr>
          </a:p>
          <a:p>
            <a:pPr marL="714375" indent="-450850" eaLnBrk="1" fontAlgn="auto" hangingPunct="1">
              <a:spcAft>
                <a:spcPts val="0"/>
              </a:spcAft>
              <a:buNone/>
              <a:defRPr/>
            </a:pPr>
            <a:r>
              <a:rPr lang="en-ID" sz="2000" dirty="0">
                <a:latin typeface="Arial" panose="020B0604020202020204" pitchFamily="34" charset="0"/>
                <a:cs typeface="Arial" panose="020B0604020202020204" pitchFamily="34" charset="0"/>
              </a:rPr>
              <a:t>b.    </a:t>
            </a:r>
            <a:r>
              <a:rPr lang="en-ID" sz="2000" b="1" dirty="0" err="1">
                <a:latin typeface="Arial" panose="020B0604020202020204" pitchFamily="34" charset="0"/>
                <a:cs typeface="Arial" panose="020B0604020202020204" pitchFamily="34" charset="0"/>
              </a:rPr>
              <a:t>akuntabel</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yaitu</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bertanggung</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jawab</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atas</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kepercayaan</a:t>
            </a:r>
            <a:r>
              <a:rPr lang="en-ID" sz="2000" dirty="0">
                <a:latin typeface="Arial" panose="020B0604020202020204" pitchFamily="34" charset="0"/>
                <a:cs typeface="Arial" panose="020B0604020202020204" pitchFamily="34" charset="0"/>
              </a:rPr>
              <a:t> yang </a:t>
            </a:r>
            <a:r>
              <a:rPr lang="en-ID" sz="2000" dirty="0" err="1">
                <a:latin typeface="Arial" panose="020B0604020202020204" pitchFamily="34" charset="0"/>
                <a:cs typeface="Arial" panose="020B0604020202020204" pitchFamily="34" charset="0"/>
              </a:rPr>
              <a:t>diberikan</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meliputi</a:t>
            </a:r>
            <a:r>
              <a:rPr lang="en-ID" sz="2000" dirty="0">
                <a:latin typeface="Arial" panose="020B0604020202020204" pitchFamily="34" charset="0"/>
                <a:cs typeface="Arial" panose="020B0604020202020204" pitchFamily="34" charset="0"/>
              </a:rPr>
              <a:t>:</a:t>
            </a:r>
          </a:p>
          <a:p>
            <a:pPr marL="1057275" eaLnBrk="1" fontAlgn="auto" hangingPunct="1">
              <a:spcAft>
                <a:spcPts val="0"/>
              </a:spcAft>
              <a:buFont typeface="Wingdings 2"/>
              <a:buAutoNum type="arabicPeriod"/>
              <a:defRPr/>
            </a:pPr>
            <a:r>
              <a:rPr lang="en-ID" sz="2000" dirty="0" err="1">
                <a:latin typeface="Arial" panose="020B0604020202020204" pitchFamily="34" charset="0"/>
                <a:cs typeface="Arial" panose="020B0604020202020204" pitchFamily="34" charset="0"/>
              </a:rPr>
              <a:t>melaksanakan</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tugas</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dengan</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jujur</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bertanggung</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jawab</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cermat</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disiplin</a:t>
            </a:r>
            <a:r>
              <a:rPr lang="en-ID" sz="2000" dirty="0">
                <a:latin typeface="Arial" panose="020B0604020202020204" pitchFamily="34" charset="0"/>
                <a:cs typeface="Arial" panose="020B0604020202020204" pitchFamily="34" charset="0"/>
              </a:rPr>
              <a:t>, dan </a:t>
            </a:r>
            <a:r>
              <a:rPr lang="en-ID" sz="2000" dirty="0" err="1">
                <a:latin typeface="Arial" panose="020B0604020202020204" pitchFamily="34" charset="0"/>
                <a:cs typeface="Arial" panose="020B0604020202020204" pitchFamily="34" charset="0"/>
              </a:rPr>
              <a:t>berintegritas</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tinggi</a:t>
            </a:r>
            <a:r>
              <a:rPr lang="en-ID" sz="2000" dirty="0">
                <a:latin typeface="Arial" panose="020B0604020202020204" pitchFamily="34" charset="0"/>
                <a:cs typeface="Arial" panose="020B0604020202020204" pitchFamily="34" charset="0"/>
              </a:rPr>
              <a:t>; </a:t>
            </a:r>
          </a:p>
          <a:p>
            <a:pPr marL="1057275" eaLnBrk="1" fontAlgn="auto" hangingPunct="1">
              <a:spcAft>
                <a:spcPts val="0"/>
              </a:spcAft>
              <a:buFont typeface="Wingdings 2"/>
              <a:buAutoNum type="arabicPeriod"/>
              <a:defRPr/>
            </a:pPr>
            <a:r>
              <a:rPr lang="en-ID" sz="2000" dirty="0" err="1">
                <a:latin typeface="Arial" panose="020B0604020202020204" pitchFamily="34" charset="0"/>
                <a:cs typeface="Arial" panose="020B0604020202020204" pitchFamily="34" charset="0"/>
              </a:rPr>
              <a:t>menggunakan</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kekayaan</a:t>
            </a:r>
            <a:r>
              <a:rPr lang="en-ID" sz="2000" dirty="0">
                <a:latin typeface="Arial" panose="020B0604020202020204" pitchFamily="34" charset="0"/>
                <a:cs typeface="Arial" panose="020B0604020202020204" pitchFamily="34" charset="0"/>
              </a:rPr>
              <a:t> dan </a:t>
            </a:r>
            <a:r>
              <a:rPr lang="en-ID" sz="2000" dirty="0" err="1">
                <a:latin typeface="Arial" panose="020B0604020202020204" pitchFamily="34" charset="0"/>
                <a:cs typeface="Arial" panose="020B0604020202020204" pitchFamily="34" charset="0"/>
              </a:rPr>
              <a:t>barang</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milik</a:t>
            </a:r>
            <a:r>
              <a:rPr lang="en-ID" sz="2000" dirty="0">
                <a:latin typeface="Arial" panose="020B0604020202020204" pitchFamily="34" charset="0"/>
                <a:cs typeface="Arial" panose="020B0604020202020204" pitchFamily="34" charset="0"/>
              </a:rPr>
              <a:t> negara </a:t>
            </a:r>
            <a:r>
              <a:rPr lang="en-ID" sz="2000" dirty="0" err="1">
                <a:latin typeface="Arial" panose="020B0604020202020204" pitchFamily="34" charset="0"/>
                <a:cs typeface="Arial" panose="020B0604020202020204" pitchFamily="34" charset="0"/>
              </a:rPr>
              <a:t>secara</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bertanggung</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jawab</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efektif</a:t>
            </a:r>
            <a:r>
              <a:rPr lang="en-ID" sz="2000" dirty="0">
                <a:latin typeface="Arial" panose="020B0604020202020204" pitchFamily="34" charset="0"/>
                <a:cs typeface="Arial" panose="020B0604020202020204" pitchFamily="34" charset="0"/>
              </a:rPr>
              <a:t>, dan </a:t>
            </a:r>
            <a:r>
              <a:rPr lang="en-ID" sz="2000" dirty="0" err="1">
                <a:latin typeface="Arial" panose="020B0604020202020204" pitchFamily="34" charset="0"/>
                <a:cs typeface="Arial" panose="020B0604020202020204" pitchFamily="34" charset="0"/>
              </a:rPr>
              <a:t>efisien</a:t>
            </a:r>
            <a:r>
              <a:rPr lang="en-ID" sz="2000" dirty="0">
                <a:latin typeface="Arial" panose="020B0604020202020204" pitchFamily="34" charset="0"/>
                <a:cs typeface="Arial" panose="020B0604020202020204" pitchFamily="34" charset="0"/>
              </a:rPr>
              <a:t>; dan </a:t>
            </a:r>
          </a:p>
          <a:p>
            <a:pPr marL="1057275" eaLnBrk="1" fontAlgn="auto" hangingPunct="1">
              <a:spcAft>
                <a:spcPts val="0"/>
              </a:spcAft>
              <a:buFont typeface="Wingdings 2"/>
              <a:buAutoNum type="arabicPeriod"/>
              <a:defRPr/>
            </a:pPr>
            <a:r>
              <a:rPr lang="en-ID" sz="2000" dirty="0" err="1">
                <a:latin typeface="Arial" panose="020B0604020202020204" pitchFamily="34" charset="0"/>
                <a:cs typeface="Arial" panose="020B0604020202020204" pitchFamily="34" charset="0"/>
              </a:rPr>
              <a:t>tidak</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menyalahgunakan</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kewenangan</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jabatan</a:t>
            </a:r>
            <a:r>
              <a:rPr lang="en-ID" sz="2000" dirty="0">
                <a:latin typeface="Arial" panose="020B0604020202020204" pitchFamily="34" charset="0"/>
                <a:cs typeface="Arial" panose="020B0604020202020204" pitchFamily="34" charset="0"/>
              </a:rPr>
              <a:t>;</a:t>
            </a:r>
            <a:endParaRPr lang="en-US" sz="2000" dirty="0">
              <a:solidFill>
                <a:srgbClr val="FF0000"/>
              </a:solidFill>
              <a:latin typeface="Arial" panose="020B0604020202020204" pitchFamily="34" charset="0"/>
              <a:ea typeface="+mn-ea"/>
              <a:cs typeface="Arial" panose="020B0604020202020204" pitchFamily="34" charset="0"/>
            </a:endParaRPr>
          </a:p>
          <a:p>
            <a:endParaRPr lang="en-US" dirty="0"/>
          </a:p>
        </p:txBody>
      </p:sp>
    </p:spTree>
    <p:extLst>
      <p:ext uri="{BB962C8B-B14F-4D97-AF65-F5344CB8AC3E}">
        <p14:creationId xmlns:p14="http://schemas.microsoft.com/office/powerpoint/2010/main" val="3712744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250A6C-312F-4452-BC52-AA285B28AB67}"/>
              </a:ext>
            </a:extLst>
          </p:cNvPr>
          <p:cNvSpPr>
            <a:spLocks noGrp="1"/>
          </p:cNvSpPr>
          <p:nvPr>
            <p:ph idx="1"/>
          </p:nvPr>
        </p:nvSpPr>
        <p:spPr>
          <a:xfrm>
            <a:off x="251520" y="436856"/>
            <a:ext cx="8530911" cy="4755585"/>
          </a:xfrm>
          <a:noFill/>
        </p:spPr>
        <p:txBody>
          <a:bodyPr rtlCol="0">
            <a:normAutofit fontScale="92500" lnSpcReduction="20000"/>
          </a:bodyPr>
          <a:lstStyle/>
          <a:p>
            <a:pPr marL="801688" indent="-530225" algn="just" eaLnBrk="1" fontAlgn="auto" hangingPunct="1">
              <a:spcAft>
                <a:spcPts val="0"/>
              </a:spcAft>
              <a:buNone/>
              <a:defRPr/>
            </a:pPr>
            <a:endParaRPr lang="en-ID" sz="1800" dirty="0">
              <a:latin typeface="Arial" panose="020B0604020202020204" pitchFamily="34" charset="0"/>
              <a:cs typeface="Arial" panose="020B0604020202020204" pitchFamily="34" charset="0"/>
            </a:endParaRPr>
          </a:p>
          <a:p>
            <a:pPr marL="801688" indent="-530225" algn="just" eaLnBrk="1" fontAlgn="auto" hangingPunct="1">
              <a:spcAft>
                <a:spcPts val="0"/>
              </a:spcAft>
              <a:buNone/>
              <a:defRPr/>
            </a:pPr>
            <a:r>
              <a:rPr lang="en-ID" sz="1900" dirty="0">
                <a:latin typeface="Arial" panose="020B0604020202020204" pitchFamily="34" charset="0"/>
                <a:cs typeface="Arial" panose="020B0604020202020204" pitchFamily="34" charset="0"/>
              </a:rPr>
              <a:t>c.  </a:t>
            </a:r>
            <a:r>
              <a:rPr lang="en-ID" sz="1900" b="1" dirty="0" err="1">
                <a:latin typeface="Arial" panose="020B0604020202020204" pitchFamily="34" charset="0"/>
                <a:cs typeface="Arial" panose="020B0604020202020204" pitchFamily="34" charset="0"/>
              </a:rPr>
              <a:t>kompeten</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yaitu</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terus</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belajar</a:t>
            </a:r>
            <a:r>
              <a:rPr lang="en-ID" sz="1900" dirty="0">
                <a:latin typeface="Arial" panose="020B0604020202020204" pitchFamily="34" charset="0"/>
                <a:cs typeface="Arial" panose="020B0604020202020204" pitchFamily="34" charset="0"/>
              </a:rPr>
              <a:t> dan </a:t>
            </a:r>
            <a:r>
              <a:rPr lang="en-ID" sz="1900" dirty="0" err="1">
                <a:latin typeface="Arial" panose="020B0604020202020204" pitchFamily="34" charset="0"/>
                <a:cs typeface="Arial" panose="020B0604020202020204" pitchFamily="34" charset="0"/>
              </a:rPr>
              <a:t>mengembangkan</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kapabilitas</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meliputi</a:t>
            </a:r>
            <a:r>
              <a:rPr lang="en-ID" sz="1900" dirty="0">
                <a:latin typeface="Arial" panose="020B0604020202020204" pitchFamily="34" charset="0"/>
                <a:cs typeface="Arial" panose="020B0604020202020204" pitchFamily="34" charset="0"/>
              </a:rPr>
              <a:t>:</a:t>
            </a:r>
          </a:p>
          <a:p>
            <a:pPr marL="1077913" indent="-276225" eaLnBrk="1" fontAlgn="auto" hangingPunct="1">
              <a:spcAft>
                <a:spcPts val="0"/>
              </a:spcAft>
              <a:buFont typeface="+mj-lt"/>
              <a:buAutoNum type="arabicPeriod"/>
              <a:defRPr/>
            </a:pPr>
            <a:r>
              <a:rPr lang="sv-SE" sz="1900" dirty="0">
                <a:latin typeface="Arial" panose="020B0604020202020204" pitchFamily="34" charset="0"/>
                <a:cs typeface="Arial" panose="020B0604020202020204" pitchFamily="34" charset="0"/>
              </a:rPr>
              <a:t>meningkatkan kompetensi diri untuk menjawab tantangan yang selalu berubah; </a:t>
            </a:r>
          </a:p>
          <a:p>
            <a:pPr marL="1077913" indent="-276225" eaLnBrk="1" fontAlgn="auto" hangingPunct="1">
              <a:spcAft>
                <a:spcPts val="0"/>
              </a:spcAft>
              <a:buFont typeface="+mj-lt"/>
              <a:buAutoNum type="arabicPeriod"/>
              <a:defRPr/>
            </a:pPr>
            <a:r>
              <a:rPr lang="sv-SE" sz="1900" dirty="0">
                <a:latin typeface="Arial" panose="020B0604020202020204" pitchFamily="34" charset="0"/>
                <a:cs typeface="Arial" panose="020B0604020202020204" pitchFamily="34" charset="0"/>
              </a:rPr>
              <a:t>membantu orang lain belajar; dan </a:t>
            </a:r>
          </a:p>
          <a:p>
            <a:pPr marL="1077913" indent="-276225" eaLnBrk="1" fontAlgn="auto" hangingPunct="1">
              <a:spcAft>
                <a:spcPts val="0"/>
              </a:spcAft>
              <a:buFont typeface="+mj-lt"/>
              <a:buAutoNum type="arabicPeriod"/>
              <a:defRPr/>
            </a:pPr>
            <a:r>
              <a:rPr lang="sv-SE" sz="1900" dirty="0">
                <a:latin typeface="Arial" panose="020B0604020202020204" pitchFamily="34" charset="0"/>
                <a:cs typeface="Arial" panose="020B0604020202020204" pitchFamily="34" charset="0"/>
              </a:rPr>
              <a:t>melaksanakan tugas dengan kualitas terbaik;</a:t>
            </a:r>
          </a:p>
          <a:p>
            <a:pPr marL="801688" indent="-538163" eaLnBrk="1" fontAlgn="auto" hangingPunct="1">
              <a:spcAft>
                <a:spcPts val="0"/>
              </a:spcAft>
              <a:buNone/>
              <a:defRPr/>
            </a:pPr>
            <a:r>
              <a:rPr lang="en-ID" sz="1900" dirty="0">
                <a:latin typeface="Arial" panose="020B0604020202020204" pitchFamily="34" charset="0"/>
                <a:cs typeface="Arial" panose="020B0604020202020204" pitchFamily="34" charset="0"/>
              </a:rPr>
              <a:t>d.      </a:t>
            </a:r>
            <a:r>
              <a:rPr lang="en-ID" sz="1900" b="1" dirty="0" err="1">
                <a:latin typeface="Arial" panose="020B0604020202020204" pitchFamily="34" charset="0"/>
                <a:cs typeface="Arial" panose="020B0604020202020204" pitchFamily="34" charset="0"/>
              </a:rPr>
              <a:t>harmonis</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yaitu</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saling</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peduli</a:t>
            </a:r>
            <a:r>
              <a:rPr lang="en-ID" sz="1900" dirty="0">
                <a:latin typeface="Arial" panose="020B0604020202020204" pitchFamily="34" charset="0"/>
                <a:cs typeface="Arial" panose="020B0604020202020204" pitchFamily="34" charset="0"/>
              </a:rPr>
              <a:t> dan </a:t>
            </a:r>
            <a:r>
              <a:rPr lang="en-ID" sz="1900" dirty="0" err="1">
                <a:latin typeface="Arial" panose="020B0604020202020204" pitchFamily="34" charset="0"/>
                <a:cs typeface="Arial" panose="020B0604020202020204" pitchFamily="34" charset="0"/>
              </a:rPr>
              <a:t>menghargai</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perbedaan</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meliputi</a:t>
            </a:r>
            <a:r>
              <a:rPr lang="en-ID" sz="1900" dirty="0">
                <a:latin typeface="Arial" panose="020B0604020202020204" pitchFamily="34" charset="0"/>
                <a:cs typeface="Arial" panose="020B0604020202020204" pitchFamily="34" charset="0"/>
              </a:rPr>
              <a:t>: </a:t>
            </a:r>
          </a:p>
          <a:p>
            <a:pPr marL="1077913" indent="-276225" eaLnBrk="1" fontAlgn="auto" hangingPunct="1">
              <a:spcAft>
                <a:spcPts val="0"/>
              </a:spcAft>
              <a:buFont typeface="+mj-lt"/>
              <a:buAutoNum type="arabicPeriod"/>
              <a:defRPr/>
            </a:pPr>
            <a:r>
              <a:rPr lang="en-ID" sz="1900" dirty="0" err="1">
                <a:latin typeface="Arial" panose="020B0604020202020204" pitchFamily="34" charset="0"/>
                <a:cs typeface="Arial" panose="020B0604020202020204" pitchFamily="34" charset="0"/>
              </a:rPr>
              <a:t>menghargai</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setiap</a:t>
            </a:r>
            <a:r>
              <a:rPr lang="en-ID" sz="1900" dirty="0">
                <a:latin typeface="Arial" panose="020B0604020202020204" pitchFamily="34" charset="0"/>
                <a:cs typeface="Arial" panose="020B0604020202020204" pitchFamily="34" charset="0"/>
              </a:rPr>
              <a:t> orang </a:t>
            </a:r>
            <a:r>
              <a:rPr lang="en-ID" sz="1900" dirty="0" err="1">
                <a:latin typeface="Arial" panose="020B0604020202020204" pitchFamily="34" charset="0"/>
                <a:cs typeface="Arial" panose="020B0604020202020204" pitchFamily="34" charset="0"/>
              </a:rPr>
              <a:t>tanpa</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membedakan</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latar</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belakang</a:t>
            </a:r>
            <a:r>
              <a:rPr lang="en-ID" sz="1900" dirty="0">
                <a:latin typeface="Arial" panose="020B0604020202020204" pitchFamily="34" charset="0"/>
                <a:cs typeface="Arial" panose="020B0604020202020204" pitchFamily="34" charset="0"/>
              </a:rPr>
              <a:t>; </a:t>
            </a:r>
          </a:p>
          <a:p>
            <a:pPr marL="1077913" indent="-276225" eaLnBrk="1" fontAlgn="auto" hangingPunct="1">
              <a:spcAft>
                <a:spcPts val="0"/>
              </a:spcAft>
              <a:buFont typeface="+mj-lt"/>
              <a:buAutoNum type="arabicPeriod"/>
              <a:defRPr/>
            </a:pPr>
            <a:r>
              <a:rPr lang="en-ID" sz="1900" dirty="0" err="1">
                <a:latin typeface="Arial" panose="020B0604020202020204" pitchFamily="34" charset="0"/>
                <a:cs typeface="Arial" panose="020B0604020202020204" pitchFamily="34" charset="0"/>
              </a:rPr>
              <a:t>suka</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menolong</a:t>
            </a:r>
            <a:r>
              <a:rPr lang="en-ID" sz="1900" dirty="0">
                <a:latin typeface="Arial" panose="020B0604020202020204" pitchFamily="34" charset="0"/>
                <a:cs typeface="Arial" panose="020B0604020202020204" pitchFamily="34" charset="0"/>
              </a:rPr>
              <a:t>; dan </a:t>
            </a:r>
          </a:p>
          <a:p>
            <a:pPr marL="1077913" indent="-276225" eaLnBrk="1" fontAlgn="auto" hangingPunct="1">
              <a:spcAft>
                <a:spcPts val="0"/>
              </a:spcAft>
              <a:buFont typeface="+mj-lt"/>
              <a:buAutoNum type="arabicPeriod"/>
              <a:defRPr/>
            </a:pPr>
            <a:r>
              <a:rPr lang="en-ID" sz="1900" dirty="0" err="1">
                <a:latin typeface="Arial" panose="020B0604020202020204" pitchFamily="34" charset="0"/>
                <a:cs typeface="Arial" panose="020B0604020202020204" pitchFamily="34" charset="0"/>
              </a:rPr>
              <a:t>membangun</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lingkungan</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kerja</a:t>
            </a:r>
            <a:r>
              <a:rPr lang="en-ID" sz="1900" dirty="0">
                <a:latin typeface="Arial" panose="020B0604020202020204" pitchFamily="34" charset="0"/>
                <a:cs typeface="Arial" panose="020B0604020202020204" pitchFamily="34" charset="0"/>
              </a:rPr>
              <a:t> yang </a:t>
            </a:r>
            <a:r>
              <a:rPr lang="en-ID" sz="1900" dirty="0" err="1">
                <a:latin typeface="Arial" panose="020B0604020202020204" pitchFamily="34" charset="0"/>
                <a:cs typeface="Arial" panose="020B0604020202020204" pitchFamily="34" charset="0"/>
              </a:rPr>
              <a:t>kondusif</a:t>
            </a:r>
            <a:r>
              <a:rPr lang="en-ID" sz="1900" dirty="0">
                <a:latin typeface="Arial" panose="020B0604020202020204" pitchFamily="34" charset="0"/>
                <a:cs typeface="Arial" panose="020B0604020202020204" pitchFamily="34" charset="0"/>
              </a:rPr>
              <a:t>;</a:t>
            </a:r>
          </a:p>
          <a:p>
            <a:pPr marL="801688" indent="-538163" eaLnBrk="1" fontAlgn="auto" hangingPunct="1">
              <a:spcAft>
                <a:spcPts val="0"/>
              </a:spcAft>
              <a:buAutoNum type="alphaLcPeriod" startAt="5"/>
              <a:defRPr/>
            </a:pPr>
            <a:r>
              <a:rPr lang="en-ID" sz="1900" b="1" dirty="0">
                <a:latin typeface="Arial" panose="020B0604020202020204" pitchFamily="34" charset="0"/>
                <a:cs typeface="Arial" panose="020B0604020202020204" pitchFamily="34" charset="0"/>
              </a:rPr>
              <a:t>loyal</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yaitu</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berdedikasi</a:t>
            </a:r>
            <a:r>
              <a:rPr lang="en-ID" sz="1900" dirty="0">
                <a:latin typeface="Arial" panose="020B0604020202020204" pitchFamily="34" charset="0"/>
                <a:cs typeface="Arial" panose="020B0604020202020204" pitchFamily="34" charset="0"/>
              </a:rPr>
              <a:t> dan </a:t>
            </a:r>
            <a:r>
              <a:rPr lang="en-ID" sz="1900" dirty="0" err="1">
                <a:latin typeface="Arial" panose="020B0604020202020204" pitchFamily="34" charset="0"/>
                <a:cs typeface="Arial" panose="020B0604020202020204" pitchFamily="34" charset="0"/>
              </a:rPr>
              <a:t>mengutamakan</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kepentingan</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bangsa</a:t>
            </a:r>
            <a:r>
              <a:rPr lang="en-ID" sz="1900" dirty="0">
                <a:latin typeface="Arial" panose="020B0604020202020204" pitchFamily="34" charset="0"/>
                <a:cs typeface="Arial" panose="020B0604020202020204" pitchFamily="34" charset="0"/>
              </a:rPr>
              <a:t> dan negara, </a:t>
            </a:r>
            <a:r>
              <a:rPr lang="en-ID" sz="1900" dirty="0" err="1">
                <a:latin typeface="Arial" panose="020B0604020202020204" pitchFamily="34" charset="0"/>
                <a:cs typeface="Arial" panose="020B0604020202020204" pitchFamily="34" charset="0"/>
              </a:rPr>
              <a:t>meliputi</a:t>
            </a:r>
            <a:r>
              <a:rPr lang="en-ID" sz="1900" dirty="0">
                <a:latin typeface="Arial" panose="020B0604020202020204" pitchFamily="34" charset="0"/>
                <a:cs typeface="Arial" panose="020B0604020202020204" pitchFamily="34" charset="0"/>
              </a:rPr>
              <a:t>: </a:t>
            </a:r>
          </a:p>
          <a:p>
            <a:pPr marL="1030288" indent="-228600" algn="just" eaLnBrk="1" fontAlgn="auto" hangingPunct="1">
              <a:spcAft>
                <a:spcPts val="0"/>
              </a:spcAft>
              <a:buFont typeface="+mj-lt"/>
              <a:buAutoNum type="arabicPeriod"/>
              <a:defRPr/>
            </a:pPr>
            <a:r>
              <a:rPr lang="en-ID" sz="1900" dirty="0" err="1">
                <a:latin typeface="Arial" panose="020B0604020202020204" pitchFamily="34" charset="0"/>
                <a:cs typeface="Arial" panose="020B0604020202020204" pitchFamily="34" charset="0"/>
              </a:rPr>
              <a:t>memegang</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teguh</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ideologi</a:t>
            </a:r>
            <a:r>
              <a:rPr lang="en-ID" sz="1900" dirty="0">
                <a:latin typeface="Arial" panose="020B0604020202020204" pitchFamily="34" charset="0"/>
                <a:cs typeface="Arial" panose="020B0604020202020204" pitchFamily="34" charset="0"/>
              </a:rPr>
              <a:t> Pancasila, </a:t>
            </a:r>
            <a:r>
              <a:rPr lang="en-ID" sz="1900" dirty="0" err="1">
                <a:latin typeface="Arial" panose="020B0604020202020204" pitchFamily="34" charset="0"/>
                <a:cs typeface="Arial" panose="020B0604020202020204" pitchFamily="34" charset="0"/>
              </a:rPr>
              <a:t>UndangUndang</a:t>
            </a:r>
            <a:r>
              <a:rPr lang="en-ID" sz="1900" dirty="0">
                <a:latin typeface="Arial" panose="020B0604020202020204" pitchFamily="34" charset="0"/>
                <a:cs typeface="Arial" panose="020B0604020202020204" pitchFamily="34" charset="0"/>
              </a:rPr>
              <a:t> Dasar Negara Republik Indonesia </a:t>
            </a:r>
            <a:r>
              <a:rPr lang="en-ID" sz="1900" dirty="0" err="1">
                <a:latin typeface="Arial" panose="020B0604020202020204" pitchFamily="34" charset="0"/>
                <a:cs typeface="Arial" panose="020B0604020202020204" pitchFamily="34" charset="0"/>
              </a:rPr>
              <a:t>Tahun</a:t>
            </a:r>
            <a:r>
              <a:rPr lang="en-ID" sz="1900" dirty="0">
                <a:latin typeface="Arial" panose="020B0604020202020204" pitchFamily="34" charset="0"/>
                <a:cs typeface="Arial" panose="020B0604020202020204" pitchFamily="34" charset="0"/>
              </a:rPr>
              <a:t> 1945, </a:t>
            </a:r>
            <a:r>
              <a:rPr lang="en-ID" sz="1900" dirty="0" err="1">
                <a:latin typeface="Arial" panose="020B0604020202020204" pitchFamily="34" charset="0"/>
                <a:cs typeface="Arial" panose="020B0604020202020204" pitchFamily="34" charset="0"/>
              </a:rPr>
              <a:t>setia</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kepada</a:t>
            </a:r>
            <a:r>
              <a:rPr lang="en-ID" sz="1900" dirty="0">
                <a:latin typeface="Arial" panose="020B0604020202020204" pitchFamily="34" charset="0"/>
                <a:cs typeface="Arial" panose="020B0604020202020204" pitchFamily="34" charset="0"/>
              </a:rPr>
              <a:t> Negara </a:t>
            </a:r>
            <a:r>
              <a:rPr lang="en-ID" sz="1900" dirty="0" err="1">
                <a:latin typeface="Arial" panose="020B0604020202020204" pitchFamily="34" charset="0"/>
                <a:cs typeface="Arial" panose="020B0604020202020204" pitchFamily="34" charset="0"/>
              </a:rPr>
              <a:t>Kesatuan</a:t>
            </a:r>
            <a:r>
              <a:rPr lang="en-ID" sz="1900" dirty="0">
                <a:latin typeface="Arial" panose="020B0604020202020204" pitchFamily="34" charset="0"/>
                <a:cs typeface="Arial" panose="020B0604020202020204" pitchFamily="34" charset="0"/>
              </a:rPr>
              <a:t> Republik Indonesia, dan </a:t>
            </a:r>
            <a:r>
              <a:rPr lang="en-ID" sz="1900" dirty="0" err="1">
                <a:latin typeface="Arial" panose="020B0604020202020204" pitchFamily="34" charset="0"/>
                <a:cs typeface="Arial" panose="020B0604020202020204" pitchFamily="34" charset="0"/>
              </a:rPr>
              <a:t>pemerintahan</a:t>
            </a:r>
            <a:r>
              <a:rPr lang="en-ID" sz="1900" dirty="0">
                <a:latin typeface="Arial" panose="020B0604020202020204" pitchFamily="34" charset="0"/>
                <a:cs typeface="Arial" panose="020B0604020202020204" pitchFamily="34" charset="0"/>
              </a:rPr>
              <a:t> yang </a:t>
            </a:r>
            <a:r>
              <a:rPr lang="en-ID" sz="1900" dirty="0" err="1">
                <a:latin typeface="Arial" panose="020B0604020202020204" pitchFamily="34" charset="0"/>
                <a:cs typeface="Arial" panose="020B0604020202020204" pitchFamily="34" charset="0"/>
              </a:rPr>
              <a:t>sah</a:t>
            </a:r>
            <a:r>
              <a:rPr lang="en-ID" sz="1900" dirty="0">
                <a:latin typeface="Arial" panose="020B0604020202020204" pitchFamily="34" charset="0"/>
                <a:cs typeface="Arial" panose="020B0604020202020204" pitchFamily="34" charset="0"/>
              </a:rPr>
              <a:t>; </a:t>
            </a:r>
          </a:p>
          <a:p>
            <a:pPr marL="1030288" indent="-228600" algn="just" eaLnBrk="1" fontAlgn="auto" hangingPunct="1">
              <a:spcAft>
                <a:spcPts val="0"/>
              </a:spcAft>
              <a:buFont typeface="+mj-lt"/>
              <a:buAutoNum type="arabicPeriod"/>
              <a:defRPr/>
            </a:pPr>
            <a:r>
              <a:rPr lang="en-ID" sz="1900" dirty="0" err="1">
                <a:latin typeface="Arial" panose="020B0604020202020204" pitchFamily="34" charset="0"/>
                <a:cs typeface="Arial" panose="020B0604020202020204" pitchFamily="34" charset="0"/>
              </a:rPr>
              <a:t>menjaga</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nama</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baik</a:t>
            </a:r>
            <a:r>
              <a:rPr lang="en-ID" sz="1900" dirty="0">
                <a:latin typeface="Arial" panose="020B0604020202020204" pitchFamily="34" charset="0"/>
                <a:cs typeface="Arial" panose="020B0604020202020204" pitchFamily="34" charset="0"/>
              </a:rPr>
              <a:t> ASN, </a:t>
            </a:r>
            <a:r>
              <a:rPr lang="en-ID" sz="1900" dirty="0" err="1">
                <a:latin typeface="Arial" panose="020B0604020202020204" pitchFamily="34" charset="0"/>
                <a:cs typeface="Arial" panose="020B0604020202020204" pitchFamily="34" charset="0"/>
              </a:rPr>
              <a:t>instansi</a:t>
            </a:r>
            <a:r>
              <a:rPr lang="en-ID" sz="1900" dirty="0">
                <a:latin typeface="Arial" panose="020B0604020202020204" pitchFamily="34" charset="0"/>
                <a:cs typeface="Arial" panose="020B0604020202020204" pitchFamily="34" charset="0"/>
              </a:rPr>
              <a:t>, dan negara; dan </a:t>
            </a:r>
          </a:p>
          <a:p>
            <a:pPr marL="1030288" indent="-228600" algn="just" eaLnBrk="1" fontAlgn="auto" hangingPunct="1">
              <a:spcAft>
                <a:spcPts val="0"/>
              </a:spcAft>
              <a:buFont typeface="+mj-lt"/>
              <a:buAutoNum type="arabicPeriod"/>
              <a:defRPr/>
            </a:pP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menjaga</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rahasia</a:t>
            </a:r>
            <a:r>
              <a:rPr lang="en-ID" sz="1900" dirty="0">
                <a:latin typeface="Arial" panose="020B0604020202020204" pitchFamily="34" charset="0"/>
                <a:cs typeface="Arial" panose="020B0604020202020204" pitchFamily="34" charset="0"/>
              </a:rPr>
              <a:t> </a:t>
            </a:r>
            <a:r>
              <a:rPr lang="en-ID" sz="1900" dirty="0" err="1">
                <a:latin typeface="Arial" panose="020B0604020202020204" pitchFamily="34" charset="0"/>
                <a:cs typeface="Arial" panose="020B0604020202020204" pitchFamily="34" charset="0"/>
              </a:rPr>
              <a:t>jabatan</a:t>
            </a:r>
            <a:r>
              <a:rPr lang="en-ID" sz="1900" dirty="0">
                <a:latin typeface="Arial" panose="020B0604020202020204" pitchFamily="34" charset="0"/>
                <a:cs typeface="Arial" panose="020B0604020202020204" pitchFamily="34" charset="0"/>
              </a:rPr>
              <a:t> dan negara;</a:t>
            </a:r>
            <a:endParaRPr lang="en-US" sz="1900" dirty="0">
              <a:solidFill>
                <a:srgbClr val="FF0000"/>
              </a:solidFill>
              <a:latin typeface="Arial" panose="020B0604020202020204" pitchFamily="34" charset="0"/>
              <a:ea typeface="+mn-ea"/>
              <a:cs typeface="Arial" panose="020B0604020202020204" pitchFamily="34" charset="0"/>
            </a:endParaRPr>
          </a:p>
        </p:txBody>
      </p:sp>
      <p:sp>
        <p:nvSpPr>
          <p:cNvPr id="2" name="Slide Number Placeholder 1"/>
          <p:cNvSpPr>
            <a:spLocks noGrp="1"/>
          </p:cNvSpPr>
          <p:nvPr>
            <p:ph type="sldNum" sz="quarter" idx="12"/>
          </p:nvPr>
        </p:nvSpPr>
        <p:spPr/>
        <p:txBody>
          <a:bodyPr/>
          <a:lstStyle/>
          <a:p>
            <a:fld id="{32513316-D129-4DD6-AB51-8B975A42F7E2}" type="slidenum">
              <a:rPr lang="id-ID" altLang="en-US" smtClean="0"/>
              <a:pPr/>
              <a:t>13</a:t>
            </a:fld>
            <a:endParaRPr lang="id-ID" altLang="en-US"/>
          </a:p>
        </p:txBody>
      </p:sp>
    </p:spTree>
    <p:extLst>
      <p:ext uri="{BB962C8B-B14F-4D97-AF65-F5344CB8AC3E}">
        <p14:creationId xmlns:p14="http://schemas.microsoft.com/office/powerpoint/2010/main" val="1895791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250A6C-312F-4452-BC52-AA285B28AB67}"/>
              </a:ext>
            </a:extLst>
          </p:cNvPr>
          <p:cNvSpPr>
            <a:spLocks noGrp="1"/>
          </p:cNvSpPr>
          <p:nvPr>
            <p:ph idx="1"/>
          </p:nvPr>
        </p:nvSpPr>
        <p:spPr>
          <a:xfrm>
            <a:off x="0" y="854141"/>
            <a:ext cx="7992888" cy="4040071"/>
          </a:xfrm>
          <a:noFill/>
        </p:spPr>
        <p:txBody>
          <a:bodyPr rtlCol="0">
            <a:normAutofit fontScale="92500" lnSpcReduction="10000"/>
          </a:bodyPr>
          <a:lstStyle/>
          <a:p>
            <a:pPr marL="801688" indent="-530225" algn="just" eaLnBrk="1" fontAlgn="auto" hangingPunct="1">
              <a:spcAft>
                <a:spcPts val="0"/>
              </a:spcAft>
              <a:buAutoNum type="alphaLcPeriod" startAt="6"/>
              <a:defRPr/>
            </a:pPr>
            <a:r>
              <a:rPr lang="en-ID" sz="2000" b="1" dirty="0" err="1">
                <a:latin typeface="Arial" panose="020B0604020202020204" pitchFamily="34" charset="0"/>
                <a:cs typeface="Arial" panose="020B0604020202020204" pitchFamily="34" charset="0"/>
              </a:rPr>
              <a:t>adaptif</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yaitu</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terus</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berinovasi</a:t>
            </a:r>
            <a:r>
              <a:rPr lang="en-ID" sz="2000" dirty="0">
                <a:latin typeface="Arial" panose="020B0604020202020204" pitchFamily="34" charset="0"/>
                <a:cs typeface="Arial" panose="020B0604020202020204" pitchFamily="34" charset="0"/>
              </a:rPr>
              <a:t> dan </a:t>
            </a:r>
            <a:r>
              <a:rPr lang="en-ID" sz="2000" dirty="0" err="1">
                <a:latin typeface="Arial" panose="020B0604020202020204" pitchFamily="34" charset="0"/>
                <a:cs typeface="Arial" panose="020B0604020202020204" pitchFamily="34" charset="0"/>
              </a:rPr>
              <a:t>antusias</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dalam</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menggerakkan</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serta</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menghadapi</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perubahan</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meliputi</a:t>
            </a:r>
            <a:r>
              <a:rPr lang="en-ID" sz="2000" dirty="0">
                <a:latin typeface="Arial" panose="020B0604020202020204" pitchFamily="34" charset="0"/>
                <a:cs typeface="Arial" panose="020B0604020202020204" pitchFamily="34" charset="0"/>
              </a:rPr>
              <a:t>:</a:t>
            </a:r>
          </a:p>
          <a:p>
            <a:pPr marL="801688" indent="0" algn="just" eaLnBrk="1" fontAlgn="auto" hangingPunct="1">
              <a:spcAft>
                <a:spcPts val="0"/>
              </a:spcAft>
              <a:buFont typeface="+mj-lt"/>
              <a:buAutoNum type="arabicPeriod"/>
              <a:defRPr/>
            </a:pP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cepat</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menyesuaikan</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diri</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menghadapi</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perubahan</a:t>
            </a:r>
            <a:r>
              <a:rPr lang="en-ID" sz="2000" dirty="0">
                <a:latin typeface="Arial" panose="020B0604020202020204" pitchFamily="34" charset="0"/>
                <a:cs typeface="Arial" panose="020B0604020202020204" pitchFamily="34" charset="0"/>
              </a:rPr>
              <a:t>; </a:t>
            </a:r>
          </a:p>
          <a:p>
            <a:pPr marL="801688" indent="0" algn="just" eaLnBrk="1" fontAlgn="auto" hangingPunct="1">
              <a:spcAft>
                <a:spcPts val="0"/>
              </a:spcAft>
              <a:buFont typeface="+mj-lt"/>
              <a:buAutoNum type="arabicPeriod"/>
              <a:defRPr/>
            </a:pP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terus</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berinovasi</a:t>
            </a:r>
            <a:r>
              <a:rPr lang="en-ID" sz="2000" dirty="0">
                <a:latin typeface="Arial" panose="020B0604020202020204" pitchFamily="34" charset="0"/>
                <a:cs typeface="Arial" panose="020B0604020202020204" pitchFamily="34" charset="0"/>
              </a:rPr>
              <a:t> dan </a:t>
            </a:r>
            <a:r>
              <a:rPr lang="en-ID" sz="2000" dirty="0" err="1">
                <a:latin typeface="Arial" panose="020B0604020202020204" pitchFamily="34" charset="0"/>
                <a:cs typeface="Arial" panose="020B0604020202020204" pitchFamily="34" charset="0"/>
              </a:rPr>
              <a:t>mengembangkan</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kreativitas</a:t>
            </a:r>
            <a:r>
              <a:rPr lang="en-ID" sz="2000" dirty="0">
                <a:latin typeface="Arial" panose="020B0604020202020204" pitchFamily="34" charset="0"/>
                <a:cs typeface="Arial" panose="020B0604020202020204" pitchFamily="34" charset="0"/>
              </a:rPr>
              <a:t>; dan </a:t>
            </a:r>
          </a:p>
          <a:p>
            <a:pPr marL="801688" indent="0" algn="just" eaLnBrk="1" fontAlgn="auto" hangingPunct="1">
              <a:spcAft>
                <a:spcPts val="0"/>
              </a:spcAft>
              <a:buFont typeface="+mj-lt"/>
              <a:buAutoNum type="arabicPeriod"/>
              <a:defRPr/>
            </a:pP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bertindak</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proaktif</a:t>
            </a:r>
            <a:r>
              <a:rPr lang="en-ID" sz="2000" dirty="0">
                <a:latin typeface="Arial" panose="020B0604020202020204" pitchFamily="34" charset="0"/>
                <a:cs typeface="Arial" panose="020B0604020202020204" pitchFamily="34" charset="0"/>
              </a:rPr>
              <a:t>;</a:t>
            </a:r>
          </a:p>
          <a:p>
            <a:pPr marL="614363" algn="just" eaLnBrk="1" fontAlgn="auto" hangingPunct="1">
              <a:spcAft>
                <a:spcPts val="0"/>
              </a:spcAft>
              <a:buAutoNum type="alphaLcPeriod" startAt="7"/>
              <a:defRPr/>
            </a:pPr>
            <a:r>
              <a:rPr lang="en-ID" sz="2000" b="1" dirty="0">
                <a:latin typeface="Arial" panose="020B0604020202020204" pitchFamily="34" charset="0"/>
                <a:cs typeface="Arial" panose="020B0604020202020204" pitchFamily="34" charset="0"/>
              </a:rPr>
              <a:t>   </a:t>
            </a:r>
            <a:r>
              <a:rPr lang="en-ID" sz="2000" b="1" dirty="0" err="1">
                <a:latin typeface="Arial" panose="020B0604020202020204" pitchFamily="34" charset="0"/>
                <a:cs typeface="Arial" panose="020B0604020202020204" pitchFamily="34" charset="0"/>
              </a:rPr>
              <a:t>kolaboratif</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yaitu</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membangun</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kerja</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sama</a:t>
            </a:r>
            <a:r>
              <a:rPr lang="en-ID" sz="2000" dirty="0">
                <a:latin typeface="Arial" panose="020B0604020202020204" pitchFamily="34" charset="0"/>
                <a:cs typeface="Arial" panose="020B0604020202020204" pitchFamily="34" charset="0"/>
              </a:rPr>
              <a:t> yang </a:t>
            </a:r>
            <a:r>
              <a:rPr lang="en-ID" sz="2000" dirty="0" err="1">
                <a:latin typeface="Arial" panose="020B0604020202020204" pitchFamily="34" charset="0"/>
                <a:cs typeface="Arial" panose="020B0604020202020204" pitchFamily="34" charset="0"/>
              </a:rPr>
              <a:t>sinergis</a:t>
            </a:r>
            <a:r>
              <a:rPr lang="en-ID" sz="2000" dirty="0">
                <a:latin typeface="Arial" panose="020B0604020202020204" pitchFamily="34" charset="0"/>
                <a:cs typeface="Arial" panose="020B0604020202020204" pitchFamily="34" charset="0"/>
              </a:rPr>
              <a:t>,     </a:t>
            </a:r>
            <a:r>
              <a:rPr lang="en-ID" sz="2000" dirty="0" err="1">
                <a:solidFill>
                  <a:schemeClr val="bg1"/>
                </a:solidFill>
                <a:latin typeface="Arial" panose="020B0604020202020204" pitchFamily="34" charset="0"/>
                <a:cs typeface="Arial" panose="020B0604020202020204" pitchFamily="34" charset="0"/>
              </a:rPr>
              <a:t>m</a:t>
            </a:r>
            <a:r>
              <a:rPr lang="en-ID" sz="2000" dirty="0" err="1">
                <a:latin typeface="Arial" panose="020B0604020202020204" pitchFamily="34" charset="0"/>
                <a:cs typeface="Arial" panose="020B0604020202020204" pitchFamily="34" charset="0"/>
              </a:rPr>
              <a:t>meliputi</a:t>
            </a:r>
            <a:r>
              <a:rPr lang="en-ID" sz="2000" dirty="0">
                <a:latin typeface="Arial" panose="020B0604020202020204" pitchFamily="34" charset="0"/>
                <a:cs typeface="Arial" panose="020B0604020202020204" pitchFamily="34" charset="0"/>
              </a:rPr>
              <a:t>:</a:t>
            </a:r>
          </a:p>
          <a:p>
            <a:pPr marL="1077913" indent="-276225" algn="just" eaLnBrk="1" fontAlgn="auto" hangingPunct="1">
              <a:spcAft>
                <a:spcPts val="0"/>
              </a:spcAft>
              <a:buFont typeface="+mj-lt"/>
              <a:buAutoNum type="arabicPeriod"/>
              <a:defRPr/>
            </a:pPr>
            <a:r>
              <a:rPr lang="en-ID" sz="2000" dirty="0" err="1">
                <a:latin typeface="Arial" panose="020B0604020202020204" pitchFamily="34" charset="0"/>
                <a:cs typeface="Arial" panose="020B0604020202020204" pitchFamily="34" charset="0"/>
              </a:rPr>
              <a:t>memberi</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kesempatan</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kepada</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berbagai</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pihak</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untuk</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berkontribusi</a:t>
            </a:r>
            <a:r>
              <a:rPr lang="en-ID" sz="2000" dirty="0">
                <a:latin typeface="Arial" panose="020B0604020202020204" pitchFamily="34" charset="0"/>
                <a:cs typeface="Arial" panose="020B0604020202020204" pitchFamily="34" charset="0"/>
              </a:rPr>
              <a:t>;</a:t>
            </a:r>
          </a:p>
          <a:p>
            <a:pPr marL="1077913" indent="-276225" algn="just" eaLnBrk="1" fontAlgn="auto" hangingPunct="1">
              <a:spcAft>
                <a:spcPts val="0"/>
              </a:spcAft>
              <a:buFont typeface="+mj-lt"/>
              <a:buAutoNum type="arabicPeriod"/>
              <a:defRPr/>
            </a:pPr>
            <a:r>
              <a:rPr lang="en-ID" sz="2000" dirty="0" err="1">
                <a:latin typeface="Arial" panose="020B0604020202020204" pitchFamily="34" charset="0"/>
                <a:cs typeface="Arial" panose="020B0604020202020204" pitchFamily="34" charset="0"/>
              </a:rPr>
              <a:t>terbuka</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dalam</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bekerja</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sama</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untuk</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menghasilkan</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nilai</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tambah</a:t>
            </a:r>
            <a:r>
              <a:rPr lang="en-ID" sz="2000" dirty="0">
                <a:latin typeface="Arial" panose="020B0604020202020204" pitchFamily="34" charset="0"/>
                <a:cs typeface="Arial" panose="020B0604020202020204" pitchFamily="34" charset="0"/>
              </a:rPr>
              <a:t>; dan</a:t>
            </a:r>
          </a:p>
          <a:p>
            <a:pPr marL="1077913" indent="-276225" algn="just" eaLnBrk="1" fontAlgn="auto" hangingPunct="1">
              <a:spcAft>
                <a:spcPts val="0"/>
              </a:spcAft>
              <a:buFont typeface="+mj-lt"/>
              <a:buAutoNum type="arabicPeriod"/>
              <a:defRPr/>
            </a:pPr>
            <a:r>
              <a:rPr lang="en-ID" sz="2000" dirty="0" err="1">
                <a:latin typeface="Arial" panose="020B0604020202020204" pitchFamily="34" charset="0"/>
                <a:cs typeface="Arial" panose="020B0604020202020204" pitchFamily="34" charset="0"/>
              </a:rPr>
              <a:t>menggerakkan</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pemanfaatan</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berbagai</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sumber</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daya</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untuk</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tujuan</a:t>
            </a:r>
            <a:r>
              <a:rPr lang="en-ID" sz="2000" dirty="0">
                <a:latin typeface="Arial" panose="020B0604020202020204" pitchFamily="34" charset="0"/>
                <a:cs typeface="Arial" panose="020B0604020202020204" pitchFamily="34" charset="0"/>
              </a:rPr>
              <a:t> </a:t>
            </a:r>
            <a:r>
              <a:rPr lang="en-ID" sz="2000" dirty="0" err="1">
                <a:latin typeface="Arial" panose="020B0604020202020204" pitchFamily="34" charset="0"/>
                <a:cs typeface="Arial" panose="020B0604020202020204" pitchFamily="34" charset="0"/>
              </a:rPr>
              <a:t>bersama</a:t>
            </a:r>
            <a:r>
              <a:rPr lang="en-ID" sz="2000" dirty="0">
                <a:latin typeface="Arial" panose="020B0604020202020204" pitchFamily="34" charset="0"/>
                <a:cs typeface="Arial" panose="020B0604020202020204" pitchFamily="34" charset="0"/>
              </a:rPr>
              <a:t>.</a:t>
            </a:r>
            <a:endParaRPr lang="en-US" sz="2000" dirty="0">
              <a:latin typeface="Arial" panose="020B0604020202020204" pitchFamily="34" charset="0"/>
              <a:ea typeface="+mn-ea"/>
              <a:cs typeface="Arial" panose="020B0604020202020204" pitchFamily="34" charset="0"/>
            </a:endParaRPr>
          </a:p>
          <a:p>
            <a:pPr marL="0" indent="0" eaLnBrk="1" fontAlgn="auto" hangingPunct="1">
              <a:spcAft>
                <a:spcPts val="0"/>
              </a:spcAft>
              <a:buFont typeface="Wingdings 2"/>
              <a:buNone/>
              <a:defRPr/>
            </a:pPr>
            <a:endParaRPr lang="en-US" dirty="0">
              <a:solidFill>
                <a:srgbClr val="FF0000"/>
              </a:solidFill>
              <a:ea typeface="+mn-ea"/>
              <a:cs typeface="+mn-cs"/>
            </a:endParaRPr>
          </a:p>
          <a:p>
            <a:pPr marL="0" indent="0" eaLnBrk="1" fontAlgn="auto" hangingPunct="1">
              <a:spcAft>
                <a:spcPts val="0"/>
              </a:spcAft>
              <a:buFont typeface="Wingdings 2"/>
              <a:buNone/>
              <a:defRPr/>
            </a:pPr>
            <a:endParaRPr lang="en-US" dirty="0">
              <a:solidFill>
                <a:srgbClr val="FF0000"/>
              </a:solidFill>
              <a:ea typeface="+mn-ea"/>
              <a:cs typeface="+mn-cs"/>
            </a:endParaRPr>
          </a:p>
          <a:p>
            <a:pPr marL="0" indent="0" eaLnBrk="1" fontAlgn="auto" hangingPunct="1">
              <a:spcAft>
                <a:spcPts val="0"/>
              </a:spcAft>
              <a:buFont typeface="Wingdings 2"/>
              <a:buNone/>
              <a:defRPr/>
            </a:pPr>
            <a:endParaRPr lang="en-US" dirty="0">
              <a:solidFill>
                <a:srgbClr val="FF0000"/>
              </a:solidFill>
              <a:ea typeface="+mn-ea"/>
              <a:cs typeface="+mn-cs"/>
            </a:endParaRPr>
          </a:p>
        </p:txBody>
      </p:sp>
      <p:sp>
        <p:nvSpPr>
          <p:cNvPr id="2" name="Slide Number Placeholder 1"/>
          <p:cNvSpPr>
            <a:spLocks noGrp="1"/>
          </p:cNvSpPr>
          <p:nvPr>
            <p:ph type="sldNum" sz="quarter" idx="12"/>
          </p:nvPr>
        </p:nvSpPr>
        <p:spPr/>
        <p:txBody>
          <a:bodyPr/>
          <a:lstStyle/>
          <a:p>
            <a:fld id="{32513316-D129-4DD6-AB51-8B975A42F7E2}" type="slidenum">
              <a:rPr lang="id-ID" altLang="en-US" smtClean="0"/>
              <a:pPr/>
              <a:t>14</a:t>
            </a:fld>
            <a:endParaRPr lang="id-ID" altLang="en-US"/>
          </a:p>
        </p:txBody>
      </p:sp>
      <p:pic>
        <p:nvPicPr>
          <p:cNvPr id="4" name="Picture 3" descr="C:\Users\142\Downloads\logo_baru_kumham2_copy.png">
            <a:extLst>
              <a:ext uri="{FF2B5EF4-FFF2-40B4-BE49-F238E27FC236}">
                <a16:creationId xmlns:a16="http://schemas.microsoft.com/office/drawing/2014/main" id="{347C8B01-F794-EE65-4E16-504493BDD853}"/>
              </a:ext>
            </a:extLst>
          </p:cNvPr>
          <p:cNvPicPr>
            <a:picLocks noChangeAspect="1" noChangeArrowheads="1"/>
          </p:cNvPicPr>
          <p:nvPr/>
        </p:nvPicPr>
        <p:blipFill>
          <a:blip r:embed="rId2" cstate="print"/>
          <a:srcRect/>
          <a:stretch>
            <a:fillRect/>
          </a:stretch>
        </p:blipFill>
        <p:spPr bwMode="auto">
          <a:xfrm>
            <a:off x="6409293" y="391410"/>
            <a:ext cx="423103" cy="461665"/>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C8A1A09E-21B8-F404-B4EE-101249D2B4FD}"/>
              </a:ext>
            </a:extLst>
          </p:cNvPr>
          <p:cNvSpPr txBox="1"/>
          <p:nvPr/>
        </p:nvSpPr>
        <p:spPr>
          <a:xfrm>
            <a:off x="6832396" y="391410"/>
            <a:ext cx="2011679" cy="461665"/>
          </a:xfrm>
          <a:prstGeom prst="rect">
            <a:avLst/>
          </a:prstGeom>
          <a:noFill/>
        </p:spPr>
        <p:txBody>
          <a:bodyPr wrap="square" rtlCol="0">
            <a:spAutoFit/>
          </a:bodyPr>
          <a:lstStyle/>
          <a:p>
            <a:r>
              <a:rPr lang="id-ID" sz="1200" b="1">
                <a:solidFill>
                  <a:schemeClr val="accent1">
                    <a:lumMod val="50000"/>
                  </a:schemeClr>
                </a:solidFill>
              </a:rPr>
              <a:t>KEMENTERIAN</a:t>
            </a:r>
            <a:r>
              <a:rPr lang="en-US" sz="1200" b="1">
                <a:solidFill>
                  <a:schemeClr val="accent1">
                    <a:lumMod val="50000"/>
                  </a:schemeClr>
                </a:solidFill>
              </a:rPr>
              <a:t> </a:t>
            </a:r>
            <a:r>
              <a:rPr lang="id-ID" sz="1200" b="1">
                <a:solidFill>
                  <a:schemeClr val="accent1">
                    <a:lumMod val="50000"/>
                  </a:schemeClr>
                </a:solidFill>
              </a:rPr>
              <a:t>HUKUM </a:t>
            </a:r>
            <a:endParaRPr lang="id-ID" sz="1200" b="1" dirty="0">
              <a:solidFill>
                <a:schemeClr val="accent1">
                  <a:lumMod val="50000"/>
                </a:schemeClr>
              </a:solidFill>
            </a:endParaRPr>
          </a:p>
          <a:p>
            <a:r>
              <a:rPr lang="id-ID" sz="1200">
                <a:solidFill>
                  <a:schemeClr val="accent1">
                    <a:lumMod val="50000"/>
                  </a:schemeClr>
                </a:solidFill>
              </a:rPr>
              <a:t>REPUBLIK </a:t>
            </a:r>
            <a:r>
              <a:rPr lang="id-ID" sz="1200" dirty="0">
                <a:solidFill>
                  <a:schemeClr val="accent1">
                    <a:lumMod val="50000"/>
                  </a:schemeClr>
                </a:solidFill>
              </a:rPr>
              <a:t>INDONESIA</a:t>
            </a:r>
          </a:p>
        </p:txBody>
      </p:sp>
      <p:pic>
        <p:nvPicPr>
          <p:cNvPr id="7" name="Google Shape;260;p34">
            <a:extLst>
              <a:ext uri="{FF2B5EF4-FFF2-40B4-BE49-F238E27FC236}">
                <a16:creationId xmlns:a16="http://schemas.microsoft.com/office/drawing/2014/main" id="{E16AA1D6-AD16-FD2A-8321-30765D8041D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871864" y="391410"/>
            <a:ext cx="423103" cy="461665"/>
          </a:xfrm>
          <a:prstGeom prst="rect">
            <a:avLst/>
          </a:prstGeom>
          <a:noFill/>
          <a:ln>
            <a:noFill/>
          </a:ln>
        </p:spPr>
      </p:pic>
    </p:spTree>
    <p:extLst>
      <p:ext uri="{BB962C8B-B14F-4D97-AF65-F5344CB8AC3E}">
        <p14:creationId xmlns:p14="http://schemas.microsoft.com/office/powerpoint/2010/main" val="4212324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A8028-D466-0C75-421E-E21E65E68933}"/>
              </a:ext>
            </a:extLst>
          </p:cNvPr>
          <p:cNvSpPr>
            <a:spLocks noGrp="1"/>
          </p:cNvSpPr>
          <p:nvPr>
            <p:ph type="title"/>
          </p:nvPr>
        </p:nvSpPr>
        <p:spPr>
          <a:xfrm>
            <a:off x="427360" y="1455862"/>
            <a:ext cx="8229600" cy="893019"/>
          </a:xfrm>
        </p:spPr>
        <p:txBody>
          <a:bodyPr/>
          <a:lstStyle/>
          <a:p>
            <a:r>
              <a:rPr lang="en-US" sz="2800" b="1" dirty="0"/>
              <a:t>KODE ETIK DAN KODE PERILAKU PROFESI PERANCANG PERATURAN PERUNDANG-UNDANGAN</a:t>
            </a:r>
          </a:p>
        </p:txBody>
      </p:sp>
      <p:sp>
        <p:nvSpPr>
          <p:cNvPr id="3" name="Content Placeholder 2">
            <a:extLst>
              <a:ext uri="{FF2B5EF4-FFF2-40B4-BE49-F238E27FC236}">
                <a16:creationId xmlns:a16="http://schemas.microsoft.com/office/drawing/2014/main" id="{A043C302-7197-431E-8397-130F2A2748D1}"/>
              </a:ext>
            </a:extLst>
          </p:cNvPr>
          <p:cNvSpPr>
            <a:spLocks noGrp="1"/>
          </p:cNvSpPr>
          <p:nvPr>
            <p:ph idx="1"/>
          </p:nvPr>
        </p:nvSpPr>
        <p:spPr>
          <a:xfrm>
            <a:off x="457200" y="2348881"/>
            <a:ext cx="8229600" cy="3456384"/>
          </a:xfrm>
        </p:spPr>
        <p:txBody>
          <a:bodyPr/>
          <a:lstStyle/>
          <a:p>
            <a:pPr marL="0" indent="0" algn="just">
              <a:buNone/>
            </a:pPr>
            <a:endParaRPr lang="en-US" sz="2800" dirty="0">
              <a:ea typeface="ＭＳ Ｐゴシック" pitchFamily="34" charset="-128"/>
            </a:endParaRPr>
          </a:p>
          <a:p>
            <a:pPr marL="0" indent="0" algn="just">
              <a:buNone/>
            </a:pPr>
            <a:r>
              <a:rPr lang="id-ID" sz="2400" dirty="0">
                <a:ea typeface="ＭＳ Ｐゴシック" pitchFamily="34" charset="-128"/>
              </a:rPr>
              <a:t>Kode Etik </a:t>
            </a:r>
            <a:r>
              <a:rPr lang="en-US" sz="2400" dirty="0">
                <a:ea typeface="ＭＳ Ｐゴシック" pitchFamily="34" charset="-128"/>
              </a:rPr>
              <a:t>dan Kode </a:t>
            </a:r>
            <a:r>
              <a:rPr lang="en-US" sz="2400" dirty="0" err="1">
                <a:ea typeface="ＭＳ Ｐゴシック" pitchFamily="34" charset="-128"/>
              </a:rPr>
              <a:t>Perilaku</a:t>
            </a:r>
            <a:r>
              <a:rPr lang="en-US" sz="2400" dirty="0">
                <a:ea typeface="ＭＳ Ｐゴシック" pitchFamily="34" charset="-128"/>
              </a:rPr>
              <a:t> </a:t>
            </a:r>
            <a:r>
              <a:rPr lang="en-US" sz="2400" dirty="0" err="1">
                <a:ea typeface="ＭＳ Ｐゴシック" pitchFamily="34" charset="-128"/>
              </a:rPr>
              <a:t>Perancang</a:t>
            </a:r>
            <a:r>
              <a:rPr lang="en-US" sz="2400" dirty="0">
                <a:ea typeface="ＭＳ Ｐゴシック" pitchFamily="34" charset="-128"/>
              </a:rPr>
              <a:t> </a:t>
            </a:r>
            <a:r>
              <a:rPr lang="en-US" sz="2400" dirty="0" err="1">
                <a:ea typeface="ＭＳ Ｐゴシック" pitchFamily="34" charset="-128"/>
              </a:rPr>
              <a:t>diatur</a:t>
            </a:r>
            <a:r>
              <a:rPr lang="en-US" sz="2400" dirty="0">
                <a:ea typeface="ＭＳ Ｐゴシック" pitchFamily="34" charset="-128"/>
              </a:rPr>
              <a:t> </a:t>
            </a:r>
            <a:r>
              <a:rPr lang="en-US" sz="2400" dirty="0" err="1">
                <a:ea typeface="ＭＳ Ｐゴシック" pitchFamily="34" charset="-128"/>
              </a:rPr>
              <a:t>dalam</a:t>
            </a:r>
            <a:r>
              <a:rPr lang="en-US" sz="2400" dirty="0">
                <a:ea typeface="ＭＳ Ｐゴシック" pitchFamily="34" charset="-128"/>
              </a:rPr>
              <a:t> </a:t>
            </a:r>
            <a:r>
              <a:rPr lang="en-US" sz="2400" dirty="0" err="1">
                <a:ea typeface="ＭＳ Ｐゴシック" pitchFamily="34" charset="-128"/>
              </a:rPr>
              <a:t>Peraturan</a:t>
            </a:r>
            <a:r>
              <a:rPr lang="en-US" sz="2400" dirty="0">
                <a:ea typeface="ＭＳ Ｐゴシック" pitchFamily="34" charset="-128"/>
              </a:rPr>
              <a:t> </a:t>
            </a:r>
            <a:r>
              <a:rPr lang="en-US" sz="2400" dirty="0" err="1">
                <a:ea typeface="ＭＳ Ｐゴシック" pitchFamily="34" charset="-128"/>
              </a:rPr>
              <a:t>Ikatan</a:t>
            </a:r>
            <a:r>
              <a:rPr lang="en-US" sz="2400" dirty="0">
                <a:ea typeface="ＭＳ Ｐゴシック" pitchFamily="34" charset="-128"/>
              </a:rPr>
              <a:t> </a:t>
            </a:r>
            <a:r>
              <a:rPr lang="en-US" sz="2400" dirty="0" err="1">
                <a:ea typeface="ＭＳ Ｐゴシック" pitchFamily="34" charset="-128"/>
              </a:rPr>
              <a:t>Perancang</a:t>
            </a:r>
            <a:r>
              <a:rPr lang="en-US" sz="2400" dirty="0">
                <a:ea typeface="ＭＳ Ｐゴシック" pitchFamily="34" charset="-128"/>
              </a:rPr>
              <a:t> </a:t>
            </a:r>
            <a:r>
              <a:rPr lang="en-US" sz="2400" dirty="0" err="1">
                <a:ea typeface="ＭＳ Ｐゴシック" pitchFamily="34" charset="-128"/>
              </a:rPr>
              <a:t>Peraturan</a:t>
            </a:r>
            <a:r>
              <a:rPr lang="en-US" sz="2400" dirty="0">
                <a:ea typeface="ＭＳ Ｐゴシック" pitchFamily="34" charset="-128"/>
              </a:rPr>
              <a:t> </a:t>
            </a:r>
            <a:r>
              <a:rPr lang="en-US" sz="2400" dirty="0" err="1">
                <a:ea typeface="ＭＳ Ｐゴシック" pitchFamily="34" charset="-128"/>
              </a:rPr>
              <a:t>Perundang-undangan</a:t>
            </a:r>
            <a:r>
              <a:rPr lang="en-US" sz="2400" dirty="0">
                <a:ea typeface="ＭＳ Ｐゴシック" pitchFamily="34" charset="-128"/>
              </a:rPr>
              <a:t> Indonesia (IP3I) </a:t>
            </a:r>
            <a:r>
              <a:rPr lang="en-US" sz="2400" dirty="0" err="1">
                <a:ea typeface="ＭＳ Ｐゴシック" pitchFamily="34" charset="-128"/>
              </a:rPr>
              <a:t>Nomor</a:t>
            </a:r>
            <a:r>
              <a:rPr lang="en-US" sz="2400" dirty="0">
                <a:ea typeface="ＭＳ Ｐゴシック" pitchFamily="34" charset="-128"/>
              </a:rPr>
              <a:t> 1 </a:t>
            </a:r>
            <a:r>
              <a:rPr lang="en-US" sz="2400" dirty="0" err="1">
                <a:ea typeface="ＭＳ Ｐゴシック" pitchFamily="34" charset="-128"/>
              </a:rPr>
              <a:t>Tahun</a:t>
            </a:r>
            <a:r>
              <a:rPr lang="en-US" sz="2400" dirty="0">
                <a:ea typeface="ＭＳ Ｐゴシック" pitchFamily="34" charset="-128"/>
              </a:rPr>
              <a:t> 20</a:t>
            </a:r>
            <a:r>
              <a:rPr lang="id-ID" sz="2400" dirty="0">
                <a:ea typeface="ＭＳ Ｐゴシック" pitchFamily="34" charset="-128"/>
              </a:rPr>
              <a:t>23 </a:t>
            </a:r>
            <a:r>
              <a:rPr lang="en-US" sz="2400" dirty="0" err="1">
                <a:ea typeface="ＭＳ Ｐゴシック" pitchFamily="34" charset="-128"/>
              </a:rPr>
              <a:t>tentang</a:t>
            </a:r>
            <a:r>
              <a:rPr lang="en-US" sz="2400" dirty="0">
                <a:ea typeface="ＭＳ Ｐゴシック" pitchFamily="34" charset="-128"/>
              </a:rPr>
              <a:t> </a:t>
            </a:r>
            <a:r>
              <a:rPr lang="id-ID" sz="2400" dirty="0">
                <a:ea typeface="ＭＳ Ｐゴシック" pitchFamily="34" charset="-128"/>
              </a:rPr>
              <a:t>Kode Etik</a:t>
            </a:r>
            <a:r>
              <a:rPr lang="en-US" sz="2400" dirty="0">
                <a:ea typeface="ＭＳ Ｐゴシック" pitchFamily="34" charset="-128"/>
              </a:rPr>
              <a:t> dan Kode </a:t>
            </a:r>
            <a:r>
              <a:rPr lang="en-US" sz="2400" dirty="0" err="1">
                <a:ea typeface="ＭＳ Ｐゴシック" pitchFamily="34" charset="-128"/>
              </a:rPr>
              <a:t>Perilaku</a:t>
            </a:r>
            <a:r>
              <a:rPr lang="id-ID" sz="2400" dirty="0">
                <a:ea typeface="ＭＳ Ｐゴシック" pitchFamily="34" charset="-128"/>
              </a:rPr>
              <a:t> Profesi Perancang yang telah disetujui oleh Menteri Hukum dan HAM pada tanggal 23 Februari 2023</a:t>
            </a:r>
            <a:r>
              <a:rPr lang="en-US" sz="2400" dirty="0">
                <a:ea typeface="ＭＳ Ｐゴシック" pitchFamily="34" charset="-128"/>
              </a:rPr>
              <a:t>.</a:t>
            </a:r>
            <a:endParaRPr lang="en-US" sz="2400" dirty="0"/>
          </a:p>
          <a:p>
            <a:pPr algn="just"/>
            <a:endParaRPr lang="en-US" dirty="0"/>
          </a:p>
        </p:txBody>
      </p:sp>
      <p:sp>
        <p:nvSpPr>
          <p:cNvPr id="4" name="Slide Number Placeholder 3">
            <a:extLst>
              <a:ext uri="{FF2B5EF4-FFF2-40B4-BE49-F238E27FC236}">
                <a16:creationId xmlns:a16="http://schemas.microsoft.com/office/drawing/2014/main" id="{F9401484-251D-2B2C-4343-E83AE3FE88B7}"/>
              </a:ext>
            </a:extLst>
          </p:cNvPr>
          <p:cNvSpPr>
            <a:spLocks noGrp="1"/>
          </p:cNvSpPr>
          <p:nvPr>
            <p:ph type="sldNum" sz="quarter" idx="12"/>
          </p:nvPr>
        </p:nvSpPr>
        <p:spPr/>
        <p:txBody>
          <a:bodyPr/>
          <a:lstStyle/>
          <a:p>
            <a:fld id="{32513316-D129-4DD6-AB51-8B975A42F7E2}" type="slidenum">
              <a:rPr lang="id-ID" altLang="en-US" smtClean="0"/>
              <a:pPr/>
              <a:t>15</a:t>
            </a:fld>
            <a:endParaRPr lang="id-ID" altLang="en-US"/>
          </a:p>
        </p:txBody>
      </p:sp>
      <p:pic>
        <p:nvPicPr>
          <p:cNvPr id="5" name="Picture 4" descr="C:\Users\142\Downloads\logo_baru_kumham2_copy.png">
            <a:extLst>
              <a:ext uri="{FF2B5EF4-FFF2-40B4-BE49-F238E27FC236}">
                <a16:creationId xmlns:a16="http://schemas.microsoft.com/office/drawing/2014/main" id="{CDF3ADE6-AB6B-3CD8-008E-C4C0C96D2623}"/>
              </a:ext>
            </a:extLst>
          </p:cNvPr>
          <p:cNvPicPr>
            <a:picLocks noChangeAspect="1" noChangeArrowheads="1"/>
          </p:cNvPicPr>
          <p:nvPr/>
        </p:nvPicPr>
        <p:blipFill>
          <a:blip r:embed="rId2" cstate="print"/>
          <a:srcRect/>
          <a:stretch>
            <a:fillRect/>
          </a:stretch>
        </p:blipFill>
        <p:spPr bwMode="auto">
          <a:xfrm>
            <a:off x="6409293" y="391410"/>
            <a:ext cx="423103" cy="461665"/>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FEC44387-5797-B9EB-7EDD-99D8CE94A62E}"/>
              </a:ext>
            </a:extLst>
          </p:cNvPr>
          <p:cNvSpPr txBox="1"/>
          <p:nvPr/>
        </p:nvSpPr>
        <p:spPr>
          <a:xfrm>
            <a:off x="6832396" y="391410"/>
            <a:ext cx="2011679" cy="461665"/>
          </a:xfrm>
          <a:prstGeom prst="rect">
            <a:avLst/>
          </a:prstGeom>
          <a:noFill/>
        </p:spPr>
        <p:txBody>
          <a:bodyPr wrap="square" rtlCol="0">
            <a:spAutoFit/>
          </a:bodyPr>
          <a:lstStyle/>
          <a:p>
            <a:r>
              <a:rPr lang="id-ID" sz="1200" b="1">
                <a:solidFill>
                  <a:schemeClr val="accent1">
                    <a:lumMod val="50000"/>
                  </a:schemeClr>
                </a:solidFill>
              </a:rPr>
              <a:t>KEMENTERIAN</a:t>
            </a:r>
            <a:r>
              <a:rPr lang="en-US" sz="1200" b="1">
                <a:solidFill>
                  <a:schemeClr val="accent1">
                    <a:lumMod val="50000"/>
                  </a:schemeClr>
                </a:solidFill>
              </a:rPr>
              <a:t> </a:t>
            </a:r>
            <a:r>
              <a:rPr lang="id-ID" sz="1200" b="1">
                <a:solidFill>
                  <a:schemeClr val="accent1">
                    <a:lumMod val="50000"/>
                  </a:schemeClr>
                </a:solidFill>
              </a:rPr>
              <a:t>HUKUM </a:t>
            </a:r>
            <a:endParaRPr lang="id-ID" sz="1200" b="1" dirty="0">
              <a:solidFill>
                <a:schemeClr val="accent1">
                  <a:lumMod val="50000"/>
                </a:schemeClr>
              </a:solidFill>
            </a:endParaRPr>
          </a:p>
          <a:p>
            <a:r>
              <a:rPr lang="id-ID" sz="1200">
                <a:solidFill>
                  <a:schemeClr val="accent1">
                    <a:lumMod val="50000"/>
                  </a:schemeClr>
                </a:solidFill>
              </a:rPr>
              <a:t>REPUBLIK </a:t>
            </a:r>
            <a:r>
              <a:rPr lang="id-ID" sz="1200" dirty="0">
                <a:solidFill>
                  <a:schemeClr val="accent1">
                    <a:lumMod val="50000"/>
                  </a:schemeClr>
                </a:solidFill>
              </a:rPr>
              <a:t>INDONESIA</a:t>
            </a:r>
          </a:p>
        </p:txBody>
      </p:sp>
      <p:pic>
        <p:nvPicPr>
          <p:cNvPr id="7" name="Google Shape;260;p34">
            <a:extLst>
              <a:ext uri="{FF2B5EF4-FFF2-40B4-BE49-F238E27FC236}">
                <a16:creationId xmlns:a16="http://schemas.microsoft.com/office/drawing/2014/main" id="{21FE0A3D-B4FF-D265-3FB0-4FB9FDA04620}"/>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871864" y="391410"/>
            <a:ext cx="423103" cy="461665"/>
          </a:xfrm>
          <a:prstGeom prst="rect">
            <a:avLst/>
          </a:prstGeom>
          <a:noFill/>
          <a:ln>
            <a:noFill/>
          </a:ln>
        </p:spPr>
      </p:pic>
    </p:spTree>
    <p:extLst>
      <p:ext uri="{BB962C8B-B14F-4D97-AF65-F5344CB8AC3E}">
        <p14:creationId xmlns:p14="http://schemas.microsoft.com/office/powerpoint/2010/main" val="180455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24B21-D8B4-04A2-9C4F-210B2A491A91}"/>
              </a:ext>
            </a:extLst>
          </p:cNvPr>
          <p:cNvSpPr>
            <a:spLocks noGrp="1"/>
          </p:cNvSpPr>
          <p:nvPr>
            <p:ph type="title"/>
          </p:nvPr>
        </p:nvSpPr>
        <p:spPr>
          <a:xfrm>
            <a:off x="1331640" y="853075"/>
            <a:ext cx="4763244" cy="461666"/>
          </a:xfrm>
        </p:spPr>
        <p:txBody>
          <a:bodyPr/>
          <a:lstStyle/>
          <a:p>
            <a:r>
              <a:rPr lang="en-US" sz="3200" dirty="0"/>
              <a:t>Kode </a:t>
            </a:r>
            <a:r>
              <a:rPr lang="en-US" sz="3200" dirty="0" err="1"/>
              <a:t>Etik</a:t>
            </a:r>
            <a:r>
              <a:rPr lang="en-US" sz="3200" dirty="0"/>
              <a:t> </a:t>
            </a:r>
            <a:r>
              <a:rPr lang="en-US" sz="3200" dirty="0" err="1"/>
              <a:t>Profesi</a:t>
            </a:r>
            <a:r>
              <a:rPr lang="en-US" sz="3200" dirty="0"/>
              <a:t> </a:t>
            </a:r>
            <a:r>
              <a:rPr lang="en-US" sz="3200" dirty="0" err="1"/>
              <a:t>Perancang</a:t>
            </a:r>
            <a:endParaRPr lang="en-US" sz="3200" dirty="0"/>
          </a:p>
        </p:txBody>
      </p:sp>
      <p:sp>
        <p:nvSpPr>
          <p:cNvPr id="3" name="Content Placeholder 2">
            <a:extLst>
              <a:ext uri="{FF2B5EF4-FFF2-40B4-BE49-F238E27FC236}">
                <a16:creationId xmlns:a16="http://schemas.microsoft.com/office/drawing/2014/main" id="{3CA9DC9A-7E52-8720-D102-9CA91A83269A}"/>
              </a:ext>
            </a:extLst>
          </p:cNvPr>
          <p:cNvSpPr>
            <a:spLocks noGrp="1"/>
          </p:cNvSpPr>
          <p:nvPr>
            <p:ph idx="1"/>
          </p:nvPr>
        </p:nvSpPr>
        <p:spPr>
          <a:xfrm>
            <a:off x="179512" y="1497273"/>
            <a:ext cx="8496944" cy="3083855"/>
          </a:xfrm>
        </p:spPr>
        <p:txBody>
          <a:bodyPr/>
          <a:lstStyle/>
          <a:p>
            <a:pPr algn="just" eaLnBrk="1" hangingPunct="1">
              <a:lnSpc>
                <a:spcPct val="70000"/>
              </a:lnSpc>
              <a:buFont typeface="Wingdings" panose="05000000000000000000" pitchFamily="2" charset="2"/>
              <a:buChar char="v"/>
              <a:defRPr/>
            </a:pPr>
            <a:r>
              <a:rPr lang="id-ID" sz="2000" dirty="0"/>
              <a:t>bertutur kata dan bertindak sopan, jujur dan berwibawa sesuai dengan norma yang berlaku serta konsisten antara perkataan dan perbuatan</a:t>
            </a:r>
            <a:r>
              <a:rPr lang="en-US" sz="2000" dirty="0"/>
              <a:t>;</a:t>
            </a:r>
            <a:endParaRPr lang="id-ID" sz="2000" dirty="0"/>
          </a:p>
          <a:p>
            <a:pPr algn="just" eaLnBrk="1" hangingPunct="1">
              <a:lnSpc>
                <a:spcPct val="70000"/>
              </a:lnSpc>
              <a:buFont typeface="Wingdings" panose="05000000000000000000" pitchFamily="2" charset="2"/>
              <a:buChar char="v"/>
              <a:defRPr/>
            </a:pPr>
            <a:r>
              <a:rPr lang="id-ID" sz="2000" dirty="0"/>
              <a:t>harus menjaga ketidakberpihakan dan objektivitas</a:t>
            </a:r>
            <a:r>
              <a:rPr lang="en-US" sz="2000" dirty="0"/>
              <a:t>;</a:t>
            </a:r>
            <a:endParaRPr lang="en-US" sz="2000" dirty="0">
              <a:ea typeface="ＭＳ Ｐゴシック" pitchFamily="34" charset="-128"/>
            </a:endParaRPr>
          </a:p>
          <a:p>
            <a:pPr algn="just" eaLnBrk="1" hangingPunct="1">
              <a:lnSpc>
                <a:spcPct val="70000"/>
              </a:lnSpc>
              <a:buFont typeface="Wingdings" panose="05000000000000000000" pitchFamily="2" charset="2"/>
              <a:buChar char="v"/>
              <a:defRPr/>
            </a:pPr>
            <a:r>
              <a:rPr lang="id-ID" sz="2000" dirty="0"/>
              <a:t>harus menjaga nama baik dan kewibawaan institusi</a:t>
            </a:r>
            <a:r>
              <a:rPr lang="en-US" sz="2000" dirty="0"/>
              <a:t>;</a:t>
            </a:r>
            <a:endParaRPr lang="id-ID" sz="2000" dirty="0"/>
          </a:p>
          <a:p>
            <a:pPr algn="just" eaLnBrk="1" hangingPunct="1">
              <a:lnSpc>
                <a:spcPct val="70000"/>
              </a:lnSpc>
              <a:buFont typeface="Wingdings" panose="05000000000000000000" pitchFamily="2" charset="2"/>
              <a:buChar char="v"/>
              <a:defRPr/>
            </a:pPr>
            <a:r>
              <a:rPr lang="id-ID" sz="2000" dirty="0"/>
              <a:t>harus menjaga profesionalitas, kemandirian, disiplin, dan tanggung jawab</a:t>
            </a:r>
            <a:r>
              <a:rPr lang="en-US" sz="2000" dirty="0"/>
              <a:t>;</a:t>
            </a:r>
            <a:endParaRPr lang="id-ID" sz="2000" dirty="0"/>
          </a:p>
          <a:p>
            <a:pPr algn="just" eaLnBrk="1" hangingPunct="1">
              <a:lnSpc>
                <a:spcPct val="70000"/>
              </a:lnSpc>
              <a:buFont typeface="Wingdings" panose="05000000000000000000" pitchFamily="2" charset="2"/>
              <a:buChar char="v"/>
              <a:defRPr/>
            </a:pPr>
            <a:r>
              <a:rPr lang="id-ID" sz="2000" dirty="0"/>
              <a:t>melaksanakan tugas dengan baik sesuai dengan sasaran kinerja Perancang dan berorientasi pada hasil peraturan perundang-undangan yang baik melalui proses dan prosedur yang benar</a:t>
            </a:r>
            <a:r>
              <a:rPr lang="en-US" sz="2000" dirty="0"/>
              <a:t>;</a:t>
            </a:r>
            <a:endParaRPr lang="id-ID" sz="2000" dirty="0">
              <a:ea typeface="ＭＳ Ｐゴシック" pitchFamily="34" charset="-128"/>
            </a:endParaRPr>
          </a:p>
          <a:p>
            <a:pPr algn="just" eaLnBrk="1" hangingPunct="1">
              <a:lnSpc>
                <a:spcPct val="70000"/>
              </a:lnSpc>
              <a:buFont typeface="Wingdings" panose="05000000000000000000" pitchFamily="2" charset="2"/>
              <a:buChar char="v"/>
              <a:defRPr/>
            </a:pPr>
            <a:r>
              <a:rPr lang="id-ID" sz="2000" dirty="0"/>
              <a:t>saling menghargai dan membantu sesama profesi Perancang dan di luar profesi Perancang</a:t>
            </a:r>
            <a:r>
              <a:rPr lang="en-US" sz="2000" dirty="0"/>
              <a:t>; dan</a:t>
            </a:r>
            <a:r>
              <a:rPr lang="id-ID" sz="2000" dirty="0"/>
              <a:t>	</a:t>
            </a:r>
            <a:endParaRPr lang="en-US" sz="2000" dirty="0">
              <a:ea typeface="ＭＳ Ｐゴシック" pitchFamily="34" charset="-128"/>
            </a:endParaRPr>
          </a:p>
          <a:p>
            <a:pPr algn="just" eaLnBrk="1" hangingPunct="1">
              <a:lnSpc>
                <a:spcPct val="70000"/>
              </a:lnSpc>
              <a:buFont typeface="Wingdings" panose="05000000000000000000" pitchFamily="2" charset="2"/>
              <a:buChar char="v"/>
              <a:defRPr/>
            </a:pPr>
            <a:r>
              <a:rPr lang="id-ID" sz="2000" dirty="0"/>
              <a:t>membangun sinergitas dengan cara menjalin kerja sama yang harmonis dengan unit kerja lain untuk </a:t>
            </a:r>
            <a:r>
              <a:rPr lang="id-ID" sz="2000"/>
              <a:t>mencapai tujuan</a:t>
            </a:r>
            <a:endParaRPr lang="en-US" sz="2000" dirty="0">
              <a:ea typeface="ＭＳ Ｐゴシック" pitchFamily="34" charset="-128"/>
            </a:endParaRPr>
          </a:p>
        </p:txBody>
      </p:sp>
      <p:sp>
        <p:nvSpPr>
          <p:cNvPr id="4" name="Slide Number Placeholder 3">
            <a:extLst>
              <a:ext uri="{FF2B5EF4-FFF2-40B4-BE49-F238E27FC236}">
                <a16:creationId xmlns:a16="http://schemas.microsoft.com/office/drawing/2014/main" id="{B9538A13-8DFA-79B8-D41F-F96D5EF16776}"/>
              </a:ext>
            </a:extLst>
          </p:cNvPr>
          <p:cNvSpPr>
            <a:spLocks noGrp="1"/>
          </p:cNvSpPr>
          <p:nvPr>
            <p:ph type="sldNum" sz="quarter" idx="12"/>
          </p:nvPr>
        </p:nvSpPr>
        <p:spPr>
          <a:xfrm>
            <a:off x="6326684" y="5540150"/>
            <a:ext cx="2133600" cy="365125"/>
          </a:xfrm>
        </p:spPr>
        <p:txBody>
          <a:bodyPr/>
          <a:lstStyle/>
          <a:p>
            <a:fld id="{32513316-D129-4DD6-AB51-8B975A42F7E2}" type="slidenum">
              <a:rPr lang="id-ID" altLang="en-US" smtClean="0"/>
              <a:pPr/>
              <a:t>16</a:t>
            </a:fld>
            <a:endParaRPr lang="id-ID" altLang="en-US"/>
          </a:p>
        </p:txBody>
      </p:sp>
      <p:pic>
        <p:nvPicPr>
          <p:cNvPr id="5" name="Picture 4" descr="C:\Users\142\Downloads\logo_baru_kumham2_copy.png">
            <a:extLst>
              <a:ext uri="{FF2B5EF4-FFF2-40B4-BE49-F238E27FC236}">
                <a16:creationId xmlns:a16="http://schemas.microsoft.com/office/drawing/2014/main" id="{996B2707-3B90-FE80-0673-C88310DA5922}"/>
              </a:ext>
            </a:extLst>
          </p:cNvPr>
          <p:cNvPicPr>
            <a:picLocks noChangeAspect="1" noChangeArrowheads="1"/>
          </p:cNvPicPr>
          <p:nvPr/>
        </p:nvPicPr>
        <p:blipFill>
          <a:blip r:embed="rId2" cstate="print"/>
          <a:srcRect/>
          <a:stretch>
            <a:fillRect/>
          </a:stretch>
        </p:blipFill>
        <p:spPr bwMode="auto">
          <a:xfrm>
            <a:off x="6409293" y="391410"/>
            <a:ext cx="423103" cy="461665"/>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0FDD93DB-5E6B-BD41-BEBE-E38732D3C904}"/>
              </a:ext>
            </a:extLst>
          </p:cNvPr>
          <p:cNvSpPr txBox="1"/>
          <p:nvPr/>
        </p:nvSpPr>
        <p:spPr>
          <a:xfrm>
            <a:off x="6832396" y="391410"/>
            <a:ext cx="2011679" cy="461665"/>
          </a:xfrm>
          <a:prstGeom prst="rect">
            <a:avLst/>
          </a:prstGeom>
          <a:noFill/>
        </p:spPr>
        <p:txBody>
          <a:bodyPr wrap="square" rtlCol="0">
            <a:spAutoFit/>
          </a:bodyPr>
          <a:lstStyle/>
          <a:p>
            <a:r>
              <a:rPr lang="id-ID" sz="1200" b="1">
                <a:solidFill>
                  <a:schemeClr val="accent1">
                    <a:lumMod val="50000"/>
                  </a:schemeClr>
                </a:solidFill>
              </a:rPr>
              <a:t>KEMENTERIAN</a:t>
            </a:r>
            <a:r>
              <a:rPr lang="en-US" sz="1200" b="1">
                <a:solidFill>
                  <a:schemeClr val="accent1">
                    <a:lumMod val="50000"/>
                  </a:schemeClr>
                </a:solidFill>
              </a:rPr>
              <a:t> </a:t>
            </a:r>
            <a:r>
              <a:rPr lang="id-ID" sz="1200" b="1">
                <a:solidFill>
                  <a:schemeClr val="accent1">
                    <a:lumMod val="50000"/>
                  </a:schemeClr>
                </a:solidFill>
              </a:rPr>
              <a:t>HUKUM </a:t>
            </a:r>
            <a:endParaRPr lang="id-ID" sz="1200" b="1" dirty="0">
              <a:solidFill>
                <a:schemeClr val="accent1">
                  <a:lumMod val="50000"/>
                </a:schemeClr>
              </a:solidFill>
            </a:endParaRPr>
          </a:p>
          <a:p>
            <a:r>
              <a:rPr lang="id-ID" sz="1200">
                <a:solidFill>
                  <a:schemeClr val="accent1">
                    <a:lumMod val="50000"/>
                  </a:schemeClr>
                </a:solidFill>
              </a:rPr>
              <a:t>REPUBLIK </a:t>
            </a:r>
            <a:r>
              <a:rPr lang="id-ID" sz="1200" dirty="0">
                <a:solidFill>
                  <a:schemeClr val="accent1">
                    <a:lumMod val="50000"/>
                  </a:schemeClr>
                </a:solidFill>
              </a:rPr>
              <a:t>INDONESIA</a:t>
            </a:r>
          </a:p>
        </p:txBody>
      </p:sp>
      <p:pic>
        <p:nvPicPr>
          <p:cNvPr id="7" name="Google Shape;260;p34">
            <a:extLst>
              <a:ext uri="{FF2B5EF4-FFF2-40B4-BE49-F238E27FC236}">
                <a16:creationId xmlns:a16="http://schemas.microsoft.com/office/drawing/2014/main" id="{00689EFB-94C6-B62E-78B5-AE437E36C99A}"/>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871864" y="391410"/>
            <a:ext cx="423103" cy="461665"/>
          </a:xfrm>
          <a:prstGeom prst="rect">
            <a:avLst/>
          </a:prstGeom>
          <a:noFill/>
          <a:ln>
            <a:noFill/>
          </a:ln>
        </p:spPr>
      </p:pic>
    </p:spTree>
    <p:extLst>
      <p:ext uri="{BB962C8B-B14F-4D97-AF65-F5344CB8AC3E}">
        <p14:creationId xmlns:p14="http://schemas.microsoft.com/office/powerpoint/2010/main" val="2054200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94AF2-D713-AEE1-80AF-B4349F754FC4}"/>
              </a:ext>
            </a:extLst>
          </p:cNvPr>
          <p:cNvSpPr>
            <a:spLocks noGrp="1"/>
          </p:cNvSpPr>
          <p:nvPr>
            <p:ph type="title"/>
          </p:nvPr>
        </p:nvSpPr>
        <p:spPr>
          <a:xfrm>
            <a:off x="435496" y="692696"/>
            <a:ext cx="8229600" cy="936104"/>
          </a:xfrm>
        </p:spPr>
        <p:txBody>
          <a:bodyPr/>
          <a:lstStyle/>
          <a:p>
            <a:r>
              <a:rPr lang="en-US" sz="3200" dirty="0"/>
              <a:t>Kode </a:t>
            </a:r>
            <a:r>
              <a:rPr lang="en-US" sz="3200" dirty="0" err="1"/>
              <a:t>Perilaku</a:t>
            </a:r>
            <a:r>
              <a:rPr lang="en-US" sz="3200" dirty="0"/>
              <a:t> </a:t>
            </a:r>
            <a:r>
              <a:rPr lang="en-US" sz="3200" dirty="0" err="1"/>
              <a:t>Profesi</a:t>
            </a:r>
            <a:r>
              <a:rPr lang="en-US" sz="3200" dirty="0"/>
              <a:t> </a:t>
            </a:r>
            <a:r>
              <a:rPr lang="en-US" sz="3200" dirty="0" err="1"/>
              <a:t>Perancang</a:t>
            </a:r>
            <a:endParaRPr lang="en-US" sz="3200" dirty="0"/>
          </a:p>
        </p:txBody>
      </p:sp>
      <p:sp>
        <p:nvSpPr>
          <p:cNvPr id="3" name="Content Placeholder 2">
            <a:extLst>
              <a:ext uri="{FF2B5EF4-FFF2-40B4-BE49-F238E27FC236}">
                <a16:creationId xmlns:a16="http://schemas.microsoft.com/office/drawing/2014/main" id="{E1AC8C69-CC38-7179-7FE7-3BEE84953AB3}"/>
              </a:ext>
            </a:extLst>
          </p:cNvPr>
          <p:cNvSpPr>
            <a:spLocks noGrp="1"/>
          </p:cNvSpPr>
          <p:nvPr>
            <p:ph idx="1"/>
          </p:nvPr>
        </p:nvSpPr>
        <p:spPr>
          <a:xfrm>
            <a:off x="435496" y="1539775"/>
            <a:ext cx="8229600" cy="3401393"/>
          </a:xfrm>
        </p:spPr>
        <p:txBody>
          <a:bodyPr/>
          <a:lstStyle/>
          <a:p>
            <a:pPr lvl="0" algn="just">
              <a:spcBef>
                <a:spcPts val="0"/>
              </a:spcBef>
              <a:buFont typeface="Wingdings" panose="05000000000000000000" pitchFamily="2" charset="2"/>
              <a:buChar char="v"/>
            </a:pPr>
            <a:r>
              <a:rPr lang="id-ID" sz="1800" dirty="0"/>
              <a:t>harus menyampaikan pendapat baik secara lisan dan tulisan sesuai etika komunikasi yang baik dalam menggunakan media elektronik atau media non</a:t>
            </a:r>
            <a:r>
              <a:rPr lang="en-US" sz="1800" dirty="0"/>
              <a:t>-</a:t>
            </a:r>
            <a:r>
              <a:rPr lang="id-ID" sz="1800" dirty="0"/>
              <a:t>elektronik;</a:t>
            </a:r>
          </a:p>
          <a:p>
            <a:pPr lvl="0" algn="just">
              <a:spcBef>
                <a:spcPts val="0"/>
              </a:spcBef>
              <a:buFont typeface="Wingdings" panose="05000000000000000000" pitchFamily="2" charset="2"/>
              <a:buChar char="v"/>
            </a:pPr>
            <a:r>
              <a:rPr lang="id-ID" sz="1800" dirty="0"/>
              <a:t>harus melaporkan hasil rapat secara lisan dan tulisan kepada atasan langsung sesuai dengan tugas dan wewenangnya; </a:t>
            </a:r>
          </a:p>
          <a:p>
            <a:pPr lvl="0" algn="just">
              <a:spcBef>
                <a:spcPts val="0"/>
              </a:spcBef>
              <a:buFont typeface="Wingdings" panose="05000000000000000000" pitchFamily="2" charset="2"/>
              <a:buChar char="v"/>
            </a:pPr>
            <a:r>
              <a:rPr lang="en-US" sz="1800" dirty="0"/>
              <a:t>s</a:t>
            </a:r>
            <a:r>
              <a:rPr lang="id-ID" sz="1800" dirty="0"/>
              <a:t>aling menghormati dan menjaga kesantunan untuk mendukung terciptanya kondisi kerja yang kondusif baik sesama Perancang maupun struktural;</a:t>
            </a:r>
          </a:p>
          <a:p>
            <a:pPr lvl="0" algn="just">
              <a:spcBef>
                <a:spcPts val="0"/>
              </a:spcBef>
              <a:buFont typeface="Wingdings" panose="05000000000000000000" pitchFamily="2" charset="2"/>
              <a:buChar char="v"/>
            </a:pPr>
            <a:r>
              <a:rPr lang="id-ID" sz="1800" dirty="0"/>
              <a:t>wajib menjaga rahasia termasuk hasil rapat yang dinyatakan sebagai rahasia sampai dengan batas waktu yang telah ditentukan atau sampai dengan masalah tersebut sudah dinyatakan terbuka untuk umum;</a:t>
            </a:r>
            <a:endParaRPr lang="en-US" sz="1800" dirty="0"/>
          </a:p>
          <a:p>
            <a:pPr algn="just">
              <a:spcBef>
                <a:spcPts val="0"/>
              </a:spcBef>
              <a:buFont typeface="Wingdings" panose="05000000000000000000" pitchFamily="2" charset="2"/>
              <a:buChar char="v"/>
            </a:pPr>
            <a:r>
              <a:rPr lang="id-ID" sz="1800" dirty="0"/>
              <a:t>harus hadir dalam setiap rapat sesuai dengan penugasannya;</a:t>
            </a:r>
          </a:p>
          <a:p>
            <a:pPr algn="just">
              <a:spcBef>
                <a:spcPts val="0"/>
              </a:spcBef>
              <a:buFont typeface="Wingdings" panose="05000000000000000000" pitchFamily="2" charset="2"/>
              <a:buChar char="v"/>
            </a:pPr>
            <a:r>
              <a:rPr lang="id-ID" sz="1800" dirty="0"/>
              <a:t>dalam melaksanakan tugasnya harus berpakaian rapi dan </a:t>
            </a:r>
            <a:r>
              <a:rPr lang="id-ID" sz="1800"/>
              <a:t>sopan;</a:t>
            </a:r>
            <a:endParaRPr lang="id-ID" sz="1800" dirty="0"/>
          </a:p>
        </p:txBody>
      </p:sp>
      <p:sp>
        <p:nvSpPr>
          <p:cNvPr id="4" name="Slide Number Placeholder 3">
            <a:extLst>
              <a:ext uri="{FF2B5EF4-FFF2-40B4-BE49-F238E27FC236}">
                <a16:creationId xmlns:a16="http://schemas.microsoft.com/office/drawing/2014/main" id="{4979A7FD-56C8-AD92-4A2E-7F9F3FA55576}"/>
              </a:ext>
            </a:extLst>
          </p:cNvPr>
          <p:cNvSpPr>
            <a:spLocks noGrp="1"/>
          </p:cNvSpPr>
          <p:nvPr>
            <p:ph type="sldNum" sz="quarter" idx="12"/>
          </p:nvPr>
        </p:nvSpPr>
        <p:spPr/>
        <p:txBody>
          <a:bodyPr/>
          <a:lstStyle/>
          <a:p>
            <a:fld id="{32513316-D129-4DD6-AB51-8B975A42F7E2}" type="slidenum">
              <a:rPr lang="id-ID" altLang="en-US" smtClean="0"/>
              <a:pPr/>
              <a:t>17</a:t>
            </a:fld>
            <a:endParaRPr lang="id-ID" altLang="en-US"/>
          </a:p>
        </p:txBody>
      </p:sp>
      <p:pic>
        <p:nvPicPr>
          <p:cNvPr id="5" name="Picture 4" descr="C:\Users\142\Downloads\logo_baru_kumham2_copy.png">
            <a:extLst>
              <a:ext uri="{FF2B5EF4-FFF2-40B4-BE49-F238E27FC236}">
                <a16:creationId xmlns:a16="http://schemas.microsoft.com/office/drawing/2014/main" id="{4A391435-A772-9A1E-0E6D-295CCBFB731B}"/>
              </a:ext>
            </a:extLst>
          </p:cNvPr>
          <p:cNvPicPr>
            <a:picLocks noChangeAspect="1" noChangeArrowheads="1"/>
          </p:cNvPicPr>
          <p:nvPr/>
        </p:nvPicPr>
        <p:blipFill>
          <a:blip r:embed="rId2" cstate="print"/>
          <a:srcRect/>
          <a:stretch>
            <a:fillRect/>
          </a:stretch>
        </p:blipFill>
        <p:spPr bwMode="auto">
          <a:xfrm>
            <a:off x="6409293" y="391410"/>
            <a:ext cx="423103" cy="461665"/>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090AE884-3BE7-79A3-BB48-B14100C4EAB4}"/>
              </a:ext>
            </a:extLst>
          </p:cNvPr>
          <p:cNvSpPr txBox="1"/>
          <p:nvPr/>
        </p:nvSpPr>
        <p:spPr>
          <a:xfrm>
            <a:off x="6832396" y="391410"/>
            <a:ext cx="2011679" cy="461665"/>
          </a:xfrm>
          <a:prstGeom prst="rect">
            <a:avLst/>
          </a:prstGeom>
          <a:noFill/>
        </p:spPr>
        <p:txBody>
          <a:bodyPr wrap="square" rtlCol="0">
            <a:spAutoFit/>
          </a:bodyPr>
          <a:lstStyle/>
          <a:p>
            <a:r>
              <a:rPr lang="id-ID" sz="1200" b="1">
                <a:solidFill>
                  <a:schemeClr val="accent1">
                    <a:lumMod val="50000"/>
                  </a:schemeClr>
                </a:solidFill>
              </a:rPr>
              <a:t>KEMENTERIAN</a:t>
            </a:r>
            <a:r>
              <a:rPr lang="en-US" sz="1200" b="1">
                <a:solidFill>
                  <a:schemeClr val="accent1">
                    <a:lumMod val="50000"/>
                  </a:schemeClr>
                </a:solidFill>
              </a:rPr>
              <a:t> </a:t>
            </a:r>
            <a:r>
              <a:rPr lang="id-ID" sz="1200" b="1">
                <a:solidFill>
                  <a:schemeClr val="accent1">
                    <a:lumMod val="50000"/>
                  </a:schemeClr>
                </a:solidFill>
              </a:rPr>
              <a:t>HUKUM </a:t>
            </a:r>
            <a:endParaRPr lang="id-ID" sz="1200" b="1" dirty="0">
              <a:solidFill>
                <a:schemeClr val="accent1">
                  <a:lumMod val="50000"/>
                </a:schemeClr>
              </a:solidFill>
            </a:endParaRPr>
          </a:p>
          <a:p>
            <a:r>
              <a:rPr lang="id-ID" sz="1200">
                <a:solidFill>
                  <a:schemeClr val="accent1">
                    <a:lumMod val="50000"/>
                  </a:schemeClr>
                </a:solidFill>
              </a:rPr>
              <a:t>REPUBLIK </a:t>
            </a:r>
            <a:r>
              <a:rPr lang="id-ID" sz="1200" dirty="0">
                <a:solidFill>
                  <a:schemeClr val="accent1">
                    <a:lumMod val="50000"/>
                  </a:schemeClr>
                </a:solidFill>
              </a:rPr>
              <a:t>INDONESIA</a:t>
            </a:r>
          </a:p>
        </p:txBody>
      </p:sp>
      <p:pic>
        <p:nvPicPr>
          <p:cNvPr id="7" name="Google Shape;260;p34">
            <a:extLst>
              <a:ext uri="{FF2B5EF4-FFF2-40B4-BE49-F238E27FC236}">
                <a16:creationId xmlns:a16="http://schemas.microsoft.com/office/drawing/2014/main" id="{67E1B0E3-AA02-585F-6A6C-27F11825AA30}"/>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871864" y="391410"/>
            <a:ext cx="423103" cy="461665"/>
          </a:xfrm>
          <a:prstGeom prst="rect">
            <a:avLst/>
          </a:prstGeom>
          <a:noFill/>
          <a:ln>
            <a:noFill/>
          </a:ln>
        </p:spPr>
      </p:pic>
    </p:spTree>
    <p:extLst>
      <p:ext uri="{BB962C8B-B14F-4D97-AF65-F5344CB8AC3E}">
        <p14:creationId xmlns:p14="http://schemas.microsoft.com/office/powerpoint/2010/main" val="2102215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4000" r="-5000" b="-12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94" y="1700808"/>
            <a:ext cx="7723490" cy="4241327"/>
          </a:xfrm>
        </p:spPr>
        <p:txBody>
          <a:bodyPr/>
          <a:lstStyle/>
          <a:p>
            <a:pPr lvl="0" algn="just">
              <a:spcBef>
                <a:spcPts val="0"/>
              </a:spcBef>
              <a:buFont typeface="Wingdings" panose="05000000000000000000" pitchFamily="2" charset="2"/>
              <a:buChar char="v"/>
            </a:pPr>
            <a:r>
              <a:rPr lang="id-ID" sz="2000" dirty="0"/>
              <a:t>aktif dalam menyampaikan pendapat selama mengikuti rapat sesuai dengan pelaksanaan tugas dan wewenangnya;</a:t>
            </a:r>
          </a:p>
          <a:p>
            <a:pPr lvl="0" algn="just">
              <a:spcBef>
                <a:spcPts val="0"/>
              </a:spcBef>
              <a:buFont typeface="Wingdings" panose="05000000000000000000" pitchFamily="2" charset="2"/>
              <a:buChar char="v"/>
            </a:pPr>
            <a:r>
              <a:rPr lang="id-ID" sz="2000" dirty="0"/>
              <a:t>menjaga keutuhan Organisasi Profesi Perancang;</a:t>
            </a:r>
          </a:p>
          <a:p>
            <a:pPr lvl="0" algn="just">
              <a:spcBef>
                <a:spcPts val="0"/>
              </a:spcBef>
              <a:buFont typeface="Wingdings" panose="05000000000000000000" pitchFamily="2" charset="2"/>
              <a:buChar char="v"/>
            </a:pPr>
            <a:r>
              <a:rPr lang="id-ID" sz="2000" dirty="0"/>
              <a:t>memberikan pemecahan masalah atau alternatif pemecahan masalah kepada penentu kebijakan;</a:t>
            </a:r>
          </a:p>
          <a:p>
            <a:pPr lvl="0" algn="just">
              <a:spcBef>
                <a:spcPts val="0"/>
              </a:spcBef>
              <a:buFont typeface="Wingdings" panose="05000000000000000000" pitchFamily="2" charset="2"/>
              <a:buChar char="v"/>
            </a:pPr>
            <a:r>
              <a:rPr lang="id-ID" sz="2000" dirty="0"/>
              <a:t>tidak memasuki tempat yang dapat mencemarkan atau menurunkan harkat dan martabat Perancang, kecuali untuk melaksanakan tugas dan wewenangnya;</a:t>
            </a:r>
            <a:endParaRPr lang="en-US" sz="2000" dirty="0"/>
          </a:p>
          <a:p>
            <a:pPr algn="just">
              <a:spcBef>
                <a:spcPts val="0"/>
              </a:spcBef>
              <a:buFont typeface="Wingdings" panose="05000000000000000000" pitchFamily="2" charset="2"/>
              <a:buChar char="v"/>
            </a:pPr>
            <a:r>
              <a:rPr lang="id-ID" sz="2000" dirty="0"/>
              <a:t>menjaga  independensi  dari  potensi  adanya  benturan kepentingan dalam setiap pelaksanaan tugas dan wewenangnya; menyampaikan penolakan tugas dari atasan yang bertentangan dengan ketentuan peraturan perundang-undangan dengan argumen yang </a:t>
            </a:r>
            <a:r>
              <a:rPr lang="id-ID" sz="2000"/>
              <a:t>baik;</a:t>
            </a:r>
            <a:endParaRPr lang="id-ID" sz="2000" dirty="0"/>
          </a:p>
        </p:txBody>
      </p:sp>
      <p:sp>
        <p:nvSpPr>
          <p:cNvPr id="4" name="Slide Number Placeholder 3"/>
          <p:cNvSpPr>
            <a:spLocks noGrp="1"/>
          </p:cNvSpPr>
          <p:nvPr>
            <p:ph type="sldNum" sz="quarter" idx="12"/>
          </p:nvPr>
        </p:nvSpPr>
        <p:spPr/>
        <p:txBody>
          <a:bodyPr/>
          <a:lstStyle/>
          <a:p>
            <a:fld id="{32513316-D129-4DD6-AB51-8B975A42F7E2}" type="slidenum">
              <a:rPr lang="id-ID" altLang="en-US" smtClean="0"/>
              <a:pPr/>
              <a:t>18</a:t>
            </a:fld>
            <a:endParaRPr lang="id-ID" altLang="en-US"/>
          </a:p>
        </p:txBody>
      </p:sp>
      <p:sp>
        <p:nvSpPr>
          <p:cNvPr id="2" name="Title 1">
            <a:extLst>
              <a:ext uri="{FF2B5EF4-FFF2-40B4-BE49-F238E27FC236}">
                <a16:creationId xmlns:a16="http://schemas.microsoft.com/office/drawing/2014/main" id="{4FFA514A-EBD4-83BE-2317-92A30F147353}"/>
              </a:ext>
            </a:extLst>
          </p:cNvPr>
          <p:cNvSpPr>
            <a:spLocks noGrp="1"/>
          </p:cNvSpPr>
          <p:nvPr>
            <p:ph type="title"/>
          </p:nvPr>
        </p:nvSpPr>
        <p:spPr>
          <a:xfrm>
            <a:off x="467544" y="1059880"/>
            <a:ext cx="5548932" cy="640928"/>
          </a:xfrm>
        </p:spPr>
        <p:txBody>
          <a:bodyPr/>
          <a:lstStyle/>
          <a:p>
            <a:r>
              <a:rPr lang="en-US" sz="3200" dirty="0"/>
              <a:t>Kode </a:t>
            </a:r>
            <a:r>
              <a:rPr lang="en-US" sz="3200" dirty="0" err="1"/>
              <a:t>Perilaku</a:t>
            </a:r>
            <a:r>
              <a:rPr lang="en-US" sz="3200" dirty="0"/>
              <a:t> </a:t>
            </a:r>
            <a:r>
              <a:rPr lang="en-US" sz="3200" dirty="0" err="1"/>
              <a:t>Profesi</a:t>
            </a:r>
            <a:r>
              <a:rPr lang="en-US" sz="3200" dirty="0"/>
              <a:t> </a:t>
            </a:r>
            <a:r>
              <a:rPr lang="en-US" sz="3200" dirty="0" err="1"/>
              <a:t>Perancang</a:t>
            </a:r>
            <a:endParaRPr lang="en-US" sz="3200" dirty="0"/>
          </a:p>
        </p:txBody>
      </p:sp>
      <p:pic>
        <p:nvPicPr>
          <p:cNvPr id="6" name="Picture 5" descr="C:\Users\142\Downloads\logo_baru_kumham2_copy.png">
            <a:extLst>
              <a:ext uri="{FF2B5EF4-FFF2-40B4-BE49-F238E27FC236}">
                <a16:creationId xmlns:a16="http://schemas.microsoft.com/office/drawing/2014/main" id="{06550E91-1BA8-2B3D-CC94-33EA5ACB42F5}"/>
              </a:ext>
            </a:extLst>
          </p:cNvPr>
          <p:cNvPicPr>
            <a:picLocks noChangeAspect="1" noChangeArrowheads="1"/>
          </p:cNvPicPr>
          <p:nvPr/>
        </p:nvPicPr>
        <p:blipFill>
          <a:blip r:embed="rId3" cstate="print"/>
          <a:srcRect/>
          <a:stretch>
            <a:fillRect/>
          </a:stretch>
        </p:blipFill>
        <p:spPr bwMode="auto">
          <a:xfrm>
            <a:off x="6409293" y="391410"/>
            <a:ext cx="423103" cy="461665"/>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8A75DBE1-BDFE-5033-D049-3D4BCCC41B26}"/>
              </a:ext>
            </a:extLst>
          </p:cNvPr>
          <p:cNvSpPr txBox="1"/>
          <p:nvPr/>
        </p:nvSpPr>
        <p:spPr>
          <a:xfrm>
            <a:off x="6832396" y="391410"/>
            <a:ext cx="2011679" cy="461665"/>
          </a:xfrm>
          <a:prstGeom prst="rect">
            <a:avLst/>
          </a:prstGeom>
          <a:noFill/>
        </p:spPr>
        <p:txBody>
          <a:bodyPr wrap="square" rtlCol="0">
            <a:spAutoFit/>
          </a:bodyPr>
          <a:lstStyle/>
          <a:p>
            <a:r>
              <a:rPr lang="id-ID" sz="1200" b="1">
                <a:solidFill>
                  <a:schemeClr val="accent1">
                    <a:lumMod val="50000"/>
                  </a:schemeClr>
                </a:solidFill>
              </a:rPr>
              <a:t>KEMENTERIAN</a:t>
            </a:r>
            <a:r>
              <a:rPr lang="en-US" sz="1200" b="1">
                <a:solidFill>
                  <a:schemeClr val="accent1">
                    <a:lumMod val="50000"/>
                  </a:schemeClr>
                </a:solidFill>
              </a:rPr>
              <a:t> </a:t>
            </a:r>
            <a:r>
              <a:rPr lang="id-ID" sz="1200" b="1">
                <a:solidFill>
                  <a:schemeClr val="accent1">
                    <a:lumMod val="50000"/>
                  </a:schemeClr>
                </a:solidFill>
              </a:rPr>
              <a:t>HUKUM </a:t>
            </a:r>
            <a:endParaRPr lang="id-ID" sz="1200" b="1" dirty="0">
              <a:solidFill>
                <a:schemeClr val="accent1">
                  <a:lumMod val="50000"/>
                </a:schemeClr>
              </a:solidFill>
            </a:endParaRPr>
          </a:p>
          <a:p>
            <a:r>
              <a:rPr lang="id-ID" sz="1200">
                <a:solidFill>
                  <a:schemeClr val="accent1">
                    <a:lumMod val="50000"/>
                  </a:schemeClr>
                </a:solidFill>
              </a:rPr>
              <a:t>REPUBLIK </a:t>
            </a:r>
            <a:r>
              <a:rPr lang="id-ID" sz="1200" dirty="0">
                <a:solidFill>
                  <a:schemeClr val="accent1">
                    <a:lumMod val="50000"/>
                  </a:schemeClr>
                </a:solidFill>
              </a:rPr>
              <a:t>INDONESIA</a:t>
            </a:r>
          </a:p>
        </p:txBody>
      </p:sp>
      <p:pic>
        <p:nvPicPr>
          <p:cNvPr id="8" name="Google Shape;260;p34">
            <a:extLst>
              <a:ext uri="{FF2B5EF4-FFF2-40B4-BE49-F238E27FC236}">
                <a16:creationId xmlns:a16="http://schemas.microsoft.com/office/drawing/2014/main" id="{25BB54B0-4E87-AF6D-A2AE-9EC5160B26FC}"/>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871864" y="391410"/>
            <a:ext cx="423103" cy="461665"/>
          </a:xfrm>
          <a:prstGeom prst="rect">
            <a:avLst/>
          </a:prstGeom>
          <a:noFill/>
          <a:ln>
            <a:noFill/>
          </a:ln>
        </p:spPr>
      </p:pic>
    </p:spTree>
    <p:extLst>
      <p:ext uri="{BB962C8B-B14F-4D97-AF65-F5344CB8AC3E}">
        <p14:creationId xmlns:p14="http://schemas.microsoft.com/office/powerpoint/2010/main" val="3163736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4000" r="-5000" b="-12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592099"/>
            <a:ext cx="7848872" cy="3755045"/>
          </a:xfrm>
        </p:spPr>
        <p:txBody>
          <a:bodyPr/>
          <a:lstStyle/>
          <a:p>
            <a:pPr lvl="0" algn="just">
              <a:spcBef>
                <a:spcPts val="0"/>
              </a:spcBef>
              <a:buFont typeface="Wingdings" panose="05000000000000000000" pitchFamily="2" charset="2"/>
              <a:buChar char="v"/>
            </a:pPr>
            <a:r>
              <a:rPr lang="id-ID" sz="2200" dirty="0"/>
              <a:t>menyampaikan penolakan setiap pemberian gratifikasi yang berhubungan dengan jabatan dan/atau berlawanan dengan tugas kedinasan dan kewajiban;</a:t>
            </a:r>
          </a:p>
          <a:p>
            <a:pPr lvl="0" algn="just">
              <a:spcBef>
                <a:spcPts val="0"/>
              </a:spcBef>
              <a:buFont typeface="Wingdings" panose="05000000000000000000" pitchFamily="2" charset="2"/>
              <a:buChar char="v"/>
            </a:pPr>
            <a:r>
              <a:rPr lang="id-ID" sz="2200" dirty="0"/>
              <a:t>melaporkan  setiap  penerimaan  gratifikasi  kepada  unit pengendalian gratifikasi sesuai dengan ketentuan peraturan perundang-undangan;</a:t>
            </a:r>
            <a:endParaRPr lang="en-US" sz="2200" dirty="0"/>
          </a:p>
          <a:p>
            <a:pPr lvl="0" algn="just">
              <a:spcBef>
                <a:spcPts val="0"/>
              </a:spcBef>
              <a:buFont typeface="Wingdings" panose="05000000000000000000" pitchFamily="2" charset="2"/>
              <a:buChar char="v"/>
            </a:pPr>
            <a:r>
              <a:rPr lang="id-ID" sz="2200" dirty="0"/>
              <a:t>tidak  menyalahgunakan  kartu  tanda  pengenal,  surat tugas, ataupun bukti kepegawaian lainnya baik dalam pelaksanaan tugas kedinasan maupun untuk kepentingan pribadi;</a:t>
            </a:r>
          </a:p>
          <a:p>
            <a:pPr lvl="0" algn="just">
              <a:spcBef>
                <a:spcPts val="0"/>
              </a:spcBef>
              <a:buFont typeface="Wingdings" panose="05000000000000000000" pitchFamily="2" charset="2"/>
              <a:buChar char="v"/>
            </a:pPr>
            <a:r>
              <a:rPr lang="id-ID" sz="2200" dirty="0"/>
              <a:t>tidak menggunakan dokumen, barang, dan fasilitas milik negara untuk hal-hal di luar pelaksanaan tugas </a:t>
            </a:r>
            <a:r>
              <a:rPr lang="id-ID" sz="2200"/>
              <a:t>kedinasan;</a:t>
            </a:r>
            <a:endParaRPr lang="en-US" sz="2200" dirty="0"/>
          </a:p>
        </p:txBody>
      </p:sp>
      <p:sp>
        <p:nvSpPr>
          <p:cNvPr id="4" name="Slide Number Placeholder 3"/>
          <p:cNvSpPr>
            <a:spLocks noGrp="1"/>
          </p:cNvSpPr>
          <p:nvPr>
            <p:ph type="sldNum" sz="quarter" idx="12"/>
          </p:nvPr>
        </p:nvSpPr>
        <p:spPr/>
        <p:txBody>
          <a:bodyPr/>
          <a:lstStyle/>
          <a:p>
            <a:fld id="{32513316-D129-4DD6-AB51-8B975A42F7E2}" type="slidenum">
              <a:rPr lang="id-ID" altLang="en-US" smtClean="0"/>
              <a:pPr/>
              <a:t>19</a:t>
            </a:fld>
            <a:endParaRPr lang="id-ID" altLang="en-US"/>
          </a:p>
        </p:txBody>
      </p:sp>
      <p:sp>
        <p:nvSpPr>
          <p:cNvPr id="2" name="Title 1">
            <a:extLst>
              <a:ext uri="{FF2B5EF4-FFF2-40B4-BE49-F238E27FC236}">
                <a16:creationId xmlns:a16="http://schemas.microsoft.com/office/drawing/2014/main" id="{6B2F283B-48A0-8DB0-543F-9555EA1A3B29}"/>
              </a:ext>
            </a:extLst>
          </p:cNvPr>
          <p:cNvSpPr>
            <a:spLocks noGrp="1"/>
          </p:cNvSpPr>
          <p:nvPr>
            <p:ph type="title"/>
          </p:nvPr>
        </p:nvSpPr>
        <p:spPr>
          <a:xfrm>
            <a:off x="251520" y="1124744"/>
            <a:ext cx="5512324" cy="461665"/>
          </a:xfrm>
        </p:spPr>
        <p:txBody>
          <a:bodyPr/>
          <a:lstStyle/>
          <a:p>
            <a:r>
              <a:rPr lang="en-US" sz="3200" dirty="0"/>
              <a:t>Kode </a:t>
            </a:r>
            <a:r>
              <a:rPr lang="en-US" sz="3200" dirty="0" err="1"/>
              <a:t>Perilaku</a:t>
            </a:r>
            <a:r>
              <a:rPr lang="en-US" sz="3200" dirty="0"/>
              <a:t> </a:t>
            </a:r>
            <a:r>
              <a:rPr lang="en-US" sz="3200" dirty="0" err="1"/>
              <a:t>Profesi</a:t>
            </a:r>
            <a:r>
              <a:rPr lang="en-US" sz="3200" dirty="0"/>
              <a:t> </a:t>
            </a:r>
            <a:r>
              <a:rPr lang="en-US" sz="3200" dirty="0" err="1"/>
              <a:t>Perancang</a:t>
            </a:r>
            <a:endParaRPr lang="en-US" sz="3200" dirty="0"/>
          </a:p>
        </p:txBody>
      </p:sp>
      <p:pic>
        <p:nvPicPr>
          <p:cNvPr id="6" name="Picture 5" descr="C:\Users\142\Downloads\logo_baru_kumham2_copy.png">
            <a:extLst>
              <a:ext uri="{FF2B5EF4-FFF2-40B4-BE49-F238E27FC236}">
                <a16:creationId xmlns:a16="http://schemas.microsoft.com/office/drawing/2014/main" id="{64C2E888-0137-EC62-D18E-2C3259B83DF2}"/>
              </a:ext>
            </a:extLst>
          </p:cNvPr>
          <p:cNvPicPr>
            <a:picLocks noChangeAspect="1" noChangeArrowheads="1"/>
          </p:cNvPicPr>
          <p:nvPr/>
        </p:nvPicPr>
        <p:blipFill>
          <a:blip r:embed="rId3" cstate="print"/>
          <a:srcRect/>
          <a:stretch>
            <a:fillRect/>
          </a:stretch>
        </p:blipFill>
        <p:spPr bwMode="auto">
          <a:xfrm>
            <a:off x="6409293" y="391410"/>
            <a:ext cx="423103" cy="461665"/>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8AA64FFC-23F1-40EF-12CB-82D4D910FD83}"/>
              </a:ext>
            </a:extLst>
          </p:cNvPr>
          <p:cNvSpPr txBox="1"/>
          <p:nvPr/>
        </p:nvSpPr>
        <p:spPr>
          <a:xfrm>
            <a:off x="6832396" y="391410"/>
            <a:ext cx="2011679" cy="461665"/>
          </a:xfrm>
          <a:prstGeom prst="rect">
            <a:avLst/>
          </a:prstGeom>
          <a:noFill/>
        </p:spPr>
        <p:txBody>
          <a:bodyPr wrap="square" rtlCol="0">
            <a:spAutoFit/>
          </a:bodyPr>
          <a:lstStyle/>
          <a:p>
            <a:r>
              <a:rPr lang="id-ID" sz="1200" b="1">
                <a:solidFill>
                  <a:schemeClr val="accent1">
                    <a:lumMod val="50000"/>
                  </a:schemeClr>
                </a:solidFill>
              </a:rPr>
              <a:t>KEMENTERIAN</a:t>
            </a:r>
            <a:r>
              <a:rPr lang="en-US" sz="1200" b="1">
                <a:solidFill>
                  <a:schemeClr val="accent1">
                    <a:lumMod val="50000"/>
                  </a:schemeClr>
                </a:solidFill>
              </a:rPr>
              <a:t> </a:t>
            </a:r>
            <a:r>
              <a:rPr lang="id-ID" sz="1200" b="1">
                <a:solidFill>
                  <a:schemeClr val="accent1">
                    <a:lumMod val="50000"/>
                  </a:schemeClr>
                </a:solidFill>
              </a:rPr>
              <a:t>HUKUM </a:t>
            </a:r>
            <a:endParaRPr lang="id-ID" sz="1200" b="1" dirty="0">
              <a:solidFill>
                <a:schemeClr val="accent1">
                  <a:lumMod val="50000"/>
                </a:schemeClr>
              </a:solidFill>
            </a:endParaRPr>
          </a:p>
          <a:p>
            <a:r>
              <a:rPr lang="id-ID" sz="1200">
                <a:solidFill>
                  <a:schemeClr val="accent1">
                    <a:lumMod val="50000"/>
                  </a:schemeClr>
                </a:solidFill>
              </a:rPr>
              <a:t>REPUBLIK </a:t>
            </a:r>
            <a:r>
              <a:rPr lang="id-ID" sz="1200" dirty="0">
                <a:solidFill>
                  <a:schemeClr val="accent1">
                    <a:lumMod val="50000"/>
                  </a:schemeClr>
                </a:solidFill>
              </a:rPr>
              <a:t>INDONESIA</a:t>
            </a:r>
          </a:p>
        </p:txBody>
      </p:sp>
      <p:pic>
        <p:nvPicPr>
          <p:cNvPr id="8" name="Google Shape;260;p34">
            <a:extLst>
              <a:ext uri="{FF2B5EF4-FFF2-40B4-BE49-F238E27FC236}">
                <a16:creationId xmlns:a16="http://schemas.microsoft.com/office/drawing/2014/main" id="{CED06690-5C58-8CB3-3D3A-5AF095720F0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871864" y="391410"/>
            <a:ext cx="423103" cy="461665"/>
          </a:xfrm>
          <a:prstGeom prst="rect">
            <a:avLst/>
          </a:prstGeom>
          <a:noFill/>
          <a:ln>
            <a:noFill/>
          </a:ln>
        </p:spPr>
      </p:pic>
    </p:spTree>
    <p:extLst>
      <p:ext uri="{BB962C8B-B14F-4D97-AF65-F5344CB8AC3E}">
        <p14:creationId xmlns:p14="http://schemas.microsoft.com/office/powerpoint/2010/main" val="1025002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Title 1">
            <a:extLst>
              <a:ext uri="{FF2B5EF4-FFF2-40B4-BE49-F238E27FC236}">
                <a16:creationId xmlns:a16="http://schemas.microsoft.com/office/drawing/2014/main" id="{1D81CB0C-C734-4048-85F4-0B9BAD0285FF}"/>
              </a:ext>
            </a:extLst>
          </p:cNvPr>
          <p:cNvSpPr>
            <a:spLocks noGrp="1"/>
          </p:cNvSpPr>
          <p:nvPr>
            <p:ph type="title"/>
          </p:nvPr>
        </p:nvSpPr>
        <p:spPr>
          <a:xfrm>
            <a:off x="1151570" y="1416333"/>
            <a:ext cx="6840860" cy="1143000"/>
          </a:xfrm>
        </p:spPr>
        <p:txBody>
          <a:bodyPr/>
          <a:lstStyle/>
          <a:p>
            <a:pPr eaLnBrk="1" hangingPunct="1"/>
            <a:r>
              <a:rPr lang="en-US" altLang="en-US" dirty="0">
                <a:ea typeface="ＭＳ Ｐゴシック" panose="020B0600070205080204" pitchFamily="34" charset="-128"/>
              </a:rPr>
              <a:t>Table of Content</a:t>
            </a:r>
          </a:p>
        </p:txBody>
      </p:sp>
      <p:sp>
        <p:nvSpPr>
          <p:cNvPr id="3" name="Content Placeholder 2">
            <a:extLst>
              <a:ext uri="{FF2B5EF4-FFF2-40B4-BE49-F238E27FC236}">
                <a16:creationId xmlns:a16="http://schemas.microsoft.com/office/drawing/2014/main" id="{A079BBBF-FD85-4514-B988-0043D4329399}"/>
              </a:ext>
            </a:extLst>
          </p:cNvPr>
          <p:cNvSpPr>
            <a:spLocks noGrp="1"/>
          </p:cNvSpPr>
          <p:nvPr>
            <p:ph idx="1"/>
          </p:nvPr>
        </p:nvSpPr>
        <p:spPr>
          <a:xfrm>
            <a:off x="1043608" y="2525043"/>
            <a:ext cx="7128792" cy="2056085"/>
          </a:xfrm>
        </p:spPr>
        <p:txBody>
          <a:bodyPr/>
          <a:lstStyle/>
          <a:p>
            <a:pPr marL="514350" indent="-514350" algn="just" eaLnBrk="1" hangingPunct="1">
              <a:spcBef>
                <a:spcPts val="0"/>
              </a:spcBef>
              <a:buFont typeface="+mj-lt"/>
              <a:buAutoNum type="arabicPeriod"/>
            </a:pPr>
            <a:r>
              <a:rPr lang="en-US" altLang="en-US" sz="2800" dirty="0" err="1">
                <a:ea typeface="ＭＳ Ｐゴシック" panose="020B0600070205080204" pitchFamily="34" charset="-128"/>
              </a:rPr>
              <a:t>Pengertian</a:t>
            </a:r>
            <a:r>
              <a:rPr lang="en-US" altLang="en-US" sz="2800" dirty="0">
                <a:ea typeface="ＭＳ Ｐゴシック" panose="020B0600070205080204" pitchFamily="34" charset="-128"/>
              </a:rPr>
              <a:t> </a:t>
            </a:r>
            <a:r>
              <a:rPr lang="en-US" altLang="en-US" sz="2800" dirty="0" err="1">
                <a:ea typeface="ＭＳ Ｐゴシック" panose="020B0600070205080204" pitchFamily="34" charset="-128"/>
              </a:rPr>
              <a:t>etika</a:t>
            </a:r>
            <a:r>
              <a:rPr lang="en-US" altLang="en-US" sz="2800" dirty="0">
                <a:ea typeface="ＭＳ Ｐゴシック" panose="020B0600070205080204" pitchFamily="34" charset="-128"/>
              </a:rPr>
              <a:t> </a:t>
            </a:r>
            <a:r>
              <a:rPr lang="en-US" altLang="en-US" sz="2800" dirty="0" err="1">
                <a:ea typeface="ＭＳ Ｐゴシック" panose="020B0600070205080204" pitchFamily="34" charset="-128"/>
              </a:rPr>
              <a:t>dan</a:t>
            </a:r>
            <a:r>
              <a:rPr lang="en-US" altLang="en-US" sz="2800" dirty="0">
                <a:ea typeface="ＭＳ Ｐゴシック" panose="020B0600070205080204" pitchFamily="34" charset="-128"/>
              </a:rPr>
              <a:t> </a:t>
            </a:r>
            <a:r>
              <a:rPr lang="en-US" altLang="en-US" sz="2800" dirty="0" err="1">
                <a:ea typeface="ＭＳ Ｐゴシック" panose="020B0600070205080204" pitchFamily="34" charset="-128"/>
              </a:rPr>
              <a:t>etika</a:t>
            </a:r>
            <a:r>
              <a:rPr lang="en-US" altLang="en-US" sz="2800" dirty="0">
                <a:ea typeface="ＭＳ Ｐゴシック" panose="020B0600070205080204" pitchFamily="34" charset="-128"/>
              </a:rPr>
              <a:t> </a:t>
            </a:r>
            <a:r>
              <a:rPr lang="en-US" altLang="en-US" sz="2800" dirty="0" err="1">
                <a:ea typeface="ＭＳ Ｐゴシック" panose="020B0600070205080204" pitchFamily="34" charset="-128"/>
              </a:rPr>
              <a:t>profesi</a:t>
            </a:r>
            <a:r>
              <a:rPr lang="en-US" altLang="en-US" sz="2800" dirty="0">
                <a:ea typeface="ＭＳ Ｐゴシック" panose="020B0600070205080204" pitchFamily="34" charset="-128"/>
              </a:rPr>
              <a:t>; </a:t>
            </a:r>
          </a:p>
          <a:p>
            <a:pPr marL="514350" indent="-514350" algn="just" eaLnBrk="1" hangingPunct="1">
              <a:spcBef>
                <a:spcPts val="0"/>
              </a:spcBef>
              <a:buFont typeface="+mj-lt"/>
              <a:buAutoNum type="arabicPeriod"/>
            </a:pPr>
            <a:r>
              <a:rPr lang="en-US" altLang="en-US" sz="2800" dirty="0">
                <a:ea typeface="ＭＳ Ｐゴシック" panose="020B0600070205080204" pitchFamily="34" charset="-128"/>
              </a:rPr>
              <a:t>Kode </a:t>
            </a:r>
            <a:r>
              <a:rPr lang="en-US" altLang="en-US" sz="2800" dirty="0" err="1">
                <a:ea typeface="ＭＳ Ｐゴシック" panose="020B0600070205080204" pitchFamily="34" charset="-128"/>
              </a:rPr>
              <a:t>Etik</a:t>
            </a:r>
            <a:r>
              <a:rPr lang="en-US" altLang="en-US" sz="2800" dirty="0">
                <a:ea typeface="ＭＳ Ｐゴシック" panose="020B0600070205080204" pitchFamily="34" charset="-128"/>
              </a:rPr>
              <a:t>  dan </a:t>
            </a:r>
            <a:r>
              <a:rPr lang="en-US" altLang="en-US" sz="2800" dirty="0" err="1">
                <a:ea typeface="ＭＳ Ｐゴシック" panose="020B0600070205080204" pitchFamily="34" charset="-128"/>
              </a:rPr>
              <a:t>Perilaku</a:t>
            </a:r>
            <a:r>
              <a:rPr lang="en-US" altLang="en-US" sz="2800" dirty="0">
                <a:ea typeface="ＭＳ Ｐゴシック" panose="020B0600070205080204" pitchFamily="34" charset="-128"/>
              </a:rPr>
              <a:t> ASN; </a:t>
            </a:r>
          </a:p>
          <a:p>
            <a:pPr marL="514350" indent="-514350" algn="just" eaLnBrk="1" hangingPunct="1">
              <a:spcBef>
                <a:spcPts val="0"/>
              </a:spcBef>
              <a:buFont typeface="+mj-lt"/>
              <a:buAutoNum type="arabicPeriod"/>
            </a:pPr>
            <a:r>
              <a:rPr lang="en-US" altLang="en-US" sz="2800" dirty="0">
                <a:ea typeface="ＭＳ Ｐゴシック" panose="020B0600070205080204" pitchFamily="34" charset="-128"/>
              </a:rPr>
              <a:t>Kode </a:t>
            </a:r>
            <a:r>
              <a:rPr lang="en-US" altLang="en-US" sz="2800" dirty="0" err="1">
                <a:ea typeface="ＭＳ Ｐゴシック" panose="020B0600070205080204" pitchFamily="34" charset="-128"/>
              </a:rPr>
              <a:t>Etik</a:t>
            </a:r>
            <a:r>
              <a:rPr lang="en-US" altLang="en-US" sz="2800" dirty="0">
                <a:ea typeface="ＭＳ Ｐゴシック" panose="020B0600070205080204" pitchFamily="34" charset="-128"/>
              </a:rPr>
              <a:t> dan Kode </a:t>
            </a:r>
            <a:r>
              <a:rPr lang="en-US" altLang="en-US" sz="2800" dirty="0" err="1">
                <a:ea typeface="ＭＳ Ｐゴシック" panose="020B0600070205080204" pitchFamily="34" charset="-128"/>
              </a:rPr>
              <a:t>Perilaku</a:t>
            </a:r>
            <a:r>
              <a:rPr lang="en-US" altLang="en-US" sz="2800" dirty="0">
                <a:ea typeface="ＭＳ Ｐゴシック" panose="020B0600070205080204" pitchFamily="34" charset="-128"/>
              </a:rPr>
              <a:t> </a:t>
            </a:r>
            <a:r>
              <a:rPr lang="en-US" altLang="en-US" sz="2800" dirty="0" err="1">
                <a:ea typeface="ＭＳ Ｐゴシック" panose="020B0600070205080204" pitchFamily="34" charset="-128"/>
              </a:rPr>
              <a:t>Profesi</a:t>
            </a:r>
            <a:r>
              <a:rPr lang="en-US" altLang="en-US" sz="2800" dirty="0">
                <a:ea typeface="ＭＳ Ｐゴシック" panose="020B0600070205080204" pitchFamily="34" charset="-128"/>
              </a:rPr>
              <a:t> </a:t>
            </a:r>
            <a:r>
              <a:rPr lang="en-US" altLang="en-US" sz="2800" dirty="0" err="1">
                <a:ea typeface="ＭＳ Ｐゴシック" panose="020B0600070205080204" pitchFamily="34" charset="-128"/>
              </a:rPr>
              <a:t>Perancang</a:t>
            </a:r>
            <a:r>
              <a:rPr lang="en-US" altLang="en-US" sz="2800" dirty="0">
                <a:ea typeface="ＭＳ Ｐゴシック" panose="020B0600070205080204" pitchFamily="34" charset="-128"/>
              </a:rPr>
              <a:t>.</a:t>
            </a:r>
          </a:p>
        </p:txBody>
      </p:sp>
      <p:sp>
        <p:nvSpPr>
          <p:cNvPr id="2" name="Slide Number Placeholder 1"/>
          <p:cNvSpPr>
            <a:spLocks noGrp="1"/>
          </p:cNvSpPr>
          <p:nvPr>
            <p:ph type="sldNum" sz="quarter" idx="12"/>
          </p:nvPr>
        </p:nvSpPr>
        <p:spPr/>
        <p:txBody>
          <a:bodyPr/>
          <a:lstStyle/>
          <a:p>
            <a:fld id="{32513316-D129-4DD6-AB51-8B975A42F7E2}" type="slidenum">
              <a:rPr lang="id-ID" altLang="en-US" smtClean="0"/>
              <a:pPr/>
              <a:t>2</a:t>
            </a:fld>
            <a:endParaRPr lang="id-ID" altLang="en-US"/>
          </a:p>
        </p:txBody>
      </p:sp>
      <p:pic>
        <p:nvPicPr>
          <p:cNvPr id="4" name="Picture 3" descr="C:\Users\142\Downloads\logo_baru_kumham2_copy.png">
            <a:extLst>
              <a:ext uri="{FF2B5EF4-FFF2-40B4-BE49-F238E27FC236}">
                <a16:creationId xmlns:a16="http://schemas.microsoft.com/office/drawing/2014/main" id="{784FB864-2895-D0D7-AC6D-3A8456326DAE}"/>
              </a:ext>
            </a:extLst>
          </p:cNvPr>
          <p:cNvPicPr>
            <a:picLocks noChangeAspect="1" noChangeArrowheads="1"/>
          </p:cNvPicPr>
          <p:nvPr/>
        </p:nvPicPr>
        <p:blipFill>
          <a:blip r:embed="rId2" cstate="print"/>
          <a:srcRect/>
          <a:stretch>
            <a:fillRect/>
          </a:stretch>
        </p:blipFill>
        <p:spPr bwMode="auto">
          <a:xfrm>
            <a:off x="6409293" y="391410"/>
            <a:ext cx="423103" cy="461665"/>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BFBB0421-CABE-F866-C967-DC3B6BC55D42}"/>
              </a:ext>
            </a:extLst>
          </p:cNvPr>
          <p:cNvSpPr txBox="1"/>
          <p:nvPr/>
        </p:nvSpPr>
        <p:spPr>
          <a:xfrm>
            <a:off x="6832396" y="391410"/>
            <a:ext cx="2011679" cy="461665"/>
          </a:xfrm>
          <a:prstGeom prst="rect">
            <a:avLst/>
          </a:prstGeom>
          <a:noFill/>
        </p:spPr>
        <p:txBody>
          <a:bodyPr wrap="square" rtlCol="0">
            <a:spAutoFit/>
          </a:bodyPr>
          <a:lstStyle/>
          <a:p>
            <a:r>
              <a:rPr lang="id-ID" sz="1200" b="1">
                <a:solidFill>
                  <a:schemeClr val="accent1">
                    <a:lumMod val="50000"/>
                  </a:schemeClr>
                </a:solidFill>
              </a:rPr>
              <a:t>KEMENTERIAN</a:t>
            </a:r>
            <a:r>
              <a:rPr lang="en-US" sz="1200" b="1">
                <a:solidFill>
                  <a:schemeClr val="accent1">
                    <a:lumMod val="50000"/>
                  </a:schemeClr>
                </a:solidFill>
              </a:rPr>
              <a:t> </a:t>
            </a:r>
            <a:r>
              <a:rPr lang="id-ID" sz="1200" b="1">
                <a:solidFill>
                  <a:schemeClr val="accent1">
                    <a:lumMod val="50000"/>
                  </a:schemeClr>
                </a:solidFill>
              </a:rPr>
              <a:t>HUKUM </a:t>
            </a:r>
            <a:endParaRPr lang="id-ID" sz="1200" b="1" dirty="0">
              <a:solidFill>
                <a:schemeClr val="accent1">
                  <a:lumMod val="50000"/>
                </a:schemeClr>
              </a:solidFill>
            </a:endParaRPr>
          </a:p>
          <a:p>
            <a:r>
              <a:rPr lang="id-ID" sz="1200">
                <a:solidFill>
                  <a:schemeClr val="accent1">
                    <a:lumMod val="50000"/>
                  </a:schemeClr>
                </a:solidFill>
              </a:rPr>
              <a:t>REPUBLIK </a:t>
            </a:r>
            <a:r>
              <a:rPr lang="id-ID" sz="1200" dirty="0">
                <a:solidFill>
                  <a:schemeClr val="accent1">
                    <a:lumMod val="50000"/>
                  </a:schemeClr>
                </a:solidFill>
              </a:rPr>
              <a:t>INDONESIA</a:t>
            </a:r>
          </a:p>
        </p:txBody>
      </p:sp>
      <p:pic>
        <p:nvPicPr>
          <p:cNvPr id="9" name="Google Shape;260;p34">
            <a:extLst>
              <a:ext uri="{FF2B5EF4-FFF2-40B4-BE49-F238E27FC236}">
                <a16:creationId xmlns:a16="http://schemas.microsoft.com/office/drawing/2014/main" id="{21F49CA7-E9E6-B9FE-8357-3F6396D0FB24}"/>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871864" y="391410"/>
            <a:ext cx="423103" cy="46166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4000" r="-5000" b="-11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74848" y="1509270"/>
            <a:ext cx="8399006" cy="4116916"/>
          </a:xfrm>
        </p:spPr>
        <p:txBody>
          <a:bodyPr/>
          <a:lstStyle/>
          <a:p>
            <a:pPr lvl="0" algn="just">
              <a:spcBef>
                <a:spcPts val="0"/>
              </a:spcBef>
              <a:buFont typeface="Wingdings" panose="05000000000000000000" pitchFamily="2" charset="2"/>
              <a:buChar char="v"/>
            </a:pPr>
            <a:r>
              <a:rPr lang="id-ID" sz="2200" dirty="0"/>
              <a:t>tidak melakukan pekerjaan atau memiliki usaha/badan usaha yang memberikan jasa layanan maupun usaha dagang yang bergerak di bidang yang berkaitan dengan tugas dan wewenang dan berpotensi menimbulkan benturan kepentingan;</a:t>
            </a:r>
          </a:p>
          <a:p>
            <a:pPr lvl="0" algn="just">
              <a:spcBef>
                <a:spcPts val="0"/>
              </a:spcBef>
              <a:buFont typeface="Wingdings" panose="05000000000000000000" pitchFamily="2" charset="2"/>
              <a:buChar char="v"/>
            </a:pPr>
            <a:r>
              <a:rPr lang="id-ID" sz="2200" dirty="0"/>
              <a:t>mendokumentasikan   proses   dan   hasil   dari   setiap kegiatan yang dilakukan secara jujur dan terbuka untuk dapat   dilaporkan dan dinilai dalam melaksanakan tugas dan kewenangannya;</a:t>
            </a:r>
          </a:p>
          <a:p>
            <a:pPr lvl="0" algn="just">
              <a:spcBef>
                <a:spcPts val="0"/>
              </a:spcBef>
              <a:buFont typeface="Wingdings" panose="05000000000000000000" pitchFamily="2" charset="2"/>
              <a:buChar char="v"/>
            </a:pPr>
            <a:r>
              <a:rPr lang="id-ID" sz="2200" dirty="0"/>
              <a:t>memberikan informasi tentang kebijakan, proses pembuatan dan pelaksanaannya, serta hasil-hasil yang dicapai; dan</a:t>
            </a:r>
          </a:p>
          <a:p>
            <a:pPr algn="just">
              <a:spcBef>
                <a:spcPts val="0"/>
              </a:spcBef>
              <a:buFont typeface="Wingdings" panose="05000000000000000000" pitchFamily="2" charset="2"/>
              <a:buChar char="v"/>
            </a:pPr>
            <a:r>
              <a:rPr lang="id-ID" sz="2200" dirty="0"/>
              <a:t>terbuka terhadap setiap bentuk partisipasi, dukungan, dan pengawasan masyarakat.</a:t>
            </a:r>
          </a:p>
        </p:txBody>
      </p:sp>
      <p:sp>
        <p:nvSpPr>
          <p:cNvPr id="4" name="Slide Number Placeholder 3"/>
          <p:cNvSpPr>
            <a:spLocks noGrp="1"/>
          </p:cNvSpPr>
          <p:nvPr>
            <p:ph type="sldNum" sz="quarter" idx="12"/>
          </p:nvPr>
        </p:nvSpPr>
        <p:spPr/>
        <p:txBody>
          <a:bodyPr/>
          <a:lstStyle/>
          <a:p>
            <a:fld id="{32513316-D129-4DD6-AB51-8B975A42F7E2}" type="slidenum">
              <a:rPr lang="id-ID" altLang="en-US" smtClean="0"/>
              <a:pPr/>
              <a:t>20</a:t>
            </a:fld>
            <a:endParaRPr lang="id-ID" altLang="en-US"/>
          </a:p>
        </p:txBody>
      </p:sp>
      <p:sp>
        <p:nvSpPr>
          <p:cNvPr id="2" name="Title 1">
            <a:extLst>
              <a:ext uri="{FF2B5EF4-FFF2-40B4-BE49-F238E27FC236}">
                <a16:creationId xmlns:a16="http://schemas.microsoft.com/office/drawing/2014/main" id="{5506E854-27CA-B4F4-944E-78B6450C614D}"/>
              </a:ext>
            </a:extLst>
          </p:cNvPr>
          <p:cNvSpPr>
            <a:spLocks noGrp="1"/>
          </p:cNvSpPr>
          <p:nvPr>
            <p:ph type="title"/>
          </p:nvPr>
        </p:nvSpPr>
        <p:spPr>
          <a:xfrm>
            <a:off x="374848" y="1032512"/>
            <a:ext cx="5781328" cy="452272"/>
          </a:xfrm>
        </p:spPr>
        <p:txBody>
          <a:bodyPr/>
          <a:lstStyle/>
          <a:p>
            <a:r>
              <a:rPr lang="en-US" sz="3200" dirty="0"/>
              <a:t>Kode </a:t>
            </a:r>
            <a:r>
              <a:rPr lang="en-US" sz="3200" dirty="0" err="1"/>
              <a:t>Perilaku</a:t>
            </a:r>
            <a:r>
              <a:rPr lang="en-US" sz="3200" dirty="0"/>
              <a:t> </a:t>
            </a:r>
            <a:r>
              <a:rPr lang="en-US" sz="3200" dirty="0" err="1"/>
              <a:t>Profesi</a:t>
            </a:r>
            <a:r>
              <a:rPr lang="en-US" sz="3200" dirty="0"/>
              <a:t> </a:t>
            </a:r>
            <a:r>
              <a:rPr lang="en-US" sz="3200" dirty="0" err="1"/>
              <a:t>Perancang</a:t>
            </a:r>
            <a:endParaRPr lang="en-US" sz="3200" dirty="0"/>
          </a:p>
        </p:txBody>
      </p:sp>
      <p:pic>
        <p:nvPicPr>
          <p:cNvPr id="6" name="Picture 5" descr="C:\Users\142\Downloads\logo_baru_kumham2_copy.png">
            <a:extLst>
              <a:ext uri="{FF2B5EF4-FFF2-40B4-BE49-F238E27FC236}">
                <a16:creationId xmlns:a16="http://schemas.microsoft.com/office/drawing/2014/main" id="{49F2C560-DB88-3CB4-C4EF-BAA2CDF9F747}"/>
              </a:ext>
            </a:extLst>
          </p:cNvPr>
          <p:cNvPicPr>
            <a:picLocks noChangeAspect="1" noChangeArrowheads="1"/>
          </p:cNvPicPr>
          <p:nvPr/>
        </p:nvPicPr>
        <p:blipFill>
          <a:blip r:embed="rId3" cstate="print"/>
          <a:srcRect/>
          <a:stretch>
            <a:fillRect/>
          </a:stretch>
        </p:blipFill>
        <p:spPr bwMode="auto">
          <a:xfrm>
            <a:off x="6409293" y="391410"/>
            <a:ext cx="423103" cy="461665"/>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55F9B0DA-8671-893A-08B1-7A3B295B6A14}"/>
              </a:ext>
            </a:extLst>
          </p:cNvPr>
          <p:cNvSpPr txBox="1"/>
          <p:nvPr/>
        </p:nvSpPr>
        <p:spPr>
          <a:xfrm>
            <a:off x="6832396" y="391410"/>
            <a:ext cx="2011679" cy="461665"/>
          </a:xfrm>
          <a:prstGeom prst="rect">
            <a:avLst/>
          </a:prstGeom>
          <a:noFill/>
        </p:spPr>
        <p:txBody>
          <a:bodyPr wrap="square" rtlCol="0">
            <a:spAutoFit/>
          </a:bodyPr>
          <a:lstStyle/>
          <a:p>
            <a:r>
              <a:rPr lang="id-ID" sz="1200" b="1">
                <a:solidFill>
                  <a:schemeClr val="accent1">
                    <a:lumMod val="50000"/>
                  </a:schemeClr>
                </a:solidFill>
              </a:rPr>
              <a:t>KEMENTERIAN</a:t>
            </a:r>
            <a:r>
              <a:rPr lang="en-US" sz="1200" b="1">
                <a:solidFill>
                  <a:schemeClr val="accent1">
                    <a:lumMod val="50000"/>
                  </a:schemeClr>
                </a:solidFill>
              </a:rPr>
              <a:t> </a:t>
            </a:r>
            <a:r>
              <a:rPr lang="id-ID" sz="1200" b="1">
                <a:solidFill>
                  <a:schemeClr val="accent1">
                    <a:lumMod val="50000"/>
                  </a:schemeClr>
                </a:solidFill>
              </a:rPr>
              <a:t>HUKUM </a:t>
            </a:r>
            <a:endParaRPr lang="id-ID" sz="1200" b="1" dirty="0">
              <a:solidFill>
                <a:schemeClr val="accent1">
                  <a:lumMod val="50000"/>
                </a:schemeClr>
              </a:solidFill>
            </a:endParaRPr>
          </a:p>
          <a:p>
            <a:r>
              <a:rPr lang="id-ID" sz="1200">
                <a:solidFill>
                  <a:schemeClr val="accent1">
                    <a:lumMod val="50000"/>
                  </a:schemeClr>
                </a:solidFill>
              </a:rPr>
              <a:t>REPUBLIK </a:t>
            </a:r>
            <a:r>
              <a:rPr lang="id-ID" sz="1200" dirty="0">
                <a:solidFill>
                  <a:schemeClr val="accent1">
                    <a:lumMod val="50000"/>
                  </a:schemeClr>
                </a:solidFill>
              </a:rPr>
              <a:t>INDONESIA</a:t>
            </a:r>
          </a:p>
        </p:txBody>
      </p:sp>
      <p:pic>
        <p:nvPicPr>
          <p:cNvPr id="8" name="Google Shape;260;p34">
            <a:extLst>
              <a:ext uri="{FF2B5EF4-FFF2-40B4-BE49-F238E27FC236}">
                <a16:creationId xmlns:a16="http://schemas.microsoft.com/office/drawing/2014/main" id="{AF6396A8-BAC0-C15E-B81B-DCE39EAD50E8}"/>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871864" y="391410"/>
            <a:ext cx="423103" cy="461665"/>
          </a:xfrm>
          <a:prstGeom prst="rect">
            <a:avLst/>
          </a:prstGeom>
          <a:noFill/>
          <a:ln>
            <a:noFill/>
          </a:ln>
        </p:spPr>
      </p:pic>
    </p:spTree>
    <p:extLst>
      <p:ext uri="{BB962C8B-B14F-4D97-AF65-F5344CB8AC3E}">
        <p14:creationId xmlns:p14="http://schemas.microsoft.com/office/powerpoint/2010/main" val="15566522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9228" y="980729"/>
            <a:ext cx="7939196" cy="3672408"/>
          </a:xfrm>
        </p:spPr>
        <p:txBody>
          <a:bodyPr/>
          <a:lstStyle/>
          <a:p>
            <a:pPr marL="0" indent="0">
              <a:spcBef>
                <a:spcPts val="0"/>
              </a:spcBef>
              <a:buNone/>
            </a:pPr>
            <a:r>
              <a:rPr lang="id-ID" sz="2800" u="sng" dirty="0"/>
              <a:t>Pengenaan </a:t>
            </a:r>
            <a:r>
              <a:rPr lang="fi-FI" sz="2800" u="sng" dirty="0"/>
              <a:t>Sanksi Moral dan Tindakan Administratif:</a:t>
            </a:r>
            <a:endParaRPr lang="id-ID" sz="2800" dirty="0"/>
          </a:p>
          <a:p>
            <a:pPr marL="0" indent="0" algn="ctr" eaLnBrk="1" fontAlgn="auto" hangingPunct="1">
              <a:spcBef>
                <a:spcPts val="0"/>
              </a:spcBef>
              <a:spcAft>
                <a:spcPts val="0"/>
              </a:spcAft>
              <a:buNone/>
              <a:defRPr/>
            </a:pPr>
            <a:r>
              <a:rPr lang="id-ID" sz="2400" dirty="0"/>
              <a:t>Pasal 18</a:t>
            </a:r>
          </a:p>
          <a:p>
            <a:pPr marL="514350" indent="-514350" algn="just" eaLnBrk="1" fontAlgn="auto" hangingPunct="1">
              <a:spcBef>
                <a:spcPts val="0"/>
              </a:spcBef>
              <a:spcAft>
                <a:spcPts val="0"/>
              </a:spcAft>
              <a:buFont typeface="Arial" pitchFamily="34" charset="0"/>
              <a:buAutoNum type="arabicParenBoth"/>
              <a:defRPr/>
            </a:pPr>
            <a:r>
              <a:rPr lang="id-ID" sz="2400" dirty="0"/>
              <a:t>Perancang yang terbukti melakukan Pelanggaran Kode Etik </a:t>
            </a:r>
            <a:r>
              <a:rPr lang="fi-FI" sz="2400" dirty="0"/>
              <a:t>Profesi Perancang </a:t>
            </a:r>
            <a:r>
              <a:rPr lang="id-ID" sz="2400" dirty="0"/>
              <a:t>berdasarkan putusan dan rekomendasi Majelis, diberikan sanksi moral.</a:t>
            </a:r>
          </a:p>
          <a:p>
            <a:pPr marL="514350" indent="-514350" algn="just" eaLnBrk="1" fontAlgn="auto" hangingPunct="1">
              <a:spcBef>
                <a:spcPts val="0"/>
              </a:spcBef>
              <a:spcAft>
                <a:spcPts val="0"/>
              </a:spcAft>
              <a:buFont typeface="Arial" pitchFamily="34" charset="0"/>
              <a:buAutoNum type="arabicParenBoth"/>
              <a:defRPr/>
            </a:pPr>
            <a:r>
              <a:rPr lang="id-ID" sz="2400" dirty="0"/>
              <a:t>Perancang yang terbukti melakukan Pelanggaran Kode Perilaku Profesi Perancang berdasarkan putusan dan rekomendasi Majelis, diberikan tindakan administratif oleh pejabat yang </a:t>
            </a:r>
            <a:r>
              <a:rPr lang="id-ID" sz="2400"/>
              <a:t>berwenang.</a:t>
            </a:r>
            <a:endParaRPr lang="id-ID" sz="2400" dirty="0"/>
          </a:p>
        </p:txBody>
      </p:sp>
      <p:sp>
        <p:nvSpPr>
          <p:cNvPr id="4" name="Slide Number Placeholder 3"/>
          <p:cNvSpPr>
            <a:spLocks noGrp="1"/>
          </p:cNvSpPr>
          <p:nvPr>
            <p:ph type="sldNum" sz="quarter" idx="12"/>
          </p:nvPr>
        </p:nvSpPr>
        <p:spPr/>
        <p:txBody>
          <a:bodyPr/>
          <a:lstStyle/>
          <a:p>
            <a:fld id="{32513316-D129-4DD6-AB51-8B975A42F7E2}" type="slidenum">
              <a:rPr lang="id-ID" altLang="en-US" smtClean="0"/>
              <a:pPr/>
              <a:t>21</a:t>
            </a:fld>
            <a:endParaRPr lang="id-ID" altLang="en-US"/>
          </a:p>
        </p:txBody>
      </p:sp>
      <p:pic>
        <p:nvPicPr>
          <p:cNvPr id="2" name="Picture 1" descr="C:\Users\142\Downloads\logo_baru_kumham2_copy.png">
            <a:extLst>
              <a:ext uri="{FF2B5EF4-FFF2-40B4-BE49-F238E27FC236}">
                <a16:creationId xmlns:a16="http://schemas.microsoft.com/office/drawing/2014/main" id="{DF31C656-1839-604C-55B6-CE98074C9B4B}"/>
              </a:ext>
            </a:extLst>
          </p:cNvPr>
          <p:cNvPicPr>
            <a:picLocks noChangeAspect="1" noChangeArrowheads="1"/>
          </p:cNvPicPr>
          <p:nvPr/>
        </p:nvPicPr>
        <p:blipFill>
          <a:blip r:embed="rId2" cstate="print"/>
          <a:srcRect/>
          <a:stretch>
            <a:fillRect/>
          </a:stretch>
        </p:blipFill>
        <p:spPr bwMode="auto">
          <a:xfrm>
            <a:off x="6409293" y="391410"/>
            <a:ext cx="423103" cy="461665"/>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8A0AEC50-DB98-C75D-3F33-E219C957635A}"/>
              </a:ext>
            </a:extLst>
          </p:cNvPr>
          <p:cNvSpPr txBox="1"/>
          <p:nvPr/>
        </p:nvSpPr>
        <p:spPr>
          <a:xfrm>
            <a:off x="6832396" y="391410"/>
            <a:ext cx="2011679" cy="461665"/>
          </a:xfrm>
          <a:prstGeom prst="rect">
            <a:avLst/>
          </a:prstGeom>
          <a:noFill/>
        </p:spPr>
        <p:txBody>
          <a:bodyPr wrap="square" rtlCol="0">
            <a:spAutoFit/>
          </a:bodyPr>
          <a:lstStyle/>
          <a:p>
            <a:r>
              <a:rPr lang="id-ID" sz="1200" b="1">
                <a:solidFill>
                  <a:schemeClr val="accent1">
                    <a:lumMod val="50000"/>
                  </a:schemeClr>
                </a:solidFill>
              </a:rPr>
              <a:t>KEMENTERIAN</a:t>
            </a:r>
            <a:r>
              <a:rPr lang="en-US" sz="1200" b="1">
                <a:solidFill>
                  <a:schemeClr val="accent1">
                    <a:lumMod val="50000"/>
                  </a:schemeClr>
                </a:solidFill>
              </a:rPr>
              <a:t> </a:t>
            </a:r>
            <a:r>
              <a:rPr lang="id-ID" sz="1200" b="1">
                <a:solidFill>
                  <a:schemeClr val="accent1">
                    <a:lumMod val="50000"/>
                  </a:schemeClr>
                </a:solidFill>
              </a:rPr>
              <a:t>HUKUM </a:t>
            </a:r>
            <a:endParaRPr lang="id-ID" sz="1200" b="1" dirty="0">
              <a:solidFill>
                <a:schemeClr val="accent1">
                  <a:lumMod val="50000"/>
                </a:schemeClr>
              </a:solidFill>
            </a:endParaRPr>
          </a:p>
          <a:p>
            <a:r>
              <a:rPr lang="id-ID" sz="1200">
                <a:solidFill>
                  <a:schemeClr val="accent1">
                    <a:lumMod val="50000"/>
                  </a:schemeClr>
                </a:solidFill>
              </a:rPr>
              <a:t>REPUBLIK </a:t>
            </a:r>
            <a:r>
              <a:rPr lang="id-ID" sz="1200" dirty="0">
                <a:solidFill>
                  <a:schemeClr val="accent1">
                    <a:lumMod val="50000"/>
                  </a:schemeClr>
                </a:solidFill>
              </a:rPr>
              <a:t>INDONESIA</a:t>
            </a:r>
          </a:p>
        </p:txBody>
      </p:sp>
      <p:pic>
        <p:nvPicPr>
          <p:cNvPr id="7" name="Google Shape;260;p34">
            <a:extLst>
              <a:ext uri="{FF2B5EF4-FFF2-40B4-BE49-F238E27FC236}">
                <a16:creationId xmlns:a16="http://schemas.microsoft.com/office/drawing/2014/main" id="{D1BD7A57-D06D-2E85-9C3E-DF79E6D7FDA3}"/>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871864" y="391410"/>
            <a:ext cx="423103" cy="461665"/>
          </a:xfrm>
          <a:prstGeom prst="rect">
            <a:avLst/>
          </a:prstGeom>
          <a:noFill/>
          <a:ln>
            <a:noFill/>
          </a:ln>
        </p:spPr>
      </p:pic>
    </p:spTree>
    <p:extLst>
      <p:ext uri="{BB962C8B-B14F-4D97-AF65-F5344CB8AC3E}">
        <p14:creationId xmlns:p14="http://schemas.microsoft.com/office/powerpoint/2010/main" val="16559541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2487"/>
            <a:ext cx="8229600" cy="3797760"/>
          </a:xfrm>
        </p:spPr>
        <p:txBody>
          <a:bodyPr/>
          <a:lstStyle/>
          <a:p>
            <a:pPr marL="0" indent="0" algn="ctr" eaLnBrk="1" fontAlgn="auto" hangingPunct="1">
              <a:spcBef>
                <a:spcPts val="0"/>
              </a:spcBef>
              <a:spcAft>
                <a:spcPts val="0"/>
              </a:spcAft>
              <a:buNone/>
              <a:defRPr/>
            </a:pPr>
            <a:r>
              <a:rPr lang="en-US" sz="2200" u="sng" dirty="0" err="1"/>
              <a:t>Sanksi</a:t>
            </a:r>
            <a:r>
              <a:rPr lang="en-US" sz="2200" u="sng" dirty="0"/>
              <a:t> Moral</a:t>
            </a:r>
            <a:r>
              <a:rPr lang="id-ID" sz="2200" u="sng" dirty="0"/>
              <a:t> :</a:t>
            </a:r>
          </a:p>
          <a:p>
            <a:pPr marL="0" indent="0" algn="ctr" eaLnBrk="1" fontAlgn="auto" hangingPunct="1">
              <a:spcBef>
                <a:spcPts val="0"/>
              </a:spcBef>
              <a:spcAft>
                <a:spcPts val="0"/>
              </a:spcAft>
              <a:buNone/>
              <a:defRPr/>
            </a:pPr>
            <a:r>
              <a:rPr lang="id-ID" sz="2200" dirty="0"/>
              <a:t>Pasal 19</a:t>
            </a:r>
          </a:p>
          <a:p>
            <a:pPr marL="0" indent="0" eaLnBrk="1" fontAlgn="auto" hangingPunct="1">
              <a:spcBef>
                <a:spcPts val="0"/>
              </a:spcBef>
              <a:spcAft>
                <a:spcPts val="0"/>
              </a:spcAft>
              <a:buNone/>
              <a:defRPr/>
            </a:pPr>
            <a:r>
              <a:rPr lang="id-ID" sz="2200" dirty="0"/>
              <a:t>Sanksi moral sebagaimana dimaksud dalam Pasal 18 ayat (1) berupa:</a:t>
            </a:r>
          </a:p>
          <a:p>
            <a:pPr marL="514350" indent="-514350" algn="just" eaLnBrk="1" fontAlgn="auto" hangingPunct="1">
              <a:spcBef>
                <a:spcPts val="0"/>
              </a:spcBef>
              <a:spcAft>
                <a:spcPts val="0"/>
              </a:spcAft>
              <a:buFont typeface="Arial" pitchFamily="34" charset="0"/>
              <a:buAutoNum type="alphaLcPeriod"/>
              <a:defRPr/>
            </a:pPr>
            <a:r>
              <a:rPr lang="id-ID" sz="2200" dirty="0"/>
              <a:t>penyampaian sanksi moral secara tertutup dilakukan di dalam pertemuan tertutup yang dihadiri oleh pejabat yang berwenang, atasan langsung Perancang dan Perancang yang dikenakan sanksi; </a:t>
            </a:r>
          </a:p>
          <a:p>
            <a:pPr marL="514350" indent="-514350" algn="just" eaLnBrk="1" fontAlgn="auto" hangingPunct="1">
              <a:spcBef>
                <a:spcPts val="0"/>
              </a:spcBef>
              <a:spcAft>
                <a:spcPts val="0"/>
              </a:spcAft>
              <a:buFont typeface="Arial" pitchFamily="34" charset="0"/>
              <a:buAutoNum type="alphaLcPeriod"/>
              <a:defRPr/>
            </a:pPr>
            <a:r>
              <a:rPr lang="id-ID" sz="2200" dirty="0"/>
              <a:t>Perancang yang dikenakan sanksi moral harus membuat pernyataan permohonan maaf dan/atau penyesalan kepada seluruh Perancang pada laman </a:t>
            </a:r>
            <a:r>
              <a:rPr lang="fi-FI" sz="2200" dirty="0"/>
              <a:t>IP3I</a:t>
            </a:r>
            <a:r>
              <a:rPr lang="id-ID" sz="2200" dirty="0"/>
              <a:t>; atau</a:t>
            </a:r>
          </a:p>
          <a:p>
            <a:pPr marL="514350" indent="-514350" algn="just" eaLnBrk="1" fontAlgn="auto" hangingPunct="1">
              <a:spcBef>
                <a:spcPts val="0"/>
              </a:spcBef>
              <a:spcAft>
                <a:spcPts val="0"/>
              </a:spcAft>
              <a:buFont typeface="Arial" pitchFamily="34" charset="0"/>
              <a:buAutoNum type="alphaLcPeriod"/>
              <a:defRPr/>
            </a:pPr>
            <a:r>
              <a:rPr lang="id-ID" sz="2200" dirty="0"/>
              <a:t>penyampaian sanksi moral secara terbuka diumumkan pada laman </a:t>
            </a:r>
            <a:r>
              <a:rPr lang="fi-FI" sz="2200" dirty="0"/>
              <a:t>IP3I </a:t>
            </a:r>
            <a:r>
              <a:rPr lang="id-ID" sz="2200" dirty="0"/>
              <a:t>paling lama 6 (enam) bulan.</a:t>
            </a:r>
          </a:p>
        </p:txBody>
      </p:sp>
      <p:sp>
        <p:nvSpPr>
          <p:cNvPr id="4" name="Slide Number Placeholder 3"/>
          <p:cNvSpPr>
            <a:spLocks noGrp="1"/>
          </p:cNvSpPr>
          <p:nvPr>
            <p:ph type="sldNum" sz="quarter" idx="12"/>
          </p:nvPr>
        </p:nvSpPr>
        <p:spPr/>
        <p:txBody>
          <a:bodyPr/>
          <a:lstStyle/>
          <a:p>
            <a:fld id="{32513316-D129-4DD6-AB51-8B975A42F7E2}" type="slidenum">
              <a:rPr lang="id-ID" altLang="en-US" smtClean="0"/>
              <a:pPr/>
              <a:t>22</a:t>
            </a:fld>
            <a:endParaRPr lang="id-ID" altLang="en-US"/>
          </a:p>
        </p:txBody>
      </p:sp>
      <p:pic>
        <p:nvPicPr>
          <p:cNvPr id="2" name="Picture 1" descr="C:\Users\142\Downloads\logo_baru_kumham2_copy.png">
            <a:extLst>
              <a:ext uri="{FF2B5EF4-FFF2-40B4-BE49-F238E27FC236}">
                <a16:creationId xmlns:a16="http://schemas.microsoft.com/office/drawing/2014/main" id="{8A0C5033-19E3-48AE-DCFC-D8F740FF91D8}"/>
              </a:ext>
            </a:extLst>
          </p:cNvPr>
          <p:cNvPicPr>
            <a:picLocks noChangeAspect="1" noChangeArrowheads="1"/>
          </p:cNvPicPr>
          <p:nvPr/>
        </p:nvPicPr>
        <p:blipFill>
          <a:blip r:embed="rId2" cstate="print"/>
          <a:srcRect/>
          <a:stretch>
            <a:fillRect/>
          </a:stretch>
        </p:blipFill>
        <p:spPr bwMode="auto">
          <a:xfrm>
            <a:off x="6409293" y="391410"/>
            <a:ext cx="423103" cy="461665"/>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F5CCDB1E-086E-99CA-D8F8-28F374A855BD}"/>
              </a:ext>
            </a:extLst>
          </p:cNvPr>
          <p:cNvSpPr txBox="1"/>
          <p:nvPr/>
        </p:nvSpPr>
        <p:spPr>
          <a:xfrm>
            <a:off x="6832396" y="391410"/>
            <a:ext cx="2011679" cy="461665"/>
          </a:xfrm>
          <a:prstGeom prst="rect">
            <a:avLst/>
          </a:prstGeom>
          <a:noFill/>
        </p:spPr>
        <p:txBody>
          <a:bodyPr wrap="square" rtlCol="0">
            <a:spAutoFit/>
          </a:bodyPr>
          <a:lstStyle/>
          <a:p>
            <a:r>
              <a:rPr lang="id-ID" sz="1200" b="1">
                <a:solidFill>
                  <a:schemeClr val="accent1">
                    <a:lumMod val="50000"/>
                  </a:schemeClr>
                </a:solidFill>
              </a:rPr>
              <a:t>KEMENTERIAN</a:t>
            </a:r>
            <a:r>
              <a:rPr lang="en-US" sz="1200" b="1">
                <a:solidFill>
                  <a:schemeClr val="accent1">
                    <a:lumMod val="50000"/>
                  </a:schemeClr>
                </a:solidFill>
              </a:rPr>
              <a:t> </a:t>
            </a:r>
            <a:r>
              <a:rPr lang="id-ID" sz="1200" b="1">
                <a:solidFill>
                  <a:schemeClr val="accent1">
                    <a:lumMod val="50000"/>
                  </a:schemeClr>
                </a:solidFill>
              </a:rPr>
              <a:t>HUKUM </a:t>
            </a:r>
            <a:endParaRPr lang="id-ID" sz="1200" b="1" dirty="0">
              <a:solidFill>
                <a:schemeClr val="accent1">
                  <a:lumMod val="50000"/>
                </a:schemeClr>
              </a:solidFill>
            </a:endParaRPr>
          </a:p>
          <a:p>
            <a:r>
              <a:rPr lang="id-ID" sz="1200">
                <a:solidFill>
                  <a:schemeClr val="accent1">
                    <a:lumMod val="50000"/>
                  </a:schemeClr>
                </a:solidFill>
              </a:rPr>
              <a:t>REPUBLIK </a:t>
            </a:r>
            <a:r>
              <a:rPr lang="id-ID" sz="1200" dirty="0">
                <a:solidFill>
                  <a:schemeClr val="accent1">
                    <a:lumMod val="50000"/>
                  </a:schemeClr>
                </a:solidFill>
              </a:rPr>
              <a:t>INDONESIA</a:t>
            </a:r>
          </a:p>
        </p:txBody>
      </p:sp>
      <p:pic>
        <p:nvPicPr>
          <p:cNvPr id="7" name="Google Shape;260;p34">
            <a:extLst>
              <a:ext uri="{FF2B5EF4-FFF2-40B4-BE49-F238E27FC236}">
                <a16:creationId xmlns:a16="http://schemas.microsoft.com/office/drawing/2014/main" id="{B58D370D-EA76-C054-A136-C8819EE410AA}"/>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871864" y="391410"/>
            <a:ext cx="423103" cy="461665"/>
          </a:xfrm>
          <a:prstGeom prst="rect">
            <a:avLst/>
          </a:prstGeom>
          <a:noFill/>
          <a:ln>
            <a:noFill/>
          </a:ln>
        </p:spPr>
      </p:pic>
    </p:spTree>
    <p:extLst>
      <p:ext uri="{BB962C8B-B14F-4D97-AF65-F5344CB8AC3E}">
        <p14:creationId xmlns:p14="http://schemas.microsoft.com/office/powerpoint/2010/main" val="7976307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38536"/>
            <a:ext cx="8229600" cy="3196952"/>
          </a:xfrm>
        </p:spPr>
        <p:txBody>
          <a:bodyPr/>
          <a:lstStyle/>
          <a:p>
            <a:pPr marL="0" indent="0" algn="ctr" eaLnBrk="1" fontAlgn="auto" hangingPunct="1">
              <a:spcAft>
                <a:spcPts val="0"/>
              </a:spcAft>
              <a:buNone/>
              <a:defRPr/>
            </a:pPr>
            <a:r>
              <a:rPr lang="fi-FI" u="sng" dirty="0"/>
              <a:t>Tindakan Administratif</a:t>
            </a:r>
            <a:r>
              <a:rPr lang="id-ID" u="sng" dirty="0"/>
              <a:t> :</a:t>
            </a:r>
          </a:p>
          <a:p>
            <a:pPr marL="0" indent="0" algn="ctr" eaLnBrk="1" fontAlgn="auto" hangingPunct="1">
              <a:spcAft>
                <a:spcPts val="0"/>
              </a:spcAft>
              <a:buNone/>
              <a:defRPr/>
            </a:pPr>
            <a:r>
              <a:rPr lang="id-ID" dirty="0"/>
              <a:t>Pasal 20</a:t>
            </a:r>
          </a:p>
          <a:p>
            <a:pPr marL="0" indent="0" algn="just" eaLnBrk="1" fontAlgn="auto" hangingPunct="1">
              <a:spcAft>
                <a:spcPts val="0"/>
              </a:spcAft>
              <a:buNone/>
              <a:defRPr/>
            </a:pPr>
            <a:r>
              <a:rPr lang="id-ID" dirty="0"/>
              <a:t>Tindakan administratif sebagaimana dimaksud dalam Pasal 18 ayat (2) dikenakan  berdasarkan  rekomendasi  Majelis  dan diserahkan kepada pejabat yang berwenang untuk </a:t>
            </a:r>
            <a:r>
              <a:rPr lang="id-ID"/>
              <a:t>ditindaklanjuti.</a:t>
            </a:r>
            <a:endParaRPr lang="id-ID" dirty="0"/>
          </a:p>
        </p:txBody>
      </p:sp>
      <p:sp>
        <p:nvSpPr>
          <p:cNvPr id="4" name="Slide Number Placeholder 3"/>
          <p:cNvSpPr>
            <a:spLocks noGrp="1"/>
          </p:cNvSpPr>
          <p:nvPr>
            <p:ph type="sldNum" sz="quarter" idx="12"/>
          </p:nvPr>
        </p:nvSpPr>
        <p:spPr/>
        <p:txBody>
          <a:bodyPr/>
          <a:lstStyle/>
          <a:p>
            <a:fld id="{32513316-D129-4DD6-AB51-8B975A42F7E2}" type="slidenum">
              <a:rPr lang="id-ID" altLang="en-US" smtClean="0"/>
              <a:pPr/>
              <a:t>23</a:t>
            </a:fld>
            <a:endParaRPr lang="id-ID" altLang="en-US"/>
          </a:p>
        </p:txBody>
      </p:sp>
      <p:pic>
        <p:nvPicPr>
          <p:cNvPr id="2" name="Picture 1" descr="C:\Users\142\Downloads\logo_baru_kumham2_copy.png">
            <a:extLst>
              <a:ext uri="{FF2B5EF4-FFF2-40B4-BE49-F238E27FC236}">
                <a16:creationId xmlns:a16="http://schemas.microsoft.com/office/drawing/2014/main" id="{40F68E44-0162-0120-53CA-8E7A0675B7B2}"/>
              </a:ext>
            </a:extLst>
          </p:cNvPr>
          <p:cNvPicPr>
            <a:picLocks noChangeAspect="1" noChangeArrowheads="1"/>
          </p:cNvPicPr>
          <p:nvPr/>
        </p:nvPicPr>
        <p:blipFill>
          <a:blip r:embed="rId2" cstate="print"/>
          <a:srcRect/>
          <a:stretch>
            <a:fillRect/>
          </a:stretch>
        </p:blipFill>
        <p:spPr bwMode="auto">
          <a:xfrm>
            <a:off x="6409293" y="391410"/>
            <a:ext cx="423103" cy="461665"/>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A964FB64-9D04-D452-CFFE-B8CDBA9D0A62}"/>
              </a:ext>
            </a:extLst>
          </p:cNvPr>
          <p:cNvSpPr txBox="1"/>
          <p:nvPr/>
        </p:nvSpPr>
        <p:spPr>
          <a:xfrm>
            <a:off x="6832396" y="391410"/>
            <a:ext cx="2011679" cy="461665"/>
          </a:xfrm>
          <a:prstGeom prst="rect">
            <a:avLst/>
          </a:prstGeom>
          <a:noFill/>
        </p:spPr>
        <p:txBody>
          <a:bodyPr wrap="square" rtlCol="0">
            <a:spAutoFit/>
          </a:bodyPr>
          <a:lstStyle/>
          <a:p>
            <a:r>
              <a:rPr lang="id-ID" sz="1200" b="1">
                <a:solidFill>
                  <a:schemeClr val="accent1">
                    <a:lumMod val="50000"/>
                  </a:schemeClr>
                </a:solidFill>
              </a:rPr>
              <a:t>KEMENTERIAN</a:t>
            </a:r>
            <a:r>
              <a:rPr lang="en-US" sz="1200" b="1">
                <a:solidFill>
                  <a:schemeClr val="accent1">
                    <a:lumMod val="50000"/>
                  </a:schemeClr>
                </a:solidFill>
              </a:rPr>
              <a:t> </a:t>
            </a:r>
            <a:r>
              <a:rPr lang="id-ID" sz="1200" b="1">
                <a:solidFill>
                  <a:schemeClr val="accent1">
                    <a:lumMod val="50000"/>
                  </a:schemeClr>
                </a:solidFill>
              </a:rPr>
              <a:t>HUKUM </a:t>
            </a:r>
            <a:endParaRPr lang="id-ID" sz="1200" b="1" dirty="0">
              <a:solidFill>
                <a:schemeClr val="accent1">
                  <a:lumMod val="50000"/>
                </a:schemeClr>
              </a:solidFill>
            </a:endParaRPr>
          </a:p>
          <a:p>
            <a:r>
              <a:rPr lang="id-ID" sz="1200">
                <a:solidFill>
                  <a:schemeClr val="accent1">
                    <a:lumMod val="50000"/>
                  </a:schemeClr>
                </a:solidFill>
              </a:rPr>
              <a:t>REPUBLIK </a:t>
            </a:r>
            <a:r>
              <a:rPr lang="id-ID" sz="1200" dirty="0">
                <a:solidFill>
                  <a:schemeClr val="accent1">
                    <a:lumMod val="50000"/>
                  </a:schemeClr>
                </a:solidFill>
              </a:rPr>
              <a:t>INDONESIA</a:t>
            </a:r>
          </a:p>
        </p:txBody>
      </p:sp>
      <p:pic>
        <p:nvPicPr>
          <p:cNvPr id="7" name="Google Shape;260;p34">
            <a:extLst>
              <a:ext uri="{FF2B5EF4-FFF2-40B4-BE49-F238E27FC236}">
                <a16:creationId xmlns:a16="http://schemas.microsoft.com/office/drawing/2014/main" id="{ABF12A8E-01AE-49F0-9BEF-093640F3E35D}"/>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871864" y="391410"/>
            <a:ext cx="423103" cy="461665"/>
          </a:xfrm>
          <a:prstGeom prst="rect">
            <a:avLst/>
          </a:prstGeom>
          <a:noFill/>
          <a:ln>
            <a:noFill/>
          </a:ln>
        </p:spPr>
      </p:pic>
    </p:spTree>
    <p:extLst>
      <p:ext uri="{BB962C8B-B14F-4D97-AF65-F5344CB8AC3E}">
        <p14:creationId xmlns:p14="http://schemas.microsoft.com/office/powerpoint/2010/main" val="25848590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80728"/>
            <a:ext cx="8229600" cy="3701008"/>
          </a:xfrm>
        </p:spPr>
        <p:txBody>
          <a:bodyPr/>
          <a:lstStyle/>
          <a:p>
            <a:pPr marL="0" indent="0" algn="ctr" eaLnBrk="1" fontAlgn="auto" hangingPunct="1">
              <a:spcBef>
                <a:spcPts val="0"/>
              </a:spcBef>
              <a:spcAft>
                <a:spcPts val="0"/>
              </a:spcAft>
              <a:buNone/>
              <a:defRPr/>
            </a:pPr>
            <a:r>
              <a:rPr lang="id-ID" sz="2800" u="sng" dirty="0"/>
              <a:t>Pengenaan </a:t>
            </a:r>
            <a:r>
              <a:rPr lang="fi-FI" sz="2800" u="sng" dirty="0"/>
              <a:t>Tindakan Administratif</a:t>
            </a:r>
            <a:r>
              <a:rPr lang="id-ID" sz="2800" u="sng" dirty="0"/>
              <a:t> :</a:t>
            </a:r>
          </a:p>
          <a:p>
            <a:pPr marL="0" indent="0" algn="ctr" eaLnBrk="1" fontAlgn="auto" hangingPunct="1">
              <a:spcBef>
                <a:spcPts val="0"/>
              </a:spcBef>
              <a:spcAft>
                <a:spcPts val="0"/>
              </a:spcAft>
              <a:buNone/>
              <a:defRPr/>
            </a:pPr>
            <a:r>
              <a:rPr lang="id-ID" sz="2400"/>
              <a:t>Pasal </a:t>
            </a:r>
            <a:r>
              <a:rPr lang="id-ID" sz="2400" dirty="0"/>
              <a:t>21</a:t>
            </a:r>
          </a:p>
          <a:p>
            <a:pPr marL="0" indent="0" eaLnBrk="1" fontAlgn="auto" hangingPunct="1">
              <a:spcBef>
                <a:spcPts val="0"/>
              </a:spcBef>
              <a:spcAft>
                <a:spcPts val="0"/>
              </a:spcAft>
              <a:buNone/>
              <a:defRPr/>
            </a:pPr>
            <a:r>
              <a:rPr lang="id-ID" sz="2400" dirty="0"/>
              <a:t>Tindakan administratif sebagaimana dimaksud dalam Pasal 20 berupa:</a:t>
            </a:r>
          </a:p>
          <a:p>
            <a:pPr eaLnBrk="1" fontAlgn="auto" hangingPunct="1">
              <a:spcBef>
                <a:spcPts val="0"/>
              </a:spcBef>
              <a:spcAft>
                <a:spcPts val="0"/>
              </a:spcAft>
              <a:defRPr/>
            </a:pPr>
            <a:r>
              <a:rPr lang="en-US" sz="2400" dirty="0" err="1"/>
              <a:t>teguran</a:t>
            </a:r>
            <a:r>
              <a:rPr lang="en-US" sz="2400" dirty="0"/>
              <a:t> </a:t>
            </a:r>
            <a:r>
              <a:rPr lang="en-US" sz="2400" dirty="0" err="1"/>
              <a:t>lisan</a:t>
            </a:r>
            <a:r>
              <a:rPr lang="en-US" sz="2400" dirty="0"/>
              <a:t>;</a:t>
            </a:r>
            <a:endParaRPr lang="id-ID" sz="2400" dirty="0"/>
          </a:p>
          <a:p>
            <a:pPr eaLnBrk="1" fontAlgn="auto" hangingPunct="1">
              <a:spcBef>
                <a:spcPts val="0"/>
              </a:spcBef>
              <a:spcAft>
                <a:spcPts val="0"/>
              </a:spcAft>
              <a:defRPr/>
            </a:pPr>
            <a:r>
              <a:rPr lang="en-US" sz="2400" dirty="0" err="1"/>
              <a:t>teguran</a:t>
            </a:r>
            <a:r>
              <a:rPr lang="en-US" sz="2400" dirty="0"/>
              <a:t> </a:t>
            </a:r>
            <a:r>
              <a:rPr lang="en-US" sz="2400" dirty="0" err="1"/>
              <a:t>tertulis</a:t>
            </a:r>
            <a:r>
              <a:rPr lang="en-US" sz="2400" dirty="0"/>
              <a:t>; </a:t>
            </a:r>
            <a:r>
              <a:rPr lang="en-US" sz="2400" dirty="0" err="1"/>
              <a:t>dan</a:t>
            </a:r>
            <a:r>
              <a:rPr lang="en-US" sz="2400" dirty="0"/>
              <a:t>/</a:t>
            </a:r>
            <a:r>
              <a:rPr lang="en-US" sz="2400" dirty="0" err="1"/>
              <a:t>atau</a:t>
            </a:r>
            <a:endParaRPr lang="id-ID" sz="2400" dirty="0"/>
          </a:p>
          <a:p>
            <a:pPr algn="just" eaLnBrk="1" fontAlgn="auto" hangingPunct="1">
              <a:spcBef>
                <a:spcPts val="0"/>
              </a:spcBef>
              <a:spcAft>
                <a:spcPts val="0"/>
              </a:spcAft>
              <a:defRPr/>
            </a:pPr>
            <a:r>
              <a:rPr lang="en-US" sz="2400" dirty="0" err="1"/>
              <a:t>rekomendasi</a:t>
            </a:r>
            <a:r>
              <a:rPr lang="en-US" sz="2400" dirty="0"/>
              <a:t> </a:t>
            </a:r>
            <a:r>
              <a:rPr lang="en-US" sz="2400" dirty="0" err="1"/>
              <a:t>kepada</a:t>
            </a:r>
            <a:r>
              <a:rPr lang="en-US" sz="2400" dirty="0"/>
              <a:t> </a:t>
            </a:r>
            <a:r>
              <a:rPr lang="en-US" sz="2400" dirty="0" err="1"/>
              <a:t>atasan</a:t>
            </a:r>
            <a:r>
              <a:rPr lang="en-US" sz="2400" dirty="0"/>
              <a:t> </a:t>
            </a:r>
            <a:r>
              <a:rPr lang="en-US" sz="2400" dirty="0" err="1"/>
              <a:t>Perancang</a:t>
            </a:r>
            <a:r>
              <a:rPr lang="en-US" sz="2400" dirty="0"/>
              <a:t> yang </a:t>
            </a:r>
            <a:r>
              <a:rPr lang="en-US" sz="2400" dirty="0" err="1"/>
              <a:t>bersangkutan</a:t>
            </a:r>
            <a:r>
              <a:rPr lang="en-US" sz="2400" dirty="0"/>
              <a:t> </a:t>
            </a:r>
            <a:r>
              <a:rPr lang="en-US" sz="2400" dirty="0" err="1"/>
              <a:t>untuk</a:t>
            </a:r>
            <a:r>
              <a:rPr lang="en-US" sz="2400" dirty="0"/>
              <a:t> </a:t>
            </a:r>
            <a:r>
              <a:rPr lang="en-US" sz="2400" dirty="0" err="1"/>
              <a:t>tidak</a:t>
            </a:r>
            <a:r>
              <a:rPr lang="en-US" sz="2400" dirty="0"/>
              <a:t> </a:t>
            </a:r>
            <a:r>
              <a:rPr lang="en-US" sz="2400" dirty="0" err="1"/>
              <a:t>diberikan</a:t>
            </a:r>
            <a:r>
              <a:rPr lang="en-US" sz="2400" dirty="0"/>
              <a:t> </a:t>
            </a:r>
            <a:r>
              <a:rPr lang="en-US" sz="2400" dirty="0" err="1"/>
              <a:t>tugas</a:t>
            </a:r>
            <a:r>
              <a:rPr lang="en-US" sz="2400" dirty="0"/>
              <a:t> </a:t>
            </a:r>
            <a:r>
              <a:rPr lang="en-US" sz="2400" dirty="0" err="1"/>
              <a:t>Pembentukan</a:t>
            </a:r>
            <a:r>
              <a:rPr lang="en-US" sz="2400" dirty="0"/>
              <a:t> </a:t>
            </a:r>
            <a:r>
              <a:rPr lang="en-US" sz="2400" dirty="0" err="1"/>
              <a:t>Peraturan</a:t>
            </a:r>
            <a:r>
              <a:rPr lang="en-US" sz="2400" dirty="0"/>
              <a:t> </a:t>
            </a:r>
            <a:r>
              <a:rPr lang="en-US" sz="2400" dirty="0" err="1"/>
              <a:t>Perundang-undangan</a:t>
            </a:r>
            <a:r>
              <a:rPr lang="en-US" sz="2400" dirty="0"/>
              <a:t> </a:t>
            </a:r>
            <a:r>
              <a:rPr lang="id-ID" sz="2400" dirty="0"/>
              <a:t>paling lama 6 (enam) </a:t>
            </a:r>
            <a:r>
              <a:rPr lang="id-ID" sz="2400"/>
              <a:t>bulan</a:t>
            </a:r>
            <a:r>
              <a:rPr lang="en-US" sz="2400"/>
              <a:t>.</a:t>
            </a:r>
            <a:endParaRPr lang="id-ID" sz="2400" dirty="0"/>
          </a:p>
        </p:txBody>
      </p:sp>
      <p:sp>
        <p:nvSpPr>
          <p:cNvPr id="4" name="Slide Number Placeholder 3"/>
          <p:cNvSpPr>
            <a:spLocks noGrp="1"/>
          </p:cNvSpPr>
          <p:nvPr>
            <p:ph type="sldNum" sz="quarter" idx="12"/>
          </p:nvPr>
        </p:nvSpPr>
        <p:spPr/>
        <p:txBody>
          <a:bodyPr/>
          <a:lstStyle/>
          <a:p>
            <a:fld id="{32513316-D129-4DD6-AB51-8B975A42F7E2}" type="slidenum">
              <a:rPr lang="id-ID" altLang="en-US" smtClean="0"/>
              <a:pPr/>
              <a:t>24</a:t>
            </a:fld>
            <a:endParaRPr lang="id-ID" altLang="en-US"/>
          </a:p>
        </p:txBody>
      </p:sp>
      <p:pic>
        <p:nvPicPr>
          <p:cNvPr id="2" name="Picture 1" descr="C:\Users\142\Downloads\logo_baru_kumham2_copy.png">
            <a:extLst>
              <a:ext uri="{FF2B5EF4-FFF2-40B4-BE49-F238E27FC236}">
                <a16:creationId xmlns:a16="http://schemas.microsoft.com/office/drawing/2014/main" id="{F9F3510B-CCF8-5B19-952C-0679546CEB92}"/>
              </a:ext>
            </a:extLst>
          </p:cNvPr>
          <p:cNvPicPr>
            <a:picLocks noChangeAspect="1" noChangeArrowheads="1"/>
          </p:cNvPicPr>
          <p:nvPr/>
        </p:nvPicPr>
        <p:blipFill>
          <a:blip r:embed="rId2" cstate="print"/>
          <a:srcRect/>
          <a:stretch>
            <a:fillRect/>
          </a:stretch>
        </p:blipFill>
        <p:spPr bwMode="auto">
          <a:xfrm>
            <a:off x="6409293" y="391410"/>
            <a:ext cx="423103" cy="461665"/>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66F3BB7C-D33E-1244-67E7-90AA7906FDD3}"/>
              </a:ext>
            </a:extLst>
          </p:cNvPr>
          <p:cNvSpPr txBox="1"/>
          <p:nvPr/>
        </p:nvSpPr>
        <p:spPr>
          <a:xfrm>
            <a:off x="6832396" y="391410"/>
            <a:ext cx="2011679" cy="461665"/>
          </a:xfrm>
          <a:prstGeom prst="rect">
            <a:avLst/>
          </a:prstGeom>
          <a:noFill/>
        </p:spPr>
        <p:txBody>
          <a:bodyPr wrap="square" rtlCol="0">
            <a:spAutoFit/>
          </a:bodyPr>
          <a:lstStyle/>
          <a:p>
            <a:r>
              <a:rPr lang="id-ID" sz="1200" b="1">
                <a:solidFill>
                  <a:schemeClr val="accent1">
                    <a:lumMod val="50000"/>
                  </a:schemeClr>
                </a:solidFill>
              </a:rPr>
              <a:t>KEMENTERIAN</a:t>
            </a:r>
            <a:r>
              <a:rPr lang="en-US" sz="1200" b="1">
                <a:solidFill>
                  <a:schemeClr val="accent1">
                    <a:lumMod val="50000"/>
                  </a:schemeClr>
                </a:solidFill>
              </a:rPr>
              <a:t> </a:t>
            </a:r>
            <a:r>
              <a:rPr lang="id-ID" sz="1200" b="1">
                <a:solidFill>
                  <a:schemeClr val="accent1">
                    <a:lumMod val="50000"/>
                  </a:schemeClr>
                </a:solidFill>
              </a:rPr>
              <a:t>HUKUM </a:t>
            </a:r>
            <a:endParaRPr lang="id-ID" sz="1200" b="1" dirty="0">
              <a:solidFill>
                <a:schemeClr val="accent1">
                  <a:lumMod val="50000"/>
                </a:schemeClr>
              </a:solidFill>
            </a:endParaRPr>
          </a:p>
          <a:p>
            <a:r>
              <a:rPr lang="id-ID" sz="1200">
                <a:solidFill>
                  <a:schemeClr val="accent1">
                    <a:lumMod val="50000"/>
                  </a:schemeClr>
                </a:solidFill>
              </a:rPr>
              <a:t>REPUBLIK </a:t>
            </a:r>
            <a:r>
              <a:rPr lang="id-ID" sz="1200" dirty="0">
                <a:solidFill>
                  <a:schemeClr val="accent1">
                    <a:lumMod val="50000"/>
                  </a:schemeClr>
                </a:solidFill>
              </a:rPr>
              <a:t>INDONESIA</a:t>
            </a:r>
          </a:p>
        </p:txBody>
      </p:sp>
      <p:pic>
        <p:nvPicPr>
          <p:cNvPr id="7" name="Google Shape;260;p34">
            <a:extLst>
              <a:ext uri="{FF2B5EF4-FFF2-40B4-BE49-F238E27FC236}">
                <a16:creationId xmlns:a16="http://schemas.microsoft.com/office/drawing/2014/main" id="{BFEFA0E3-EC9B-7077-C87D-FF708A87AC3B}"/>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871864" y="391410"/>
            <a:ext cx="423103" cy="461665"/>
          </a:xfrm>
          <a:prstGeom prst="rect">
            <a:avLst/>
          </a:prstGeom>
          <a:noFill/>
          <a:ln>
            <a:noFill/>
          </a:ln>
        </p:spPr>
      </p:pic>
    </p:spTree>
    <p:extLst>
      <p:ext uri="{BB962C8B-B14F-4D97-AF65-F5344CB8AC3E}">
        <p14:creationId xmlns:p14="http://schemas.microsoft.com/office/powerpoint/2010/main" val="42764360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45871"/>
            <a:ext cx="8229600" cy="3412976"/>
          </a:xfrm>
        </p:spPr>
        <p:txBody>
          <a:bodyPr/>
          <a:lstStyle/>
          <a:p>
            <a:pPr marL="0" indent="0" algn="ctr" eaLnBrk="1" hangingPunct="1">
              <a:spcBef>
                <a:spcPts val="0"/>
              </a:spcBef>
              <a:buNone/>
            </a:pPr>
            <a:r>
              <a:rPr lang="id-ID" sz="2800" u="sng" dirty="0"/>
              <a:t>Pengenaan </a:t>
            </a:r>
            <a:r>
              <a:rPr lang="fi-FI" sz="2800" u="sng" dirty="0"/>
              <a:t>Tindakan Administratif</a:t>
            </a:r>
            <a:r>
              <a:rPr lang="id-ID" sz="2800" u="sng" dirty="0"/>
              <a:t> :</a:t>
            </a:r>
          </a:p>
          <a:p>
            <a:pPr marL="0" indent="0" algn="ctr" eaLnBrk="1" hangingPunct="1">
              <a:spcBef>
                <a:spcPts val="0"/>
              </a:spcBef>
              <a:buFont typeface="Arial" charset="0"/>
              <a:buNone/>
            </a:pPr>
            <a:r>
              <a:rPr lang="id-ID" sz="2800" dirty="0"/>
              <a:t>Pasal 22</a:t>
            </a:r>
          </a:p>
          <a:p>
            <a:pPr marL="0" indent="0" algn="just" eaLnBrk="1" hangingPunct="1">
              <a:spcBef>
                <a:spcPts val="0"/>
              </a:spcBef>
              <a:buFont typeface="Arial" charset="0"/>
              <a:buNone/>
            </a:pPr>
            <a:r>
              <a:rPr lang="en-US" sz="2800" dirty="0" err="1"/>
              <a:t>Tindakan</a:t>
            </a:r>
            <a:r>
              <a:rPr lang="en-US" sz="2800" dirty="0"/>
              <a:t> </a:t>
            </a:r>
            <a:r>
              <a:rPr lang="en-US" sz="2800" dirty="0" err="1"/>
              <a:t>adminstratif</a:t>
            </a:r>
            <a:r>
              <a:rPr lang="en-US" sz="2800" dirty="0"/>
              <a:t> </a:t>
            </a:r>
            <a:r>
              <a:rPr lang="en-US" sz="2800" dirty="0" err="1"/>
              <a:t>tidak</a:t>
            </a:r>
            <a:r>
              <a:rPr lang="en-US" sz="2800" dirty="0"/>
              <a:t> </a:t>
            </a:r>
            <a:r>
              <a:rPr lang="en-US" sz="2800" dirty="0" err="1"/>
              <a:t>mengesampingkan</a:t>
            </a:r>
            <a:r>
              <a:rPr lang="en-US" sz="2800" dirty="0"/>
              <a:t> </a:t>
            </a:r>
            <a:r>
              <a:rPr lang="en-US" sz="2800" dirty="0" err="1"/>
              <a:t>ketentuan</a:t>
            </a:r>
            <a:r>
              <a:rPr lang="en-US" sz="2800" dirty="0"/>
              <a:t> </a:t>
            </a:r>
            <a:r>
              <a:rPr lang="en-US" sz="2800" dirty="0" err="1"/>
              <a:t>pidana</a:t>
            </a:r>
            <a:r>
              <a:rPr lang="en-US" sz="2800" dirty="0"/>
              <a:t> </a:t>
            </a:r>
            <a:r>
              <a:rPr lang="en-US" sz="2800" dirty="0" err="1"/>
              <a:t>dan</a:t>
            </a:r>
            <a:r>
              <a:rPr lang="en-US" sz="2800" dirty="0"/>
              <a:t> </a:t>
            </a:r>
            <a:r>
              <a:rPr lang="en-US" sz="2800" dirty="0" err="1"/>
              <a:t>hukuman</a:t>
            </a:r>
            <a:r>
              <a:rPr lang="en-US" sz="2800" dirty="0"/>
              <a:t> </a:t>
            </a:r>
            <a:r>
              <a:rPr lang="en-US" sz="2800" dirty="0" err="1"/>
              <a:t>disiplin</a:t>
            </a:r>
            <a:r>
              <a:rPr lang="en-US" sz="2800" dirty="0"/>
              <a:t> </a:t>
            </a:r>
            <a:r>
              <a:rPr lang="en-US" sz="2800" dirty="0" err="1"/>
              <a:t>berdasarkan</a:t>
            </a:r>
            <a:r>
              <a:rPr lang="en-US" sz="2800" dirty="0"/>
              <a:t> </a:t>
            </a:r>
            <a:r>
              <a:rPr lang="en-US" sz="2800" dirty="0" err="1"/>
              <a:t>peraturan</a:t>
            </a:r>
            <a:r>
              <a:rPr lang="en-US" sz="2800" dirty="0"/>
              <a:t> </a:t>
            </a:r>
            <a:r>
              <a:rPr lang="en-US" sz="2800" dirty="0" err="1"/>
              <a:t>disiplin</a:t>
            </a:r>
            <a:r>
              <a:rPr lang="en-US" sz="2800" dirty="0"/>
              <a:t> </a:t>
            </a:r>
            <a:r>
              <a:rPr lang="en-US" sz="2800" dirty="0" err="1"/>
              <a:t>pegawai</a:t>
            </a:r>
            <a:r>
              <a:rPr lang="en-US" sz="2800" dirty="0"/>
              <a:t> </a:t>
            </a:r>
            <a:r>
              <a:rPr lang="en-US" sz="2800" dirty="0" err="1"/>
              <a:t>negeri</a:t>
            </a:r>
            <a:r>
              <a:rPr lang="en-US" sz="2800" dirty="0"/>
              <a:t> </a:t>
            </a:r>
            <a:r>
              <a:rPr lang="en-US" sz="2800" dirty="0" err="1"/>
              <a:t>sipil</a:t>
            </a:r>
            <a:r>
              <a:rPr lang="en-US" sz="2800" dirty="0"/>
              <a:t> </a:t>
            </a:r>
            <a:r>
              <a:rPr lang="en-US" sz="2800" dirty="0" err="1"/>
              <a:t>apabila</a:t>
            </a:r>
            <a:r>
              <a:rPr lang="en-US" sz="2800" dirty="0"/>
              <a:t> </a:t>
            </a:r>
            <a:r>
              <a:rPr lang="en-US" sz="2800" dirty="0" err="1"/>
              <a:t>atas</a:t>
            </a:r>
            <a:r>
              <a:rPr lang="en-US" sz="2800" dirty="0"/>
              <a:t> </a:t>
            </a:r>
            <a:r>
              <a:rPr lang="en-US" sz="2800" dirty="0" err="1"/>
              <a:t>perbuatan</a:t>
            </a:r>
            <a:r>
              <a:rPr lang="en-US" sz="2800" dirty="0"/>
              <a:t> </a:t>
            </a:r>
            <a:r>
              <a:rPr lang="en-US" sz="2800" dirty="0" err="1"/>
              <a:t>tersebut</a:t>
            </a:r>
            <a:r>
              <a:rPr lang="en-US" sz="2800" dirty="0"/>
              <a:t> </a:t>
            </a:r>
            <a:r>
              <a:rPr lang="en-US" sz="2800" dirty="0" err="1"/>
              <a:t>terdapat</a:t>
            </a:r>
            <a:r>
              <a:rPr lang="en-US" sz="2800" dirty="0"/>
              <a:t> </a:t>
            </a:r>
            <a:r>
              <a:rPr lang="en-US" sz="2800" dirty="0" err="1"/>
              <a:t>ketentuan</a:t>
            </a:r>
            <a:r>
              <a:rPr lang="en-US" sz="2800" dirty="0"/>
              <a:t> yang </a:t>
            </a:r>
            <a:r>
              <a:rPr lang="en-US" sz="2800" dirty="0" err="1"/>
              <a:t>dilanggar</a:t>
            </a:r>
            <a:r>
              <a:rPr lang="en-US" sz="2800" dirty="0"/>
              <a:t>.</a:t>
            </a:r>
            <a:endParaRPr lang="id-ID" sz="2800" dirty="0"/>
          </a:p>
        </p:txBody>
      </p:sp>
      <p:sp>
        <p:nvSpPr>
          <p:cNvPr id="4" name="Slide Number Placeholder 3"/>
          <p:cNvSpPr>
            <a:spLocks noGrp="1"/>
          </p:cNvSpPr>
          <p:nvPr>
            <p:ph type="sldNum" sz="quarter" idx="12"/>
          </p:nvPr>
        </p:nvSpPr>
        <p:spPr/>
        <p:txBody>
          <a:bodyPr/>
          <a:lstStyle/>
          <a:p>
            <a:fld id="{32513316-D129-4DD6-AB51-8B975A42F7E2}" type="slidenum">
              <a:rPr lang="id-ID" altLang="en-US" smtClean="0"/>
              <a:pPr/>
              <a:t>25</a:t>
            </a:fld>
            <a:endParaRPr lang="id-ID" altLang="en-US"/>
          </a:p>
        </p:txBody>
      </p:sp>
      <p:pic>
        <p:nvPicPr>
          <p:cNvPr id="2" name="Picture 1" descr="C:\Users\142\Downloads\logo_baru_kumham2_copy.png">
            <a:extLst>
              <a:ext uri="{FF2B5EF4-FFF2-40B4-BE49-F238E27FC236}">
                <a16:creationId xmlns:a16="http://schemas.microsoft.com/office/drawing/2014/main" id="{6BC9BA6B-C813-8927-8FE7-7C83E9AEBC57}"/>
              </a:ext>
            </a:extLst>
          </p:cNvPr>
          <p:cNvPicPr>
            <a:picLocks noChangeAspect="1" noChangeArrowheads="1"/>
          </p:cNvPicPr>
          <p:nvPr/>
        </p:nvPicPr>
        <p:blipFill>
          <a:blip r:embed="rId2" cstate="print"/>
          <a:srcRect/>
          <a:stretch>
            <a:fillRect/>
          </a:stretch>
        </p:blipFill>
        <p:spPr bwMode="auto">
          <a:xfrm>
            <a:off x="6409293" y="391410"/>
            <a:ext cx="423103" cy="461665"/>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31C75578-A828-3129-9CEA-34CF62DBD18B}"/>
              </a:ext>
            </a:extLst>
          </p:cNvPr>
          <p:cNvSpPr txBox="1"/>
          <p:nvPr/>
        </p:nvSpPr>
        <p:spPr>
          <a:xfrm>
            <a:off x="6832396" y="391410"/>
            <a:ext cx="2011679" cy="461665"/>
          </a:xfrm>
          <a:prstGeom prst="rect">
            <a:avLst/>
          </a:prstGeom>
          <a:noFill/>
        </p:spPr>
        <p:txBody>
          <a:bodyPr wrap="square" rtlCol="0">
            <a:spAutoFit/>
          </a:bodyPr>
          <a:lstStyle/>
          <a:p>
            <a:r>
              <a:rPr lang="id-ID" sz="1200" b="1">
                <a:solidFill>
                  <a:schemeClr val="accent1">
                    <a:lumMod val="50000"/>
                  </a:schemeClr>
                </a:solidFill>
              </a:rPr>
              <a:t>KEMENTERIAN</a:t>
            </a:r>
            <a:r>
              <a:rPr lang="en-US" sz="1200" b="1">
                <a:solidFill>
                  <a:schemeClr val="accent1">
                    <a:lumMod val="50000"/>
                  </a:schemeClr>
                </a:solidFill>
              </a:rPr>
              <a:t> </a:t>
            </a:r>
            <a:r>
              <a:rPr lang="id-ID" sz="1200" b="1">
                <a:solidFill>
                  <a:schemeClr val="accent1">
                    <a:lumMod val="50000"/>
                  </a:schemeClr>
                </a:solidFill>
              </a:rPr>
              <a:t>HUKUM </a:t>
            </a:r>
            <a:endParaRPr lang="id-ID" sz="1200" b="1" dirty="0">
              <a:solidFill>
                <a:schemeClr val="accent1">
                  <a:lumMod val="50000"/>
                </a:schemeClr>
              </a:solidFill>
            </a:endParaRPr>
          </a:p>
          <a:p>
            <a:r>
              <a:rPr lang="id-ID" sz="1200">
                <a:solidFill>
                  <a:schemeClr val="accent1">
                    <a:lumMod val="50000"/>
                  </a:schemeClr>
                </a:solidFill>
              </a:rPr>
              <a:t>REPUBLIK </a:t>
            </a:r>
            <a:r>
              <a:rPr lang="id-ID" sz="1200" dirty="0">
                <a:solidFill>
                  <a:schemeClr val="accent1">
                    <a:lumMod val="50000"/>
                  </a:schemeClr>
                </a:solidFill>
              </a:rPr>
              <a:t>INDONESIA</a:t>
            </a:r>
          </a:p>
        </p:txBody>
      </p:sp>
      <p:pic>
        <p:nvPicPr>
          <p:cNvPr id="7" name="Google Shape;260;p34">
            <a:extLst>
              <a:ext uri="{FF2B5EF4-FFF2-40B4-BE49-F238E27FC236}">
                <a16:creationId xmlns:a16="http://schemas.microsoft.com/office/drawing/2014/main" id="{B683FAD8-C140-8394-99B2-F856D0E35B17}"/>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871864" y="391410"/>
            <a:ext cx="423103" cy="461665"/>
          </a:xfrm>
          <a:prstGeom prst="rect">
            <a:avLst/>
          </a:prstGeom>
          <a:noFill/>
          <a:ln>
            <a:noFill/>
          </a:ln>
        </p:spPr>
      </p:pic>
    </p:spTree>
    <p:extLst>
      <p:ext uri="{BB962C8B-B14F-4D97-AF65-F5344CB8AC3E}">
        <p14:creationId xmlns:p14="http://schemas.microsoft.com/office/powerpoint/2010/main" val="26359783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2513316-D129-4DD6-AB51-8B975A42F7E2}" type="slidenum">
              <a:rPr lang="id-ID" altLang="en-US" smtClean="0"/>
              <a:pPr/>
              <a:t>26</a:t>
            </a:fld>
            <a:endParaRPr lang="id-ID" altLang="en-US"/>
          </a:p>
        </p:txBody>
      </p:sp>
      <p:sp>
        <p:nvSpPr>
          <p:cNvPr id="7" name="TextBox 6">
            <a:extLst>
              <a:ext uri="{FF2B5EF4-FFF2-40B4-BE49-F238E27FC236}">
                <a16:creationId xmlns:a16="http://schemas.microsoft.com/office/drawing/2014/main" id="{0DCFA84A-1CB4-A4F3-B01C-D8AF7BEA7AAC}"/>
              </a:ext>
            </a:extLst>
          </p:cNvPr>
          <p:cNvSpPr txBox="1"/>
          <p:nvPr/>
        </p:nvSpPr>
        <p:spPr>
          <a:xfrm>
            <a:off x="2988196" y="2367171"/>
            <a:ext cx="3495268" cy="2123658"/>
          </a:xfrm>
          <a:prstGeom prst="rect">
            <a:avLst/>
          </a:prstGeom>
          <a:noFill/>
        </p:spPr>
        <p:txBody>
          <a:bodyPr wrap="square" lIns="91440" tIns="45720" rIns="91440" bIns="45720" rtlCol="0">
            <a:spAutoFit/>
          </a:bodyPr>
          <a:lstStyle/>
          <a:p>
            <a:pPr algn="ctr"/>
            <a:r>
              <a:rPr lang="id-ID" sz="6600" dirty="0">
                <a:ln w="0"/>
                <a:solidFill>
                  <a:schemeClr val="bg1"/>
                </a:solidFill>
                <a:effectLst>
                  <a:reflection blurRad="6350" stA="53000" endA="300" endPos="35500" dir="5400000" sy="-90000" algn="bl" rotWithShape="0"/>
                </a:effectLst>
                <a:latin typeface="+mj-lt"/>
              </a:rPr>
              <a:t>TERIMA KASIH</a:t>
            </a:r>
            <a:endParaRPr lang="en-US" sz="6600" dirty="0">
              <a:ln w="0"/>
              <a:solidFill>
                <a:schemeClr val="bg1"/>
              </a:solidFill>
              <a:effectLst>
                <a:reflection blurRad="6350" stA="53000" endA="300" endPos="35500" dir="5400000" sy="-90000" algn="bl" rotWithShape="0"/>
              </a:effectLst>
              <a:latin typeface="+mj-lt"/>
            </a:endParaRPr>
          </a:p>
        </p:txBody>
      </p:sp>
      <p:pic>
        <p:nvPicPr>
          <p:cNvPr id="8" name="Content Placeholder 5">
            <a:extLst>
              <a:ext uri="{FF2B5EF4-FFF2-40B4-BE49-F238E27FC236}">
                <a16:creationId xmlns:a16="http://schemas.microsoft.com/office/drawing/2014/main" id="{A92E270A-5709-0072-EA84-0A4E26CE5D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4645" y="2540000"/>
            <a:ext cx="1593551" cy="1712686"/>
          </a:xfrm>
          <a:prstGeom prst="rect">
            <a:avLst/>
          </a:prstGeom>
        </p:spPr>
      </p:pic>
      <p:pic>
        <p:nvPicPr>
          <p:cNvPr id="9" name="Picture 8" descr="C:\Users\142\Downloads\logo_baru_kumham2_copy.png">
            <a:extLst>
              <a:ext uri="{FF2B5EF4-FFF2-40B4-BE49-F238E27FC236}">
                <a16:creationId xmlns:a16="http://schemas.microsoft.com/office/drawing/2014/main" id="{E7CBF116-1697-DC31-C485-A46C9B74111F}"/>
              </a:ext>
            </a:extLst>
          </p:cNvPr>
          <p:cNvPicPr>
            <a:picLocks noChangeAspect="1" noChangeArrowheads="1"/>
          </p:cNvPicPr>
          <p:nvPr/>
        </p:nvPicPr>
        <p:blipFill>
          <a:blip r:embed="rId4" cstate="print"/>
          <a:srcRect/>
          <a:stretch>
            <a:fillRect/>
          </a:stretch>
        </p:blipFill>
        <p:spPr bwMode="auto">
          <a:xfrm>
            <a:off x="6409293" y="391410"/>
            <a:ext cx="423103" cy="461665"/>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AD6F86C-9EB3-9D4D-42C9-C5604DA74A66}"/>
              </a:ext>
            </a:extLst>
          </p:cNvPr>
          <p:cNvSpPr txBox="1"/>
          <p:nvPr/>
        </p:nvSpPr>
        <p:spPr>
          <a:xfrm>
            <a:off x="6832396" y="391410"/>
            <a:ext cx="2011679" cy="461665"/>
          </a:xfrm>
          <a:prstGeom prst="rect">
            <a:avLst/>
          </a:prstGeom>
          <a:noFill/>
        </p:spPr>
        <p:txBody>
          <a:bodyPr wrap="square" rtlCol="0">
            <a:spAutoFit/>
          </a:bodyPr>
          <a:lstStyle/>
          <a:p>
            <a:r>
              <a:rPr lang="id-ID" sz="1200" b="1">
                <a:solidFill>
                  <a:schemeClr val="bg1"/>
                </a:solidFill>
              </a:rPr>
              <a:t>KEMENTERIAN</a:t>
            </a:r>
            <a:r>
              <a:rPr lang="en-US" sz="1200" b="1">
                <a:solidFill>
                  <a:schemeClr val="bg1"/>
                </a:solidFill>
              </a:rPr>
              <a:t> </a:t>
            </a:r>
            <a:r>
              <a:rPr lang="id-ID" sz="1200" b="1">
                <a:solidFill>
                  <a:schemeClr val="bg1"/>
                </a:solidFill>
              </a:rPr>
              <a:t>HUKUM </a:t>
            </a:r>
            <a:endParaRPr lang="id-ID" sz="1200" b="1" dirty="0">
              <a:solidFill>
                <a:schemeClr val="bg1"/>
              </a:solidFill>
            </a:endParaRPr>
          </a:p>
          <a:p>
            <a:r>
              <a:rPr lang="id-ID" sz="1200">
                <a:solidFill>
                  <a:schemeClr val="bg1"/>
                </a:solidFill>
              </a:rPr>
              <a:t>REPUBLIK </a:t>
            </a:r>
            <a:r>
              <a:rPr lang="id-ID" sz="1200" dirty="0">
                <a:solidFill>
                  <a:schemeClr val="bg1"/>
                </a:solidFill>
              </a:rPr>
              <a:t>INDONESIA</a:t>
            </a:r>
          </a:p>
        </p:txBody>
      </p:sp>
      <p:pic>
        <p:nvPicPr>
          <p:cNvPr id="11" name="Google Shape;260;p34">
            <a:extLst>
              <a:ext uri="{FF2B5EF4-FFF2-40B4-BE49-F238E27FC236}">
                <a16:creationId xmlns:a16="http://schemas.microsoft.com/office/drawing/2014/main" id="{551FC42A-A0F5-ED12-9398-D6AB7ACB47FA}"/>
              </a:ext>
            </a:extLst>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871864" y="391410"/>
            <a:ext cx="423103" cy="46166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CD86-0FDC-4EE1-A198-4AE5172CFAFE}"/>
              </a:ext>
            </a:extLst>
          </p:cNvPr>
          <p:cNvSpPr>
            <a:spLocks noGrp="1"/>
          </p:cNvSpPr>
          <p:nvPr>
            <p:ph type="title"/>
          </p:nvPr>
        </p:nvSpPr>
        <p:spPr>
          <a:xfrm>
            <a:off x="683568" y="808037"/>
            <a:ext cx="3299089" cy="579123"/>
          </a:xfrm>
        </p:spPr>
        <p:txBody>
          <a:bodyPr/>
          <a:lstStyle/>
          <a:p>
            <a:pPr algn="l" eaLnBrk="1" hangingPunct="1"/>
            <a:r>
              <a:rPr lang="en-US" altLang="en-US" sz="3600" dirty="0" err="1">
                <a:solidFill>
                  <a:srgbClr val="7B9899"/>
                </a:solidFill>
                <a:ea typeface="ＭＳ Ｐゴシック" panose="020B0600070205080204" pitchFamily="34" charset="-128"/>
              </a:rPr>
              <a:t>Pengertian</a:t>
            </a:r>
            <a:r>
              <a:rPr lang="en-US" altLang="en-US" sz="3600" dirty="0">
                <a:solidFill>
                  <a:srgbClr val="7B9899"/>
                </a:solidFill>
                <a:ea typeface="ＭＳ Ｐゴシック" panose="020B0600070205080204" pitchFamily="34" charset="-128"/>
              </a:rPr>
              <a:t> </a:t>
            </a:r>
            <a:r>
              <a:rPr lang="en-US" altLang="en-US" sz="3600" dirty="0" err="1">
                <a:solidFill>
                  <a:srgbClr val="7B9899"/>
                </a:solidFill>
                <a:ea typeface="ＭＳ Ｐゴシック" panose="020B0600070205080204" pitchFamily="34" charset="-128"/>
              </a:rPr>
              <a:t>Etika</a:t>
            </a:r>
            <a:r>
              <a:rPr lang="en-US" altLang="en-US" sz="3600" dirty="0">
                <a:solidFill>
                  <a:srgbClr val="7B9899"/>
                </a:solidFill>
                <a:ea typeface="ＭＳ Ｐゴシック" panose="020B0600070205080204" pitchFamily="34" charset="-128"/>
              </a:rPr>
              <a:t> </a:t>
            </a:r>
          </a:p>
        </p:txBody>
      </p:sp>
      <p:sp>
        <p:nvSpPr>
          <p:cNvPr id="4099" name="Content Placeholder 2">
            <a:extLst>
              <a:ext uri="{FF2B5EF4-FFF2-40B4-BE49-F238E27FC236}">
                <a16:creationId xmlns:a16="http://schemas.microsoft.com/office/drawing/2014/main" id="{D10CB71C-0E9F-4613-AB53-7E7A54B4E637}"/>
              </a:ext>
            </a:extLst>
          </p:cNvPr>
          <p:cNvSpPr>
            <a:spLocks noGrp="1"/>
          </p:cNvSpPr>
          <p:nvPr>
            <p:ph idx="1"/>
          </p:nvPr>
        </p:nvSpPr>
        <p:spPr>
          <a:xfrm>
            <a:off x="252768" y="1364080"/>
            <a:ext cx="7931150" cy="3992563"/>
          </a:xfrm>
        </p:spPr>
        <p:txBody>
          <a:bodyPr/>
          <a:lstStyle/>
          <a:p>
            <a:pPr algn="just" eaLnBrk="1" hangingPunct="1">
              <a:spcBef>
                <a:spcPts val="0"/>
              </a:spcBef>
            </a:pPr>
            <a:r>
              <a:rPr lang="id-ID" altLang="en-US" sz="2400" dirty="0">
                <a:solidFill>
                  <a:srgbClr val="FF0000"/>
                </a:solidFill>
                <a:ea typeface="ＭＳ Ｐゴシック" panose="020B0600070205080204" pitchFamily="34" charset="-128"/>
              </a:rPr>
              <a:t>Etika, </a:t>
            </a:r>
            <a:r>
              <a:rPr lang="id-ID" altLang="en-US" sz="2400" dirty="0">
                <a:ea typeface="ＭＳ Ｐゴシック" panose="020B0600070205080204" pitchFamily="34" charset="-128"/>
              </a:rPr>
              <a:t>berasal dari kata </a:t>
            </a:r>
            <a:r>
              <a:rPr lang="id-ID" altLang="en-US" sz="2400" i="1" dirty="0">
                <a:solidFill>
                  <a:srgbClr val="FF0000"/>
                </a:solidFill>
                <a:ea typeface="ＭＳ Ｐゴシック" panose="020B0600070205080204" pitchFamily="34" charset="-128"/>
              </a:rPr>
              <a:t>ethos </a:t>
            </a:r>
            <a:r>
              <a:rPr lang="id-ID" altLang="en-US" sz="2400" dirty="0">
                <a:ea typeface="ＭＳ Ｐゴシック" panose="020B0600070205080204" pitchFamily="34" charset="-128"/>
              </a:rPr>
              <a:t>(bahasa Yunani) yang berarti karakter, watak kesusilaan, atau adat. Sebagai suatu subjek, etika akan berkaitan dengan konsep yang diimiliki oleh individu ataupun kelompok untuk menilai apakah tindakan-tindakan yang telah dikerjakannya itu benar atau salah dan baik atau buruk.  </a:t>
            </a:r>
            <a:endParaRPr lang="en-US" altLang="en-US" sz="2400" dirty="0">
              <a:ea typeface="ＭＳ Ｐゴシック" panose="020B0600070205080204" pitchFamily="34" charset="-128"/>
            </a:endParaRPr>
          </a:p>
          <a:p>
            <a:pPr algn="just" eaLnBrk="1" hangingPunct="1">
              <a:spcBef>
                <a:spcPts val="0"/>
              </a:spcBef>
            </a:pPr>
            <a:r>
              <a:rPr lang="en-US" altLang="en-US" sz="2400" dirty="0">
                <a:ea typeface="+mn-ea"/>
                <a:cs typeface="Calibri" pitchFamily="34" charset="0"/>
              </a:rPr>
              <a:t>Etika </a:t>
            </a:r>
            <a:r>
              <a:rPr lang="en-US" altLang="en-US" sz="2400" dirty="0" err="1">
                <a:ea typeface="+mn-ea"/>
                <a:cs typeface="Calibri" pitchFamily="34" charset="0"/>
              </a:rPr>
              <a:t>adalah</a:t>
            </a:r>
            <a:r>
              <a:rPr lang="en-US" altLang="en-US" sz="2400" dirty="0">
                <a:ea typeface="+mn-ea"/>
                <a:cs typeface="Calibri" pitchFamily="34" charset="0"/>
              </a:rPr>
              <a:t> </a:t>
            </a:r>
            <a:r>
              <a:rPr lang="en-US" altLang="en-US" sz="2400" dirty="0" err="1">
                <a:ea typeface="+mn-ea"/>
                <a:cs typeface="Calibri" pitchFamily="34" charset="0"/>
              </a:rPr>
              <a:t>refleksi</a:t>
            </a:r>
            <a:r>
              <a:rPr lang="en-US" altLang="en-US" sz="2400" dirty="0">
                <a:ea typeface="+mn-ea"/>
                <a:cs typeface="Calibri" pitchFamily="34" charset="0"/>
              </a:rPr>
              <a:t> </a:t>
            </a:r>
            <a:r>
              <a:rPr lang="en-US" altLang="en-US" sz="2400" dirty="0" err="1">
                <a:ea typeface="+mn-ea"/>
                <a:cs typeface="Calibri" pitchFamily="34" charset="0"/>
              </a:rPr>
              <a:t>dari</a:t>
            </a:r>
            <a:r>
              <a:rPr lang="en-US" altLang="en-US" sz="2400" dirty="0">
                <a:ea typeface="+mn-ea"/>
                <a:cs typeface="Calibri" pitchFamily="34" charset="0"/>
              </a:rPr>
              <a:t> </a:t>
            </a:r>
            <a:r>
              <a:rPr lang="en-US" altLang="en-US" sz="2400" i="1" dirty="0">
                <a:ea typeface="+mn-ea"/>
                <a:cs typeface="Calibri" pitchFamily="34" charset="0"/>
              </a:rPr>
              <a:t>self control</a:t>
            </a:r>
            <a:r>
              <a:rPr lang="en-US" altLang="en-US" sz="2400" dirty="0">
                <a:ea typeface="+mn-ea"/>
                <a:cs typeface="Calibri" pitchFamily="34" charset="0"/>
              </a:rPr>
              <a:t>, </a:t>
            </a:r>
            <a:r>
              <a:rPr lang="en-US" altLang="en-US" sz="2400" dirty="0" err="1">
                <a:ea typeface="+mn-ea"/>
                <a:cs typeface="Calibri" pitchFamily="34" charset="0"/>
              </a:rPr>
              <a:t>karena</a:t>
            </a:r>
            <a:r>
              <a:rPr lang="en-US" altLang="en-US" sz="2400" dirty="0">
                <a:ea typeface="+mn-ea"/>
                <a:cs typeface="Calibri" pitchFamily="34" charset="0"/>
              </a:rPr>
              <a:t> </a:t>
            </a:r>
            <a:r>
              <a:rPr lang="en-US" altLang="en-US" sz="2400" dirty="0" err="1">
                <a:ea typeface="+mn-ea"/>
                <a:cs typeface="Calibri" pitchFamily="34" charset="0"/>
              </a:rPr>
              <a:t>segala</a:t>
            </a:r>
            <a:r>
              <a:rPr lang="en-US" altLang="en-US" sz="2400" dirty="0">
                <a:ea typeface="+mn-ea"/>
                <a:cs typeface="Calibri" pitchFamily="34" charset="0"/>
              </a:rPr>
              <a:t> </a:t>
            </a:r>
            <a:r>
              <a:rPr lang="en-US" altLang="en-US" sz="2400" dirty="0" err="1">
                <a:ea typeface="+mn-ea"/>
                <a:cs typeface="Calibri" pitchFamily="34" charset="0"/>
              </a:rPr>
              <a:t>sesuatunya</a:t>
            </a:r>
            <a:r>
              <a:rPr lang="en-US" altLang="en-US" sz="2400" dirty="0">
                <a:ea typeface="+mn-ea"/>
                <a:cs typeface="Calibri" pitchFamily="34" charset="0"/>
              </a:rPr>
              <a:t> </a:t>
            </a:r>
            <a:r>
              <a:rPr lang="en-US" altLang="en-US" sz="2400" dirty="0" err="1">
                <a:solidFill>
                  <a:srgbClr val="0000CC"/>
                </a:solidFill>
                <a:ea typeface="+mn-ea"/>
                <a:cs typeface="Calibri" pitchFamily="34" charset="0"/>
              </a:rPr>
              <a:t>dibuat</a:t>
            </a:r>
            <a:r>
              <a:rPr lang="en-US" altLang="en-US" sz="2400" dirty="0">
                <a:solidFill>
                  <a:srgbClr val="0000CC"/>
                </a:solidFill>
                <a:ea typeface="+mn-ea"/>
                <a:cs typeface="Calibri" pitchFamily="34" charset="0"/>
              </a:rPr>
              <a:t> dan </a:t>
            </a:r>
            <a:r>
              <a:rPr lang="en-US" altLang="en-US" sz="2400" dirty="0" err="1">
                <a:solidFill>
                  <a:srgbClr val="0000CC"/>
                </a:solidFill>
                <a:ea typeface="+mn-ea"/>
                <a:cs typeface="Calibri" pitchFamily="34" charset="0"/>
              </a:rPr>
              <a:t>diterapkan</a:t>
            </a:r>
            <a:r>
              <a:rPr lang="en-US" altLang="en-US" sz="2400" dirty="0">
                <a:solidFill>
                  <a:srgbClr val="0000CC"/>
                </a:solidFill>
                <a:ea typeface="+mn-ea"/>
                <a:cs typeface="Calibri" pitchFamily="34" charset="0"/>
              </a:rPr>
              <a:t> </a:t>
            </a:r>
            <a:r>
              <a:rPr lang="en-US" altLang="en-US" sz="2400" dirty="0" err="1">
                <a:solidFill>
                  <a:srgbClr val="0000CC"/>
                </a:solidFill>
                <a:ea typeface="+mn-ea"/>
                <a:cs typeface="Calibri" pitchFamily="34" charset="0"/>
              </a:rPr>
              <a:t>dari</a:t>
            </a:r>
            <a:r>
              <a:rPr lang="en-US" altLang="en-US" sz="2400" dirty="0">
                <a:solidFill>
                  <a:srgbClr val="0000CC"/>
                </a:solidFill>
                <a:ea typeface="+mn-ea"/>
                <a:cs typeface="Calibri" pitchFamily="34" charset="0"/>
              </a:rPr>
              <a:t> dan </a:t>
            </a:r>
            <a:r>
              <a:rPr lang="en-US" altLang="en-US" sz="2400" dirty="0" err="1">
                <a:solidFill>
                  <a:srgbClr val="0000CC"/>
                </a:solidFill>
                <a:ea typeface="+mn-ea"/>
                <a:cs typeface="Calibri" pitchFamily="34" charset="0"/>
              </a:rPr>
              <a:t>untuk</a:t>
            </a:r>
            <a:r>
              <a:rPr lang="en-US" altLang="en-US" sz="2400" dirty="0">
                <a:solidFill>
                  <a:srgbClr val="0000CC"/>
                </a:solidFill>
                <a:ea typeface="+mn-ea"/>
                <a:cs typeface="Calibri" pitchFamily="34" charset="0"/>
              </a:rPr>
              <a:t> </a:t>
            </a:r>
            <a:r>
              <a:rPr lang="en-US" altLang="en-US" sz="2400" dirty="0" err="1">
                <a:solidFill>
                  <a:srgbClr val="0000CC"/>
                </a:solidFill>
                <a:ea typeface="+mn-ea"/>
                <a:cs typeface="Calibri" pitchFamily="34" charset="0"/>
              </a:rPr>
              <a:t>kepentingan</a:t>
            </a:r>
            <a:r>
              <a:rPr lang="en-US" altLang="en-US" sz="2400" dirty="0">
                <a:solidFill>
                  <a:srgbClr val="0000CC"/>
                </a:solidFill>
                <a:ea typeface="+mn-ea"/>
                <a:cs typeface="Calibri" pitchFamily="34" charset="0"/>
              </a:rPr>
              <a:t> </a:t>
            </a:r>
            <a:r>
              <a:rPr lang="en-US" altLang="en-US" sz="2400" dirty="0" err="1">
                <a:solidFill>
                  <a:srgbClr val="0000CC"/>
                </a:solidFill>
                <a:ea typeface="+mn-ea"/>
                <a:cs typeface="Calibri" pitchFamily="34" charset="0"/>
              </a:rPr>
              <a:t>kelompok</a:t>
            </a:r>
            <a:r>
              <a:rPr lang="en-US" altLang="en-US" sz="2400" dirty="0">
                <a:solidFill>
                  <a:srgbClr val="0000CC"/>
                </a:solidFill>
                <a:ea typeface="+mn-ea"/>
                <a:cs typeface="Calibri" pitchFamily="34" charset="0"/>
              </a:rPr>
              <a:t> </a:t>
            </a:r>
            <a:r>
              <a:rPr lang="en-US" altLang="en-US" sz="2400" dirty="0" err="1">
                <a:solidFill>
                  <a:srgbClr val="C00000"/>
                </a:solidFill>
                <a:ea typeface="+mn-ea"/>
                <a:cs typeface="Calibri" pitchFamily="34" charset="0"/>
              </a:rPr>
              <a:t>profesi</a:t>
            </a:r>
            <a:r>
              <a:rPr lang="en-US" altLang="en-US" sz="2400" dirty="0">
                <a:solidFill>
                  <a:srgbClr val="0000CC"/>
                </a:solidFill>
                <a:ea typeface="+mn-ea"/>
                <a:cs typeface="Calibri" pitchFamily="34" charset="0"/>
              </a:rPr>
              <a:t> </a:t>
            </a:r>
            <a:r>
              <a:rPr lang="en-US" altLang="en-US" sz="2400" dirty="0" err="1">
                <a:solidFill>
                  <a:srgbClr val="0000CC"/>
                </a:solidFill>
                <a:ea typeface="+mn-ea"/>
                <a:cs typeface="Calibri" pitchFamily="34" charset="0"/>
              </a:rPr>
              <a:t>itu</a:t>
            </a:r>
            <a:r>
              <a:rPr lang="en-US" altLang="en-US" sz="2400" dirty="0">
                <a:solidFill>
                  <a:srgbClr val="0000CC"/>
                </a:solidFill>
                <a:ea typeface="+mn-ea"/>
                <a:cs typeface="Calibri" pitchFamily="34" charset="0"/>
              </a:rPr>
              <a:t> </a:t>
            </a:r>
            <a:r>
              <a:rPr lang="en-US" altLang="en-US" sz="2400" err="1">
                <a:solidFill>
                  <a:srgbClr val="0000CC"/>
                </a:solidFill>
                <a:ea typeface="+mn-ea"/>
                <a:cs typeface="Calibri" pitchFamily="34" charset="0"/>
              </a:rPr>
              <a:t>sendiri</a:t>
            </a:r>
            <a:r>
              <a:rPr lang="en-US" altLang="en-US" sz="2400">
                <a:solidFill>
                  <a:srgbClr val="0000CC"/>
                </a:solidFill>
                <a:ea typeface="+mn-ea"/>
                <a:cs typeface="Calibri" pitchFamily="34" charset="0"/>
              </a:rPr>
              <a:t>.</a:t>
            </a:r>
            <a:endParaRPr lang="en-US" altLang="en-US" sz="2400" dirty="0">
              <a:solidFill>
                <a:srgbClr val="0000CC"/>
              </a:solidFill>
              <a:ea typeface="+mn-ea"/>
              <a:cs typeface="Calibri" pitchFamily="34" charset="0"/>
            </a:endParaRPr>
          </a:p>
        </p:txBody>
      </p:sp>
      <p:sp>
        <p:nvSpPr>
          <p:cNvPr id="3" name="Slide Number Placeholder 2"/>
          <p:cNvSpPr>
            <a:spLocks noGrp="1"/>
          </p:cNvSpPr>
          <p:nvPr>
            <p:ph type="sldNum" sz="quarter" idx="12"/>
          </p:nvPr>
        </p:nvSpPr>
        <p:spPr/>
        <p:txBody>
          <a:bodyPr/>
          <a:lstStyle/>
          <a:p>
            <a:fld id="{32513316-D129-4DD6-AB51-8B975A42F7E2}" type="slidenum">
              <a:rPr lang="id-ID" altLang="en-US" smtClean="0"/>
              <a:pPr/>
              <a:t>3</a:t>
            </a:fld>
            <a:endParaRPr lang="id-ID" altLang="en-US"/>
          </a:p>
        </p:txBody>
      </p:sp>
      <p:pic>
        <p:nvPicPr>
          <p:cNvPr id="11" name="Picture 10" descr="C:\Users\142\Downloads\logo_baru_kumham2_copy.png">
            <a:extLst>
              <a:ext uri="{FF2B5EF4-FFF2-40B4-BE49-F238E27FC236}">
                <a16:creationId xmlns:a16="http://schemas.microsoft.com/office/drawing/2014/main" id="{ED16DD77-0261-FBA6-8C06-A4E245919F85}"/>
              </a:ext>
            </a:extLst>
          </p:cNvPr>
          <p:cNvPicPr>
            <a:picLocks noChangeAspect="1" noChangeArrowheads="1"/>
          </p:cNvPicPr>
          <p:nvPr/>
        </p:nvPicPr>
        <p:blipFill>
          <a:blip r:embed="rId3" cstate="print"/>
          <a:srcRect/>
          <a:stretch>
            <a:fillRect/>
          </a:stretch>
        </p:blipFill>
        <p:spPr bwMode="auto">
          <a:xfrm>
            <a:off x="6409293" y="391410"/>
            <a:ext cx="423103" cy="461665"/>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F21498F4-8913-AACE-EEA5-C01E6E297D10}"/>
              </a:ext>
            </a:extLst>
          </p:cNvPr>
          <p:cNvSpPr txBox="1"/>
          <p:nvPr/>
        </p:nvSpPr>
        <p:spPr>
          <a:xfrm>
            <a:off x="6832396" y="391410"/>
            <a:ext cx="2011679" cy="461665"/>
          </a:xfrm>
          <a:prstGeom prst="rect">
            <a:avLst/>
          </a:prstGeom>
          <a:noFill/>
        </p:spPr>
        <p:txBody>
          <a:bodyPr wrap="square" rtlCol="0">
            <a:spAutoFit/>
          </a:bodyPr>
          <a:lstStyle/>
          <a:p>
            <a:r>
              <a:rPr lang="id-ID" sz="1200" b="1">
                <a:solidFill>
                  <a:schemeClr val="accent1">
                    <a:lumMod val="50000"/>
                  </a:schemeClr>
                </a:solidFill>
              </a:rPr>
              <a:t>KEMENTERIAN</a:t>
            </a:r>
            <a:r>
              <a:rPr lang="en-US" sz="1200" b="1">
                <a:solidFill>
                  <a:schemeClr val="accent1">
                    <a:lumMod val="50000"/>
                  </a:schemeClr>
                </a:solidFill>
              </a:rPr>
              <a:t> </a:t>
            </a:r>
            <a:r>
              <a:rPr lang="id-ID" sz="1200" b="1">
                <a:solidFill>
                  <a:schemeClr val="accent1">
                    <a:lumMod val="50000"/>
                  </a:schemeClr>
                </a:solidFill>
              </a:rPr>
              <a:t>HUKUM </a:t>
            </a:r>
            <a:endParaRPr lang="id-ID" sz="1200" b="1" dirty="0">
              <a:solidFill>
                <a:schemeClr val="accent1">
                  <a:lumMod val="50000"/>
                </a:schemeClr>
              </a:solidFill>
            </a:endParaRPr>
          </a:p>
          <a:p>
            <a:r>
              <a:rPr lang="id-ID" sz="1200">
                <a:solidFill>
                  <a:schemeClr val="accent1">
                    <a:lumMod val="50000"/>
                  </a:schemeClr>
                </a:solidFill>
              </a:rPr>
              <a:t>REPUBLIK </a:t>
            </a:r>
            <a:r>
              <a:rPr lang="id-ID" sz="1200" dirty="0">
                <a:solidFill>
                  <a:schemeClr val="accent1">
                    <a:lumMod val="50000"/>
                  </a:schemeClr>
                </a:solidFill>
              </a:rPr>
              <a:t>INDONESIA</a:t>
            </a:r>
          </a:p>
        </p:txBody>
      </p:sp>
      <p:pic>
        <p:nvPicPr>
          <p:cNvPr id="13" name="Google Shape;260;p34">
            <a:extLst>
              <a:ext uri="{FF2B5EF4-FFF2-40B4-BE49-F238E27FC236}">
                <a16:creationId xmlns:a16="http://schemas.microsoft.com/office/drawing/2014/main" id="{759E3FC1-1396-7EE7-C61C-82D4CFC59B85}"/>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871864" y="391410"/>
            <a:ext cx="423103" cy="46166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4793247-80B0-8969-744E-195F68469799}"/>
              </a:ext>
            </a:extLst>
          </p:cNvPr>
          <p:cNvSpPr>
            <a:spLocks noGrp="1"/>
          </p:cNvSpPr>
          <p:nvPr>
            <p:ph type="sldNum" sz="quarter" idx="12"/>
          </p:nvPr>
        </p:nvSpPr>
        <p:spPr/>
        <p:txBody>
          <a:bodyPr/>
          <a:lstStyle/>
          <a:p>
            <a:fld id="{1FA97F51-0A9C-4DB7-9CC0-414022DD100D}" type="slidenum">
              <a:rPr lang="id-ID" altLang="en-US" smtClean="0"/>
              <a:pPr/>
              <a:t>4</a:t>
            </a:fld>
            <a:endParaRPr lang="id-ID" altLang="en-US"/>
          </a:p>
        </p:txBody>
      </p:sp>
      <p:graphicFrame>
        <p:nvGraphicFramePr>
          <p:cNvPr id="5" name="Diagram 4">
            <a:extLst>
              <a:ext uri="{FF2B5EF4-FFF2-40B4-BE49-F238E27FC236}">
                <a16:creationId xmlns:a16="http://schemas.microsoft.com/office/drawing/2014/main" id="{BB899A93-D17B-BED8-7D98-00A2BCDF6264}"/>
              </a:ext>
            </a:extLst>
          </p:cNvPr>
          <p:cNvGraphicFramePr/>
          <p:nvPr>
            <p:extLst>
              <p:ext uri="{D42A27DB-BD31-4B8C-83A1-F6EECF244321}">
                <p14:modId xmlns:p14="http://schemas.microsoft.com/office/powerpoint/2010/main" val="3460123115"/>
              </p:ext>
            </p:extLst>
          </p:nvPr>
        </p:nvGraphicFramePr>
        <p:xfrm>
          <a:off x="395536" y="332656"/>
          <a:ext cx="8136904"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C:\Users\142\Downloads\logo_baru_kumham2_copy.png">
            <a:extLst>
              <a:ext uri="{FF2B5EF4-FFF2-40B4-BE49-F238E27FC236}">
                <a16:creationId xmlns:a16="http://schemas.microsoft.com/office/drawing/2014/main" id="{0030747E-E1DD-5CD3-A1E2-36C47C352BFD}"/>
              </a:ext>
            </a:extLst>
          </p:cNvPr>
          <p:cNvPicPr>
            <a:picLocks noChangeAspect="1" noChangeArrowheads="1"/>
          </p:cNvPicPr>
          <p:nvPr/>
        </p:nvPicPr>
        <p:blipFill>
          <a:blip r:embed="rId7" cstate="print"/>
          <a:srcRect/>
          <a:stretch>
            <a:fillRect/>
          </a:stretch>
        </p:blipFill>
        <p:spPr bwMode="auto">
          <a:xfrm>
            <a:off x="6409293" y="391410"/>
            <a:ext cx="423103" cy="461665"/>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98B8628C-F342-7E02-369D-F064285BA969}"/>
              </a:ext>
            </a:extLst>
          </p:cNvPr>
          <p:cNvSpPr txBox="1"/>
          <p:nvPr/>
        </p:nvSpPr>
        <p:spPr>
          <a:xfrm>
            <a:off x="6832396" y="391410"/>
            <a:ext cx="2011679" cy="461665"/>
          </a:xfrm>
          <a:prstGeom prst="rect">
            <a:avLst/>
          </a:prstGeom>
          <a:noFill/>
        </p:spPr>
        <p:txBody>
          <a:bodyPr wrap="square" rtlCol="0">
            <a:spAutoFit/>
          </a:bodyPr>
          <a:lstStyle/>
          <a:p>
            <a:r>
              <a:rPr lang="id-ID" sz="1200" b="1">
                <a:solidFill>
                  <a:schemeClr val="accent1">
                    <a:lumMod val="50000"/>
                  </a:schemeClr>
                </a:solidFill>
              </a:rPr>
              <a:t>KEMENTERIAN</a:t>
            </a:r>
            <a:r>
              <a:rPr lang="en-US" sz="1200" b="1">
                <a:solidFill>
                  <a:schemeClr val="accent1">
                    <a:lumMod val="50000"/>
                  </a:schemeClr>
                </a:solidFill>
              </a:rPr>
              <a:t> </a:t>
            </a:r>
            <a:r>
              <a:rPr lang="id-ID" sz="1200" b="1">
                <a:solidFill>
                  <a:schemeClr val="accent1">
                    <a:lumMod val="50000"/>
                  </a:schemeClr>
                </a:solidFill>
              </a:rPr>
              <a:t>HUKUM </a:t>
            </a:r>
            <a:endParaRPr lang="id-ID" sz="1200" b="1" dirty="0">
              <a:solidFill>
                <a:schemeClr val="accent1">
                  <a:lumMod val="50000"/>
                </a:schemeClr>
              </a:solidFill>
            </a:endParaRPr>
          </a:p>
          <a:p>
            <a:r>
              <a:rPr lang="id-ID" sz="1200">
                <a:solidFill>
                  <a:schemeClr val="accent1">
                    <a:lumMod val="50000"/>
                  </a:schemeClr>
                </a:solidFill>
              </a:rPr>
              <a:t>REPUBLIK </a:t>
            </a:r>
            <a:r>
              <a:rPr lang="id-ID" sz="1200" dirty="0">
                <a:solidFill>
                  <a:schemeClr val="accent1">
                    <a:lumMod val="50000"/>
                  </a:schemeClr>
                </a:solidFill>
              </a:rPr>
              <a:t>INDONESIA</a:t>
            </a:r>
          </a:p>
        </p:txBody>
      </p:sp>
      <p:pic>
        <p:nvPicPr>
          <p:cNvPr id="8" name="Google Shape;260;p34">
            <a:extLst>
              <a:ext uri="{FF2B5EF4-FFF2-40B4-BE49-F238E27FC236}">
                <a16:creationId xmlns:a16="http://schemas.microsoft.com/office/drawing/2014/main" id="{41A5C968-B8BF-9034-DE58-87AA1FA42B8C}"/>
              </a:ext>
            </a:extLst>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871864" y="391410"/>
            <a:ext cx="423103" cy="461665"/>
          </a:xfrm>
          <a:prstGeom prst="rect">
            <a:avLst/>
          </a:prstGeom>
          <a:noFill/>
          <a:ln>
            <a:noFill/>
          </a:ln>
        </p:spPr>
      </p:pic>
    </p:spTree>
    <p:extLst>
      <p:ext uri="{BB962C8B-B14F-4D97-AF65-F5344CB8AC3E}">
        <p14:creationId xmlns:p14="http://schemas.microsoft.com/office/powerpoint/2010/main" val="3714754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F52E7B-69D9-1951-2BB1-B30DF9409DC5}"/>
              </a:ext>
            </a:extLst>
          </p:cNvPr>
          <p:cNvSpPr>
            <a:spLocks noGrp="1"/>
          </p:cNvSpPr>
          <p:nvPr>
            <p:ph type="sldNum" sz="quarter" idx="12"/>
          </p:nvPr>
        </p:nvSpPr>
        <p:spPr/>
        <p:txBody>
          <a:bodyPr/>
          <a:lstStyle/>
          <a:p>
            <a:fld id="{1FA97F51-0A9C-4DB7-9CC0-414022DD100D}" type="slidenum">
              <a:rPr lang="id-ID" altLang="en-US" smtClean="0"/>
              <a:pPr/>
              <a:t>5</a:t>
            </a:fld>
            <a:endParaRPr lang="id-ID" altLang="en-US"/>
          </a:p>
        </p:txBody>
      </p:sp>
      <p:graphicFrame>
        <p:nvGraphicFramePr>
          <p:cNvPr id="5" name="Diagram 4">
            <a:extLst>
              <a:ext uri="{FF2B5EF4-FFF2-40B4-BE49-F238E27FC236}">
                <a16:creationId xmlns:a16="http://schemas.microsoft.com/office/drawing/2014/main" id="{A87F3736-0D43-B8AC-B405-6C87F89D0E74}"/>
              </a:ext>
            </a:extLst>
          </p:cNvPr>
          <p:cNvGraphicFramePr/>
          <p:nvPr>
            <p:extLst>
              <p:ext uri="{D42A27DB-BD31-4B8C-83A1-F6EECF244321}">
                <p14:modId xmlns:p14="http://schemas.microsoft.com/office/powerpoint/2010/main" val="3250860059"/>
              </p:ext>
            </p:extLst>
          </p:nvPr>
        </p:nvGraphicFramePr>
        <p:xfrm>
          <a:off x="467544" y="1124744"/>
          <a:ext cx="7920880" cy="34563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C:\Users\142\Downloads\logo_baru_kumham2_copy.png">
            <a:extLst>
              <a:ext uri="{FF2B5EF4-FFF2-40B4-BE49-F238E27FC236}">
                <a16:creationId xmlns:a16="http://schemas.microsoft.com/office/drawing/2014/main" id="{570FE382-1B4D-574D-D8F9-83D998C1B979}"/>
              </a:ext>
            </a:extLst>
          </p:cNvPr>
          <p:cNvPicPr>
            <a:picLocks noChangeAspect="1" noChangeArrowheads="1"/>
          </p:cNvPicPr>
          <p:nvPr/>
        </p:nvPicPr>
        <p:blipFill>
          <a:blip r:embed="rId7" cstate="print"/>
          <a:srcRect/>
          <a:stretch>
            <a:fillRect/>
          </a:stretch>
        </p:blipFill>
        <p:spPr bwMode="auto">
          <a:xfrm>
            <a:off x="6409293" y="391410"/>
            <a:ext cx="423103" cy="461665"/>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1210A262-38EC-6909-7AAF-8F34C9C5C3EB}"/>
              </a:ext>
            </a:extLst>
          </p:cNvPr>
          <p:cNvSpPr txBox="1"/>
          <p:nvPr/>
        </p:nvSpPr>
        <p:spPr>
          <a:xfrm>
            <a:off x="6832396" y="391410"/>
            <a:ext cx="2011679" cy="461665"/>
          </a:xfrm>
          <a:prstGeom prst="rect">
            <a:avLst/>
          </a:prstGeom>
          <a:noFill/>
        </p:spPr>
        <p:txBody>
          <a:bodyPr wrap="square" rtlCol="0">
            <a:spAutoFit/>
          </a:bodyPr>
          <a:lstStyle/>
          <a:p>
            <a:r>
              <a:rPr lang="id-ID" sz="1200" b="1">
                <a:solidFill>
                  <a:schemeClr val="accent1">
                    <a:lumMod val="50000"/>
                  </a:schemeClr>
                </a:solidFill>
              </a:rPr>
              <a:t>KEMENTERIAN</a:t>
            </a:r>
            <a:r>
              <a:rPr lang="en-US" sz="1200" b="1">
                <a:solidFill>
                  <a:schemeClr val="accent1">
                    <a:lumMod val="50000"/>
                  </a:schemeClr>
                </a:solidFill>
              </a:rPr>
              <a:t> </a:t>
            </a:r>
            <a:r>
              <a:rPr lang="id-ID" sz="1200" b="1">
                <a:solidFill>
                  <a:schemeClr val="accent1">
                    <a:lumMod val="50000"/>
                  </a:schemeClr>
                </a:solidFill>
              </a:rPr>
              <a:t>HUKUM </a:t>
            </a:r>
            <a:endParaRPr lang="id-ID" sz="1200" b="1" dirty="0">
              <a:solidFill>
                <a:schemeClr val="accent1">
                  <a:lumMod val="50000"/>
                </a:schemeClr>
              </a:solidFill>
            </a:endParaRPr>
          </a:p>
          <a:p>
            <a:r>
              <a:rPr lang="id-ID" sz="1200">
                <a:solidFill>
                  <a:schemeClr val="accent1">
                    <a:lumMod val="50000"/>
                  </a:schemeClr>
                </a:solidFill>
              </a:rPr>
              <a:t>REPUBLIK </a:t>
            </a:r>
            <a:r>
              <a:rPr lang="id-ID" sz="1200" dirty="0">
                <a:solidFill>
                  <a:schemeClr val="accent1">
                    <a:lumMod val="50000"/>
                  </a:schemeClr>
                </a:solidFill>
              </a:rPr>
              <a:t>INDONESIA</a:t>
            </a:r>
          </a:p>
        </p:txBody>
      </p:sp>
      <p:pic>
        <p:nvPicPr>
          <p:cNvPr id="8" name="Google Shape;260;p34">
            <a:extLst>
              <a:ext uri="{FF2B5EF4-FFF2-40B4-BE49-F238E27FC236}">
                <a16:creationId xmlns:a16="http://schemas.microsoft.com/office/drawing/2014/main" id="{D8E44211-7E38-61B3-F44B-9BAE3C7CABC0}"/>
              </a:ext>
            </a:extLst>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871864" y="391410"/>
            <a:ext cx="423103" cy="461665"/>
          </a:xfrm>
          <a:prstGeom prst="rect">
            <a:avLst/>
          </a:prstGeom>
          <a:noFill/>
          <a:ln>
            <a:noFill/>
          </a:ln>
        </p:spPr>
      </p:pic>
    </p:spTree>
    <p:extLst>
      <p:ext uri="{BB962C8B-B14F-4D97-AF65-F5344CB8AC3E}">
        <p14:creationId xmlns:p14="http://schemas.microsoft.com/office/powerpoint/2010/main" val="2781342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384FC92D-1C9E-4300-BD1D-CC96305A54AC}"/>
              </a:ext>
            </a:extLst>
          </p:cNvPr>
          <p:cNvSpPr>
            <a:spLocks noGrp="1"/>
          </p:cNvSpPr>
          <p:nvPr>
            <p:ph type="title"/>
          </p:nvPr>
        </p:nvSpPr>
        <p:spPr>
          <a:xfrm>
            <a:off x="250825" y="1268413"/>
            <a:ext cx="8534400" cy="679450"/>
          </a:xfrm>
        </p:spPr>
        <p:txBody>
          <a:bodyPr rtlCol="0">
            <a:normAutofit fontScale="90000"/>
          </a:bodyPr>
          <a:lstStyle/>
          <a:p>
            <a:pPr algn="l" eaLnBrk="1" fontAlgn="auto" hangingPunct="1">
              <a:spcAft>
                <a:spcPts val="0"/>
              </a:spcAft>
              <a:defRPr/>
            </a:pPr>
            <a:r>
              <a:rPr lang="en-US" dirty="0" err="1">
                <a:solidFill>
                  <a:srgbClr val="7B9899"/>
                </a:solidFill>
                <a:ea typeface="+mj-ea"/>
                <a:cs typeface="+mj-cs"/>
              </a:rPr>
              <a:t>Pengertian</a:t>
            </a:r>
            <a:r>
              <a:rPr lang="en-US" dirty="0">
                <a:solidFill>
                  <a:srgbClr val="7B9899"/>
                </a:solidFill>
                <a:ea typeface="+mj-ea"/>
                <a:cs typeface="+mj-cs"/>
              </a:rPr>
              <a:t> </a:t>
            </a:r>
            <a:r>
              <a:rPr lang="en-US" dirty="0" err="1">
                <a:solidFill>
                  <a:srgbClr val="7B9899"/>
                </a:solidFill>
                <a:ea typeface="+mj-ea"/>
                <a:cs typeface="+mj-cs"/>
              </a:rPr>
              <a:t>Profesi</a:t>
            </a:r>
            <a:r>
              <a:rPr lang="en-US" dirty="0">
                <a:solidFill>
                  <a:srgbClr val="7B9899"/>
                </a:solidFill>
                <a:ea typeface="+mj-ea"/>
                <a:cs typeface="+mj-cs"/>
              </a:rPr>
              <a:t> </a:t>
            </a:r>
          </a:p>
        </p:txBody>
      </p:sp>
      <p:sp>
        <p:nvSpPr>
          <p:cNvPr id="10243" name="Content Placeholder 2">
            <a:extLst>
              <a:ext uri="{FF2B5EF4-FFF2-40B4-BE49-F238E27FC236}">
                <a16:creationId xmlns:a16="http://schemas.microsoft.com/office/drawing/2014/main" id="{861D02D6-1EBE-4CA4-BBB7-61C086ADF551}"/>
              </a:ext>
            </a:extLst>
          </p:cNvPr>
          <p:cNvSpPr>
            <a:spLocks noGrp="1"/>
          </p:cNvSpPr>
          <p:nvPr>
            <p:ph idx="1"/>
          </p:nvPr>
        </p:nvSpPr>
        <p:spPr>
          <a:xfrm>
            <a:off x="301625" y="1989139"/>
            <a:ext cx="8374063" cy="2591990"/>
          </a:xfrm>
        </p:spPr>
        <p:txBody>
          <a:bodyPr/>
          <a:lstStyle/>
          <a:p>
            <a:pPr marL="0" indent="0" algn="just" eaLnBrk="1" hangingPunct="1">
              <a:lnSpc>
                <a:spcPct val="80000"/>
              </a:lnSpc>
              <a:buFont typeface="Wingdings 2" pitchFamily="18" charset="2"/>
              <a:buNone/>
              <a:defRPr/>
            </a:pPr>
            <a:r>
              <a:rPr lang="nl-NL" sz="2100" b="1" dirty="0">
                <a:ea typeface="ＭＳ Ｐゴシック" pitchFamily="34" charset="-128"/>
              </a:rPr>
              <a:t>Profesi : pekerjaan yang dilakukan sebagai kegiatan pokok untuk menghasilkan nafkah hidup dengan mengandalkan suatu keahlian. </a:t>
            </a:r>
            <a:endParaRPr lang="en-US" sz="2100" b="1" dirty="0">
              <a:ea typeface="ＭＳ Ｐゴシック" pitchFamily="34" charset="-128"/>
            </a:endParaRPr>
          </a:p>
          <a:p>
            <a:pPr marL="0" indent="0" algn="just" eaLnBrk="1" hangingPunct="1">
              <a:lnSpc>
                <a:spcPct val="80000"/>
              </a:lnSpc>
              <a:buNone/>
              <a:defRPr/>
            </a:pPr>
            <a:endParaRPr lang="en-US" sz="2100" dirty="0">
              <a:ea typeface="ＭＳ Ｐゴシック" pitchFamily="34" charset="-128"/>
            </a:endParaRPr>
          </a:p>
          <a:p>
            <a:pPr marL="0" indent="0" algn="just" eaLnBrk="1" hangingPunct="1">
              <a:lnSpc>
                <a:spcPct val="80000"/>
              </a:lnSpc>
              <a:buFont typeface="Wingdings 2" pitchFamily="18" charset="2"/>
              <a:buNone/>
              <a:defRPr/>
            </a:pPr>
            <a:r>
              <a:rPr lang="id-ID" sz="1800" dirty="0">
                <a:ea typeface="ＭＳ Ｐゴシック" pitchFamily="34" charset="-128"/>
              </a:rPr>
              <a:t>Ciri atau sifat yang selalu melekat pada profesi, yaitu : </a:t>
            </a:r>
            <a:endParaRPr lang="en-US" sz="1800" dirty="0">
              <a:ea typeface="ＭＳ Ｐゴシック" pitchFamily="34" charset="-128"/>
            </a:endParaRPr>
          </a:p>
          <a:p>
            <a:pPr algn="just" eaLnBrk="1" hangingPunct="1">
              <a:lnSpc>
                <a:spcPct val="80000"/>
              </a:lnSpc>
              <a:buFont typeface="Wingdings" pitchFamily="2" charset="2"/>
              <a:buChar char="q"/>
              <a:defRPr/>
            </a:pPr>
            <a:r>
              <a:rPr lang="nl-NL" sz="1800" dirty="0">
                <a:ea typeface="ＭＳ Ｐゴシック" pitchFamily="34" charset="-128"/>
              </a:rPr>
              <a:t>Adanya pengetahuan khusus</a:t>
            </a:r>
            <a:endParaRPr lang="en-US" sz="1800" dirty="0">
              <a:ea typeface="ＭＳ Ｐゴシック" pitchFamily="34" charset="-128"/>
            </a:endParaRPr>
          </a:p>
          <a:p>
            <a:pPr algn="just" eaLnBrk="1" hangingPunct="1">
              <a:lnSpc>
                <a:spcPct val="80000"/>
              </a:lnSpc>
              <a:buFont typeface="Wingdings" pitchFamily="2" charset="2"/>
              <a:buChar char="q"/>
              <a:defRPr/>
            </a:pPr>
            <a:r>
              <a:rPr lang="nl-NL" sz="1800" dirty="0">
                <a:ea typeface="ＭＳ Ｐゴシック" pitchFamily="34" charset="-128"/>
              </a:rPr>
              <a:t>Adanya kaidah dan standar moral yang sangat tinggi</a:t>
            </a:r>
            <a:endParaRPr lang="en-US" sz="1800" dirty="0">
              <a:ea typeface="ＭＳ Ｐゴシック" pitchFamily="34" charset="-128"/>
            </a:endParaRPr>
          </a:p>
          <a:p>
            <a:pPr algn="just" eaLnBrk="1" hangingPunct="1">
              <a:lnSpc>
                <a:spcPct val="80000"/>
              </a:lnSpc>
              <a:buFont typeface="Wingdings" pitchFamily="2" charset="2"/>
              <a:buChar char="q"/>
              <a:defRPr/>
            </a:pPr>
            <a:r>
              <a:rPr lang="nl-NL" sz="1800" dirty="0">
                <a:ea typeface="ＭＳ Ｐゴシック" pitchFamily="34" charset="-128"/>
              </a:rPr>
              <a:t>Mengabdi pada kepentingan masyarakat</a:t>
            </a:r>
            <a:endParaRPr lang="en-US" sz="1800" dirty="0">
              <a:ea typeface="ＭＳ Ｐゴシック" pitchFamily="34" charset="-128"/>
            </a:endParaRPr>
          </a:p>
          <a:p>
            <a:pPr algn="just" eaLnBrk="1" hangingPunct="1">
              <a:lnSpc>
                <a:spcPct val="80000"/>
              </a:lnSpc>
              <a:buFont typeface="Wingdings" pitchFamily="2" charset="2"/>
              <a:buChar char="q"/>
              <a:defRPr/>
            </a:pPr>
            <a:r>
              <a:rPr lang="nl-NL" sz="1800" dirty="0">
                <a:ea typeface="ＭＳ Ｐゴシック" pitchFamily="34" charset="-128"/>
              </a:rPr>
              <a:t>Ada izin khusus untuk menjalankan suatu profesi. </a:t>
            </a:r>
            <a:endParaRPr lang="en-US" sz="1800" dirty="0">
              <a:ea typeface="ＭＳ Ｐゴシック" pitchFamily="34" charset="-128"/>
            </a:endParaRPr>
          </a:p>
          <a:p>
            <a:pPr algn="just" eaLnBrk="1" hangingPunct="1">
              <a:lnSpc>
                <a:spcPct val="80000"/>
              </a:lnSpc>
              <a:buFont typeface="Wingdings" pitchFamily="2" charset="2"/>
              <a:buChar char="q"/>
              <a:defRPr/>
            </a:pPr>
            <a:r>
              <a:rPr lang="nl-NL" sz="1800" dirty="0">
                <a:ea typeface="ＭＳ Ｐゴシック" pitchFamily="34" charset="-128"/>
              </a:rPr>
              <a:t>Kaum profesional biasanya menjadi anggota dari suatu profesi</a:t>
            </a:r>
            <a:r>
              <a:rPr lang="nl-NL" sz="2000" dirty="0">
                <a:ea typeface="ＭＳ Ｐゴシック" pitchFamily="34" charset="-128"/>
              </a:rPr>
              <a:t>. </a:t>
            </a:r>
            <a:endParaRPr lang="en-US" sz="2000" dirty="0">
              <a:ea typeface="ＭＳ Ｐゴシック" pitchFamily="34" charset="-128"/>
            </a:endParaRPr>
          </a:p>
        </p:txBody>
      </p:sp>
      <p:sp>
        <p:nvSpPr>
          <p:cNvPr id="2" name="Slide Number Placeholder 1"/>
          <p:cNvSpPr>
            <a:spLocks noGrp="1"/>
          </p:cNvSpPr>
          <p:nvPr>
            <p:ph type="sldNum" sz="quarter" idx="12"/>
          </p:nvPr>
        </p:nvSpPr>
        <p:spPr/>
        <p:txBody>
          <a:bodyPr/>
          <a:lstStyle/>
          <a:p>
            <a:fld id="{32513316-D129-4DD6-AB51-8B975A42F7E2}" type="slidenum">
              <a:rPr lang="id-ID" altLang="en-US" smtClean="0"/>
              <a:pPr/>
              <a:t>6</a:t>
            </a:fld>
            <a:endParaRPr lang="id-ID" altLang="en-US" dirty="0"/>
          </a:p>
        </p:txBody>
      </p:sp>
      <p:pic>
        <p:nvPicPr>
          <p:cNvPr id="7" name="Picture 6" descr="C:\Users\142\Downloads\logo_baru_kumham2_copy.png">
            <a:extLst>
              <a:ext uri="{FF2B5EF4-FFF2-40B4-BE49-F238E27FC236}">
                <a16:creationId xmlns:a16="http://schemas.microsoft.com/office/drawing/2014/main" id="{A5ED95FB-C3B1-D7F0-4C6E-07CC98522283}"/>
              </a:ext>
            </a:extLst>
          </p:cNvPr>
          <p:cNvPicPr>
            <a:picLocks noChangeAspect="1" noChangeArrowheads="1"/>
          </p:cNvPicPr>
          <p:nvPr/>
        </p:nvPicPr>
        <p:blipFill>
          <a:blip r:embed="rId2" cstate="print"/>
          <a:srcRect/>
          <a:stretch>
            <a:fillRect/>
          </a:stretch>
        </p:blipFill>
        <p:spPr bwMode="auto">
          <a:xfrm>
            <a:off x="6409293" y="391410"/>
            <a:ext cx="423103" cy="461665"/>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E0CD01D3-46A7-7675-AEA0-9A0532897D08}"/>
              </a:ext>
            </a:extLst>
          </p:cNvPr>
          <p:cNvSpPr txBox="1"/>
          <p:nvPr/>
        </p:nvSpPr>
        <p:spPr>
          <a:xfrm>
            <a:off x="6832396" y="391410"/>
            <a:ext cx="2011679" cy="461665"/>
          </a:xfrm>
          <a:prstGeom prst="rect">
            <a:avLst/>
          </a:prstGeom>
          <a:noFill/>
        </p:spPr>
        <p:txBody>
          <a:bodyPr wrap="square" rtlCol="0">
            <a:spAutoFit/>
          </a:bodyPr>
          <a:lstStyle/>
          <a:p>
            <a:r>
              <a:rPr lang="id-ID" sz="1200" b="1">
                <a:solidFill>
                  <a:schemeClr val="accent1">
                    <a:lumMod val="50000"/>
                  </a:schemeClr>
                </a:solidFill>
              </a:rPr>
              <a:t>KEMENTERIAN</a:t>
            </a:r>
            <a:r>
              <a:rPr lang="en-US" sz="1200" b="1">
                <a:solidFill>
                  <a:schemeClr val="accent1">
                    <a:lumMod val="50000"/>
                  </a:schemeClr>
                </a:solidFill>
              </a:rPr>
              <a:t> </a:t>
            </a:r>
            <a:r>
              <a:rPr lang="id-ID" sz="1200" b="1">
                <a:solidFill>
                  <a:schemeClr val="accent1">
                    <a:lumMod val="50000"/>
                  </a:schemeClr>
                </a:solidFill>
              </a:rPr>
              <a:t>HUKUM </a:t>
            </a:r>
            <a:endParaRPr lang="id-ID" sz="1200" b="1" dirty="0">
              <a:solidFill>
                <a:schemeClr val="accent1">
                  <a:lumMod val="50000"/>
                </a:schemeClr>
              </a:solidFill>
            </a:endParaRPr>
          </a:p>
          <a:p>
            <a:r>
              <a:rPr lang="id-ID" sz="1200">
                <a:solidFill>
                  <a:schemeClr val="accent1">
                    <a:lumMod val="50000"/>
                  </a:schemeClr>
                </a:solidFill>
              </a:rPr>
              <a:t>REPUBLIK </a:t>
            </a:r>
            <a:r>
              <a:rPr lang="id-ID" sz="1200" dirty="0">
                <a:solidFill>
                  <a:schemeClr val="accent1">
                    <a:lumMod val="50000"/>
                  </a:schemeClr>
                </a:solidFill>
              </a:rPr>
              <a:t>INDONESIA</a:t>
            </a:r>
          </a:p>
        </p:txBody>
      </p:sp>
      <p:pic>
        <p:nvPicPr>
          <p:cNvPr id="9" name="Google Shape;260;p34">
            <a:extLst>
              <a:ext uri="{FF2B5EF4-FFF2-40B4-BE49-F238E27FC236}">
                <a16:creationId xmlns:a16="http://schemas.microsoft.com/office/drawing/2014/main" id="{8779E676-3781-982B-6D50-747525CD716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871864" y="391410"/>
            <a:ext cx="423103" cy="461665"/>
          </a:xfrm>
          <a:prstGeom prst="rect">
            <a:avLst/>
          </a:prstGeom>
          <a:noFill/>
          <a:ln>
            <a:noFill/>
          </a:ln>
        </p:spPr>
      </p:pic>
    </p:spTree>
    <p:extLst>
      <p:ext uri="{BB962C8B-B14F-4D97-AF65-F5344CB8AC3E}">
        <p14:creationId xmlns:p14="http://schemas.microsoft.com/office/powerpoint/2010/main" val="3196479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861D02D6-1EBE-4CA4-BBB7-61C086ADF551}"/>
              </a:ext>
            </a:extLst>
          </p:cNvPr>
          <p:cNvSpPr>
            <a:spLocks noGrp="1"/>
          </p:cNvSpPr>
          <p:nvPr>
            <p:ph idx="1"/>
          </p:nvPr>
        </p:nvSpPr>
        <p:spPr>
          <a:xfrm>
            <a:off x="200666" y="1562217"/>
            <a:ext cx="2239644" cy="1871910"/>
          </a:xfrm>
        </p:spPr>
        <p:txBody>
          <a:bodyPr/>
          <a:lstStyle/>
          <a:p>
            <a:pPr marL="0" indent="0" algn="ctr" eaLnBrk="1" hangingPunct="1">
              <a:lnSpc>
                <a:spcPct val="80000"/>
              </a:lnSpc>
              <a:buNone/>
              <a:defRPr/>
            </a:pPr>
            <a:endParaRPr lang="en-US" sz="2800" dirty="0">
              <a:ea typeface="+mj-ea"/>
              <a:cs typeface="+mj-cs"/>
            </a:endParaRPr>
          </a:p>
          <a:p>
            <a:pPr marL="0" indent="0" algn="ctr" eaLnBrk="1" hangingPunct="1">
              <a:lnSpc>
                <a:spcPct val="80000"/>
              </a:lnSpc>
              <a:spcBef>
                <a:spcPts val="0"/>
              </a:spcBef>
              <a:buNone/>
              <a:defRPr/>
            </a:pPr>
            <a:r>
              <a:rPr lang="en-US" sz="2800" b="1" dirty="0">
                <a:solidFill>
                  <a:schemeClr val="bg2">
                    <a:lumMod val="50000"/>
                  </a:schemeClr>
                </a:solidFill>
                <a:ea typeface="+mj-ea"/>
                <a:cs typeface="+mj-cs"/>
              </a:rPr>
              <a:t>PENGERTIAN</a:t>
            </a:r>
          </a:p>
          <a:p>
            <a:pPr marL="0" indent="0" algn="ctr" eaLnBrk="1" hangingPunct="1">
              <a:lnSpc>
                <a:spcPct val="80000"/>
              </a:lnSpc>
              <a:spcBef>
                <a:spcPts val="0"/>
              </a:spcBef>
              <a:buNone/>
              <a:defRPr/>
            </a:pPr>
            <a:r>
              <a:rPr lang="en-US" sz="2800" b="1" dirty="0">
                <a:solidFill>
                  <a:schemeClr val="bg2">
                    <a:lumMod val="50000"/>
                  </a:schemeClr>
                </a:solidFill>
                <a:ea typeface="+mj-ea"/>
                <a:cs typeface="+mj-cs"/>
              </a:rPr>
              <a:t>ETIKA PROFESI </a:t>
            </a:r>
          </a:p>
          <a:p>
            <a:pPr marL="0" indent="0" algn="just" eaLnBrk="1" hangingPunct="1">
              <a:lnSpc>
                <a:spcPct val="80000"/>
              </a:lnSpc>
              <a:buFont typeface="Wingdings 2" pitchFamily="18" charset="2"/>
              <a:buNone/>
              <a:defRPr/>
            </a:pPr>
            <a:endParaRPr lang="en-US" sz="2000" dirty="0">
              <a:ea typeface="ＭＳ Ｐゴシック" pitchFamily="34" charset="-128"/>
            </a:endParaRPr>
          </a:p>
        </p:txBody>
      </p:sp>
      <p:sp>
        <p:nvSpPr>
          <p:cNvPr id="2" name="Slide Number Placeholder 1"/>
          <p:cNvSpPr>
            <a:spLocks noGrp="1"/>
          </p:cNvSpPr>
          <p:nvPr>
            <p:ph type="sldNum" sz="quarter" idx="12"/>
          </p:nvPr>
        </p:nvSpPr>
        <p:spPr/>
        <p:txBody>
          <a:bodyPr/>
          <a:lstStyle/>
          <a:p>
            <a:fld id="{32513316-D129-4DD6-AB51-8B975A42F7E2}" type="slidenum">
              <a:rPr lang="id-ID" altLang="en-US" smtClean="0"/>
              <a:pPr/>
              <a:t>7</a:t>
            </a:fld>
            <a:endParaRPr lang="id-ID" altLang="en-US" dirty="0"/>
          </a:p>
        </p:txBody>
      </p:sp>
      <p:sp>
        <p:nvSpPr>
          <p:cNvPr id="4" name="Content Placeholder 2">
            <a:extLst>
              <a:ext uri="{FF2B5EF4-FFF2-40B4-BE49-F238E27FC236}">
                <a16:creationId xmlns:a16="http://schemas.microsoft.com/office/drawing/2014/main" id="{03CB53B9-23B2-4EAA-FFB1-A46FF2AB86DF}"/>
              </a:ext>
            </a:extLst>
          </p:cNvPr>
          <p:cNvSpPr txBox="1">
            <a:spLocks/>
          </p:cNvSpPr>
          <p:nvPr/>
        </p:nvSpPr>
        <p:spPr bwMode="auto">
          <a:xfrm>
            <a:off x="4773517" y="2498172"/>
            <a:ext cx="3910335" cy="2768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1" hangingPunct="1">
              <a:lnSpc>
                <a:spcPct val="80000"/>
              </a:lnSpc>
              <a:buFont typeface="Wingdings 2" pitchFamily="18" charset="2"/>
              <a:buNone/>
              <a:defRPr/>
            </a:pPr>
            <a:r>
              <a:rPr lang="id-ID" sz="2000" dirty="0">
                <a:latin typeface="Arial" panose="020B0604020202020204" pitchFamily="34" charset="0"/>
                <a:ea typeface="Times New Roman" panose="02020603050405020304" pitchFamily="18" charset="0"/>
              </a:rPr>
              <a:t>. </a:t>
            </a:r>
            <a:endParaRPr lang="en-US" sz="2000" dirty="0">
              <a:latin typeface="Arial" panose="020B0604020202020204" pitchFamily="34" charset="0"/>
              <a:ea typeface="Times New Roman" panose="02020603050405020304" pitchFamily="18" charset="0"/>
            </a:endParaRPr>
          </a:p>
          <a:p>
            <a:pPr marL="0" indent="0" algn="just" eaLnBrk="1" hangingPunct="1">
              <a:lnSpc>
                <a:spcPct val="80000"/>
              </a:lnSpc>
              <a:buFont typeface="Wingdings 2" pitchFamily="18" charset="2"/>
              <a:buNone/>
              <a:defRPr/>
            </a:pPr>
            <a:endParaRPr lang="en-US" sz="2000" dirty="0">
              <a:latin typeface="Arial" panose="020B0604020202020204" pitchFamily="34" charset="0"/>
              <a:ea typeface="Times New Roman" panose="02020603050405020304" pitchFamily="18" charset="0"/>
            </a:endParaRPr>
          </a:p>
        </p:txBody>
      </p:sp>
      <p:sp>
        <p:nvSpPr>
          <p:cNvPr id="6" name="Rectangle: Rounded Corners 5">
            <a:extLst>
              <a:ext uri="{FF2B5EF4-FFF2-40B4-BE49-F238E27FC236}">
                <a16:creationId xmlns:a16="http://schemas.microsoft.com/office/drawing/2014/main" id="{4E2AF9A6-D508-09C4-4C65-F2A6C6BE9E91}"/>
              </a:ext>
            </a:extLst>
          </p:cNvPr>
          <p:cNvSpPr/>
          <p:nvPr/>
        </p:nvSpPr>
        <p:spPr>
          <a:xfrm>
            <a:off x="3910972" y="1005071"/>
            <a:ext cx="4392488" cy="12241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a:latin typeface="Arial" panose="020B0604020202020204" pitchFamily="34" charset="0"/>
                <a:ea typeface="Times New Roman" panose="02020603050405020304" pitchFamily="18" charset="0"/>
              </a:rPr>
              <a:t>norma-norma, syarat-syarat, dan ketentuan-ketentuan yang harus dipenuhi oleh sekelompok orang yang disebut kalangan profesional</a:t>
            </a:r>
            <a:endParaRPr lang="en-ID" dirty="0"/>
          </a:p>
        </p:txBody>
      </p:sp>
      <p:sp>
        <p:nvSpPr>
          <p:cNvPr id="7" name="Rectangle: Rounded Corners 6">
            <a:extLst>
              <a:ext uri="{FF2B5EF4-FFF2-40B4-BE49-F238E27FC236}">
                <a16:creationId xmlns:a16="http://schemas.microsoft.com/office/drawing/2014/main" id="{CDEA54C0-9682-9025-8F81-3C223C368828}"/>
              </a:ext>
            </a:extLst>
          </p:cNvPr>
          <p:cNvSpPr/>
          <p:nvPr/>
        </p:nvSpPr>
        <p:spPr>
          <a:xfrm>
            <a:off x="3639214" y="2930220"/>
            <a:ext cx="4730517" cy="21752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d-ID" dirty="0">
                <a:latin typeface="Arial" panose="020B0604020202020204" pitchFamily="34" charset="0"/>
                <a:ea typeface="Times New Roman" panose="02020603050405020304" pitchFamily="18" charset="0"/>
              </a:rPr>
              <a:t>kaidah yang mengikat kepada setiap anggota profesi yang membuat kaidah tersebut dan merupakan hukum bagi komunitas (masyarakat) profesi yang bersangkutan. Sebagai hukum ia mempunyai sanksi bagi pelanggarnya</a:t>
            </a:r>
            <a:endParaRPr lang="en-US" dirty="0">
              <a:ea typeface="ＭＳ Ｐゴシック" pitchFamily="34" charset="-128"/>
            </a:endParaRPr>
          </a:p>
          <a:p>
            <a:pPr algn="ctr"/>
            <a:endParaRPr lang="en-ID" dirty="0"/>
          </a:p>
        </p:txBody>
      </p:sp>
      <p:sp>
        <p:nvSpPr>
          <p:cNvPr id="8" name="Arrow: Striped Right 7">
            <a:extLst>
              <a:ext uri="{FF2B5EF4-FFF2-40B4-BE49-F238E27FC236}">
                <a16:creationId xmlns:a16="http://schemas.microsoft.com/office/drawing/2014/main" id="{7793C62F-B130-609E-DC81-D9447EA65413}"/>
              </a:ext>
            </a:extLst>
          </p:cNvPr>
          <p:cNvSpPr/>
          <p:nvPr/>
        </p:nvSpPr>
        <p:spPr>
          <a:xfrm>
            <a:off x="2598801" y="2109606"/>
            <a:ext cx="1008112" cy="1015735"/>
          </a:xfrm>
          <a:prstGeom prst="strip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3" name="Picture 2" descr="C:\Users\142\Downloads\logo_baru_kumham2_copy.png">
            <a:extLst>
              <a:ext uri="{FF2B5EF4-FFF2-40B4-BE49-F238E27FC236}">
                <a16:creationId xmlns:a16="http://schemas.microsoft.com/office/drawing/2014/main" id="{B9F98CA7-EAE0-AA1C-10D1-5E0B717870A3}"/>
              </a:ext>
            </a:extLst>
          </p:cNvPr>
          <p:cNvPicPr>
            <a:picLocks noChangeAspect="1" noChangeArrowheads="1"/>
          </p:cNvPicPr>
          <p:nvPr/>
        </p:nvPicPr>
        <p:blipFill>
          <a:blip r:embed="rId2" cstate="print"/>
          <a:srcRect/>
          <a:stretch>
            <a:fillRect/>
          </a:stretch>
        </p:blipFill>
        <p:spPr bwMode="auto">
          <a:xfrm>
            <a:off x="6409293" y="391410"/>
            <a:ext cx="423103" cy="461665"/>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BE438C9D-E697-87E3-A44E-B92286584090}"/>
              </a:ext>
            </a:extLst>
          </p:cNvPr>
          <p:cNvSpPr txBox="1"/>
          <p:nvPr/>
        </p:nvSpPr>
        <p:spPr>
          <a:xfrm>
            <a:off x="6832396" y="391410"/>
            <a:ext cx="2011679" cy="461665"/>
          </a:xfrm>
          <a:prstGeom prst="rect">
            <a:avLst/>
          </a:prstGeom>
          <a:noFill/>
        </p:spPr>
        <p:txBody>
          <a:bodyPr wrap="square" rtlCol="0">
            <a:spAutoFit/>
          </a:bodyPr>
          <a:lstStyle/>
          <a:p>
            <a:r>
              <a:rPr lang="id-ID" sz="1200" b="1">
                <a:solidFill>
                  <a:schemeClr val="accent1">
                    <a:lumMod val="50000"/>
                  </a:schemeClr>
                </a:solidFill>
              </a:rPr>
              <a:t>KEMENTERIAN</a:t>
            </a:r>
            <a:r>
              <a:rPr lang="en-US" sz="1200" b="1">
                <a:solidFill>
                  <a:schemeClr val="accent1">
                    <a:lumMod val="50000"/>
                  </a:schemeClr>
                </a:solidFill>
              </a:rPr>
              <a:t> </a:t>
            </a:r>
            <a:r>
              <a:rPr lang="id-ID" sz="1200" b="1">
                <a:solidFill>
                  <a:schemeClr val="accent1">
                    <a:lumMod val="50000"/>
                  </a:schemeClr>
                </a:solidFill>
              </a:rPr>
              <a:t>HUKUM </a:t>
            </a:r>
            <a:endParaRPr lang="id-ID" sz="1200" b="1" dirty="0">
              <a:solidFill>
                <a:schemeClr val="accent1">
                  <a:lumMod val="50000"/>
                </a:schemeClr>
              </a:solidFill>
            </a:endParaRPr>
          </a:p>
          <a:p>
            <a:r>
              <a:rPr lang="id-ID" sz="1200">
                <a:solidFill>
                  <a:schemeClr val="accent1">
                    <a:lumMod val="50000"/>
                  </a:schemeClr>
                </a:solidFill>
              </a:rPr>
              <a:t>REPUBLIK </a:t>
            </a:r>
            <a:r>
              <a:rPr lang="id-ID" sz="1200" dirty="0">
                <a:solidFill>
                  <a:schemeClr val="accent1">
                    <a:lumMod val="50000"/>
                  </a:schemeClr>
                </a:solidFill>
              </a:rPr>
              <a:t>INDONESIA</a:t>
            </a:r>
          </a:p>
        </p:txBody>
      </p:sp>
      <p:pic>
        <p:nvPicPr>
          <p:cNvPr id="10" name="Google Shape;260;p34">
            <a:extLst>
              <a:ext uri="{FF2B5EF4-FFF2-40B4-BE49-F238E27FC236}">
                <a16:creationId xmlns:a16="http://schemas.microsoft.com/office/drawing/2014/main" id="{2BD31D65-98AA-45E7-7CEF-2E369311211E}"/>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871864" y="391410"/>
            <a:ext cx="423103" cy="461665"/>
          </a:xfrm>
          <a:prstGeom prst="rect">
            <a:avLst/>
          </a:prstGeom>
          <a:noFill/>
          <a:ln>
            <a:noFill/>
          </a:ln>
        </p:spPr>
      </p:pic>
    </p:spTree>
    <p:extLst>
      <p:ext uri="{BB962C8B-B14F-4D97-AF65-F5344CB8AC3E}">
        <p14:creationId xmlns:p14="http://schemas.microsoft.com/office/powerpoint/2010/main" val="3342361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473E11-6E8C-4B98-9794-A3A0895E9C3A}"/>
              </a:ext>
            </a:extLst>
          </p:cNvPr>
          <p:cNvSpPr>
            <a:spLocks noGrp="1"/>
          </p:cNvSpPr>
          <p:nvPr>
            <p:ph idx="1"/>
          </p:nvPr>
        </p:nvSpPr>
        <p:spPr>
          <a:xfrm>
            <a:off x="323850" y="2165350"/>
            <a:ext cx="7848600" cy="4216400"/>
          </a:xfrm>
        </p:spPr>
        <p:txBody>
          <a:bodyPr lIns="0" rIns="0" rtlCol="0">
            <a:normAutofit/>
          </a:bodyPr>
          <a:lstStyle/>
          <a:p>
            <a:pPr marL="577850" indent="-457200" algn="just" eaLnBrk="1" fontAlgn="auto" hangingPunct="1">
              <a:spcBef>
                <a:spcPts val="600"/>
              </a:spcBef>
              <a:spcAft>
                <a:spcPts val="0"/>
              </a:spcAft>
              <a:buClr>
                <a:srgbClr val="C00000"/>
              </a:buClr>
              <a:buFont typeface="Wingdings" pitchFamily="2" charset="2"/>
              <a:buChar char="§"/>
              <a:defRPr/>
            </a:pPr>
            <a:r>
              <a:rPr lang="en-US" altLang="en-US" sz="2400" dirty="0">
                <a:latin typeface="+mj-lt"/>
                <a:ea typeface="+mn-ea"/>
                <a:cs typeface="+mn-cs"/>
              </a:rPr>
              <a:t>E</a:t>
            </a:r>
            <a:r>
              <a:rPr lang="id-ID" altLang="en-US" sz="2400" dirty="0">
                <a:latin typeface="+mj-lt"/>
                <a:ea typeface="+mn-ea"/>
                <a:cs typeface="+mn-cs"/>
              </a:rPr>
              <a:t>tika dalam bentuk aturan (</a:t>
            </a:r>
            <a:r>
              <a:rPr lang="id-ID" altLang="en-US" sz="2400" i="1" dirty="0">
                <a:latin typeface="+mj-lt"/>
                <a:ea typeface="+mn-ea"/>
                <a:cs typeface="+mn-cs"/>
              </a:rPr>
              <a:t>code</a:t>
            </a:r>
            <a:r>
              <a:rPr lang="id-ID" altLang="en-US" sz="2400" dirty="0">
                <a:latin typeface="+mj-lt"/>
                <a:ea typeface="+mn-ea"/>
                <a:cs typeface="+mn-cs"/>
              </a:rPr>
              <a:t>) tertulis</a:t>
            </a:r>
            <a:r>
              <a:rPr lang="en-US" altLang="en-US" sz="2400" dirty="0">
                <a:latin typeface="+mj-lt"/>
                <a:ea typeface="+mn-ea"/>
                <a:cs typeface="+mn-cs"/>
                <a:sym typeface="Wingdings" pitchFamily="2" charset="2"/>
              </a:rPr>
              <a:t>,</a:t>
            </a:r>
            <a:r>
              <a:rPr lang="en-US" altLang="en-US" sz="2400" dirty="0">
                <a:latin typeface="+mj-lt"/>
                <a:ea typeface="+mn-ea"/>
                <a:cs typeface="+mn-cs"/>
              </a:rPr>
              <a:t> yang </a:t>
            </a:r>
            <a:r>
              <a:rPr lang="en-US" altLang="en-US" sz="2400" dirty="0" err="1">
                <a:latin typeface="+mj-lt"/>
                <a:ea typeface="+mn-ea"/>
                <a:cs typeface="+mn-cs"/>
              </a:rPr>
              <a:t>dibuat</a:t>
            </a:r>
            <a:r>
              <a:rPr lang="en-US" altLang="en-US" sz="2400" dirty="0">
                <a:latin typeface="+mj-lt"/>
                <a:ea typeface="+mn-ea"/>
                <a:cs typeface="+mn-cs"/>
              </a:rPr>
              <a:t> </a:t>
            </a:r>
            <a:r>
              <a:rPr lang="en-US" altLang="en-US" sz="2400" dirty="0" err="1">
                <a:latin typeface="+mj-lt"/>
                <a:ea typeface="+mn-ea"/>
                <a:cs typeface="+mn-cs"/>
              </a:rPr>
              <a:t>secara</a:t>
            </a:r>
            <a:r>
              <a:rPr lang="id-ID" altLang="en-US" sz="2400" dirty="0">
                <a:latin typeface="+mj-lt"/>
                <a:ea typeface="+mn-ea"/>
                <a:cs typeface="+mn-cs"/>
              </a:rPr>
              <a:t> sistematik  berdasarkan prinsip moral yang ada</a:t>
            </a:r>
            <a:r>
              <a:rPr lang="en-US" altLang="en-US" sz="2400" dirty="0">
                <a:latin typeface="+mj-lt"/>
                <a:ea typeface="+mn-ea"/>
                <a:cs typeface="+mn-cs"/>
              </a:rPr>
              <a:t> </a:t>
            </a:r>
            <a:r>
              <a:rPr lang="en-US" altLang="en-US" sz="2400" dirty="0">
                <a:latin typeface="+mj-lt"/>
                <a:ea typeface="+mn-ea"/>
                <a:cs typeface="+mn-cs"/>
                <a:sym typeface="Wingdings" pitchFamily="2" charset="2"/>
              </a:rPr>
              <a:t> </a:t>
            </a:r>
            <a:r>
              <a:rPr lang="en-US" altLang="en-US" sz="2400" dirty="0" err="1">
                <a:latin typeface="+mj-lt"/>
                <a:ea typeface="+mn-ea"/>
                <a:cs typeface="+mn-cs"/>
                <a:sym typeface="Wingdings" pitchFamily="2" charset="2"/>
              </a:rPr>
              <a:t>Kode</a:t>
            </a:r>
            <a:r>
              <a:rPr lang="en-US" altLang="en-US" sz="2400" dirty="0">
                <a:latin typeface="+mj-lt"/>
                <a:ea typeface="+mn-ea"/>
                <a:cs typeface="+mn-cs"/>
                <a:sym typeface="Wingdings" pitchFamily="2" charset="2"/>
              </a:rPr>
              <a:t> </a:t>
            </a:r>
            <a:r>
              <a:rPr lang="en-US" altLang="en-US" sz="2400" dirty="0" err="1">
                <a:latin typeface="+mj-lt"/>
                <a:ea typeface="+mn-ea"/>
                <a:cs typeface="+mn-cs"/>
                <a:sym typeface="Wingdings" pitchFamily="2" charset="2"/>
              </a:rPr>
              <a:t>Etik</a:t>
            </a:r>
            <a:endParaRPr lang="en-US" altLang="en-US" sz="2400" dirty="0">
              <a:latin typeface="+mj-lt"/>
              <a:ea typeface="+mn-ea"/>
              <a:cs typeface="+mn-cs"/>
              <a:sym typeface="Wingdings" pitchFamily="2" charset="2"/>
            </a:endParaRPr>
          </a:p>
          <a:p>
            <a:pPr marL="577850" indent="-457200" algn="just" eaLnBrk="1" fontAlgn="auto" hangingPunct="1">
              <a:spcBef>
                <a:spcPts val="600"/>
              </a:spcBef>
              <a:spcAft>
                <a:spcPts val="0"/>
              </a:spcAft>
              <a:buClr>
                <a:srgbClr val="C00000"/>
              </a:buClr>
              <a:buFont typeface="Wingdings" pitchFamily="2" charset="2"/>
              <a:buChar char="§"/>
              <a:defRPr/>
            </a:pPr>
            <a:r>
              <a:rPr lang="en-US" altLang="en-US" sz="2400" dirty="0">
                <a:latin typeface="+mj-lt"/>
                <a:ea typeface="+mn-ea"/>
                <a:cs typeface="+mn-cs"/>
              </a:rPr>
              <a:t>Kode </a:t>
            </a:r>
            <a:r>
              <a:rPr lang="en-US" altLang="en-US" sz="2400" dirty="0" err="1">
                <a:latin typeface="+mj-lt"/>
                <a:ea typeface="+mn-ea"/>
                <a:cs typeface="+mn-cs"/>
              </a:rPr>
              <a:t>Etik</a:t>
            </a:r>
            <a:r>
              <a:rPr lang="en-US" altLang="en-US" sz="2400" dirty="0">
                <a:latin typeface="+mj-lt"/>
                <a:ea typeface="+mn-ea"/>
                <a:cs typeface="+mn-cs"/>
              </a:rPr>
              <a:t> (KBBI) </a:t>
            </a:r>
            <a:r>
              <a:rPr lang="en-US" altLang="en-US" sz="2400" dirty="0" err="1">
                <a:latin typeface="+mj-lt"/>
                <a:ea typeface="+mn-ea"/>
                <a:cs typeface="+mn-cs"/>
              </a:rPr>
              <a:t>adalah</a:t>
            </a:r>
            <a:r>
              <a:rPr lang="en-US" altLang="en-US" sz="2400" dirty="0">
                <a:latin typeface="+mj-lt"/>
                <a:ea typeface="+mn-ea"/>
                <a:cs typeface="+mn-cs"/>
              </a:rPr>
              <a:t> norma dan </a:t>
            </a:r>
            <a:r>
              <a:rPr lang="en-US" altLang="en-US" sz="2400" dirty="0" err="1">
                <a:latin typeface="+mj-lt"/>
                <a:ea typeface="+mn-ea"/>
                <a:cs typeface="+mn-cs"/>
              </a:rPr>
              <a:t>asas</a:t>
            </a:r>
            <a:r>
              <a:rPr lang="en-US" altLang="en-US" sz="2400" dirty="0">
                <a:latin typeface="+mj-lt"/>
                <a:ea typeface="+mn-ea"/>
                <a:cs typeface="+mn-cs"/>
              </a:rPr>
              <a:t> yang </a:t>
            </a:r>
            <a:r>
              <a:rPr lang="en-US" altLang="en-US" sz="2400" dirty="0" err="1">
                <a:latin typeface="+mj-lt"/>
                <a:ea typeface="+mn-ea"/>
                <a:cs typeface="+mn-cs"/>
              </a:rPr>
              <a:t>diterima</a:t>
            </a:r>
            <a:r>
              <a:rPr lang="en-US" altLang="en-US" sz="2400" dirty="0">
                <a:latin typeface="+mj-lt"/>
                <a:ea typeface="+mn-ea"/>
                <a:cs typeface="+mn-cs"/>
              </a:rPr>
              <a:t> oleh </a:t>
            </a:r>
            <a:r>
              <a:rPr lang="en-US" altLang="en-US" sz="2400" dirty="0" err="1">
                <a:latin typeface="+mj-lt"/>
                <a:ea typeface="+mn-ea"/>
                <a:cs typeface="+mn-cs"/>
              </a:rPr>
              <a:t>kelompok</a:t>
            </a:r>
            <a:r>
              <a:rPr lang="en-US" altLang="en-US" sz="2400" dirty="0">
                <a:latin typeface="+mj-lt"/>
                <a:ea typeface="+mn-ea"/>
                <a:cs typeface="+mn-cs"/>
              </a:rPr>
              <a:t> </a:t>
            </a:r>
            <a:r>
              <a:rPr lang="en-US" altLang="en-US" sz="2400" dirty="0" err="1">
                <a:latin typeface="+mj-lt"/>
                <a:ea typeface="+mn-ea"/>
                <a:cs typeface="+mn-cs"/>
              </a:rPr>
              <a:t>tertentu</a:t>
            </a:r>
            <a:r>
              <a:rPr lang="en-US" altLang="en-US" sz="2400" dirty="0">
                <a:latin typeface="+mj-lt"/>
                <a:ea typeface="+mn-ea"/>
                <a:cs typeface="+mn-cs"/>
              </a:rPr>
              <a:t> </a:t>
            </a:r>
            <a:r>
              <a:rPr lang="en-US" altLang="en-US" sz="2400" dirty="0" err="1">
                <a:latin typeface="+mj-lt"/>
                <a:ea typeface="+mn-ea"/>
                <a:cs typeface="+mn-cs"/>
              </a:rPr>
              <a:t>sebagai</a:t>
            </a:r>
            <a:r>
              <a:rPr lang="en-US" altLang="en-US" sz="2400" dirty="0">
                <a:latin typeface="+mj-lt"/>
                <a:ea typeface="+mn-ea"/>
                <a:cs typeface="+mn-cs"/>
              </a:rPr>
              <a:t> </a:t>
            </a:r>
            <a:r>
              <a:rPr lang="en-US" altLang="en-US" sz="2400" dirty="0" err="1">
                <a:latin typeface="+mj-lt"/>
                <a:ea typeface="+mn-ea"/>
                <a:cs typeface="+mn-cs"/>
              </a:rPr>
              <a:t>landasan</a:t>
            </a:r>
            <a:r>
              <a:rPr lang="en-US" altLang="en-US" sz="2400" dirty="0">
                <a:latin typeface="+mj-lt"/>
                <a:ea typeface="+mn-ea"/>
                <a:cs typeface="+mn-cs"/>
              </a:rPr>
              <a:t> </a:t>
            </a:r>
            <a:r>
              <a:rPr lang="en-US" altLang="en-US" sz="2400" dirty="0" err="1">
                <a:latin typeface="+mj-lt"/>
                <a:ea typeface="+mn-ea"/>
                <a:cs typeface="+mn-cs"/>
              </a:rPr>
              <a:t>tingkah</a:t>
            </a:r>
            <a:r>
              <a:rPr lang="en-US" altLang="en-US" sz="2400" dirty="0">
                <a:latin typeface="+mj-lt"/>
                <a:ea typeface="+mn-ea"/>
                <a:cs typeface="+mn-cs"/>
              </a:rPr>
              <a:t> </a:t>
            </a:r>
            <a:r>
              <a:rPr lang="en-US" altLang="en-US" sz="2400" dirty="0" err="1">
                <a:latin typeface="+mj-lt"/>
                <a:ea typeface="+mn-ea"/>
                <a:cs typeface="+mn-cs"/>
              </a:rPr>
              <a:t>laku</a:t>
            </a:r>
            <a:r>
              <a:rPr lang="en-US" altLang="en-US" sz="2400" dirty="0">
                <a:latin typeface="+mj-lt"/>
                <a:ea typeface="+mn-ea"/>
                <a:cs typeface="+mn-cs"/>
              </a:rPr>
              <a:t>.</a:t>
            </a:r>
          </a:p>
          <a:p>
            <a:pPr marL="577850" indent="-457200" algn="just" eaLnBrk="1" fontAlgn="auto" hangingPunct="1">
              <a:spcBef>
                <a:spcPts val="600"/>
              </a:spcBef>
              <a:spcAft>
                <a:spcPts val="0"/>
              </a:spcAft>
              <a:buClr>
                <a:srgbClr val="C00000"/>
              </a:buClr>
              <a:buFont typeface="Wingdings" pitchFamily="2" charset="2"/>
              <a:buChar char="§"/>
              <a:defRPr/>
            </a:pPr>
            <a:r>
              <a:rPr lang="en-US" altLang="en-US" sz="2400" dirty="0" err="1">
                <a:latin typeface="+mj-lt"/>
                <a:ea typeface="+mn-ea"/>
                <a:cs typeface="+mn-cs"/>
              </a:rPr>
              <a:t>Dapat</a:t>
            </a:r>
            <a:r>
              <a:rPr lang="id-ID" altLang="en-US" sz="2400" dirty="0">
                <a:latin typeface="+mj-lt"/>
                <a:ea typeface="+mn-ea"/>
                <a:cs typeface="+mn-cs"/>
              </a:rPr>
              <a:t> difungsikan sebagai alat untuk menghakimi segala macam</a:t>
            </a:r>
            <a:r>
              <a:rPr lang="en-US" altLang="en-US" sz="2400" dirty="0">
                <a:latin typeface="+mj-lt"/>
                <a:ea typeface="+mn-ea"/>
                <a:cs typeface="+mn-cs"/>
              </a:rPr>
              <a:t> </a:t>
            </a:r>
            <a:r>
              <a:rPr lang="id-ID" altLang="en-US" sz="2400" dirty="0">
                <a:latin typeface="+mj-lt"/>
                <a:ea typeface="+mn-ea"/>
                <a:cs typeface="+mn-cs"/>
              </a:rPr>
              <a:t>tindakan yang secara logika-rasional umum (</a:t>
            </a:r>
            <a:r>
              <a:rPr lang="id-ID" altLang="en-US" sz="2400" i="1" dirty="0">
                <a:latin typeface="+mj-lt"/>
                <a:ea typeface="+mn-ea"/>
                <a:cs typeface="+mn-cs"/>
              </a:rPr>
              <a:t>common sense)</a:t>
            </a:r>
            <a:r>
              <a:rPr lang="id-ID" altLang="en-US" sz="2400" dirty="0">
                <a:latin typeface="+mj-lt"/>
                <a:ea typeface="+mn-ea"/>
                <a:cs typeface="+mn-cs"/>
              </a:rPr>
              <a:t> dinilai menyimpang dari kode</a:t>
            </a:r>
            <a:r>
              <a:rPr lang="en-US" altLang="en-US" sz="2400" dirty="0">
                <a:latin typeface="+mj-lt"/>
                <a:ea typeface="+mn-ea"/>
                <a:cs typeface="+mn-cs"/>
              </a:rPr>
              <a:t> </a:t>
            </a:r>
            <a:r>
              <a:rPr lang="id-ID" altLang="en-US" sz="2400" dirty="0">
                <a:latin typeface="+mj-lt"/>
                <a:ea typeface="+mn-ea"/>
                <a:cs typeface="+mn-cs"/>
              </a:rPr>
              <a:t>etik. </a:t>
            </a:r>
            <a:endParaRPr lang="id-ID" altLang="en-US" sz="2400" dirty="0">
              <a:solidFill>
                <a:srgbClr val="FFFF00"/>
              </a:solidFill>
              <a:latin typeface="+mj-lt"/>
              <a:ea typeface="+mn-ea"/>
              <a:cs typeface="+mn-cs"/>
            </a:endParaRPr>
          </a:p>
        </p:txBody>
      </p:sp>
      <p:sp>
        <p:nvSpPr>
          <p:cNvPr id="13315" name="Slide Number Placeholder 1">
            <a:extLst>
              <a:ext uri="{FF2B5EF4-FFF2-40B4-BE49-F238E27FC236}">
                <a16:creationId xmlns:a16="http://schemas.microsoft.com/office/drawing/2014/main" id="{B6DD55FC-0DCB-4D6B-85CC-D513159F3B90}"/>
              </a:ext>
            </a:extLst>
          </p:cNvPr>
          <p:cNvSpPr txBox="1">
            <a:spLocks noGrp="1"/>
          </p:cNvSpPr>
          <p:nvPr/>
        </p:nvSpPr>
        <p:spPr bwMode="auto">
          <a:xfrm>
            <a:off x="7424738" y="6459538"/>
            <a:ext cx="9842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a:fld id="{C8E30085-2856-4A08-A456-504E5697413E}" type="slidenum">
              <a:rPr lang="en-US" altLang="en-US" sz="1000">
                <a:latin typeface="Verdana" panose="020B0604030504040204" pitchFamily="34" charset="0"/>
              </a:rPr>
              <a:pPr algn="r"/>
              <a:t>8</a:t>
            </a:fld>
            <a:endParaRPr lang="en-US" altLang="en-US" sz="1000">
              <a:latin typeface="Verdana" panose="020B0604030504040204" pitchFamily="34" charset="0"/>
            </a:endParaRPr>
          </a:p>
        </p:txBody>
      </p:sp>
      <p:sp>
        <p:nvSpPr>
          <p:cNvPr id="25604" name="Rectangle 4">
            <a:extLst>
              <a:ext uri="{FF2B5EF4-FFF2-40B4-BE49-F238E27FC236}">
                <a16:creationId xmlns:a16="http://schemas.microsoft.com/office/drawing/2014/main" id="{973D4F97-05A3-4CB2-8699-52A6259AE0BC}"/>
              </a:ext>
            </a:extLst>
          </p:cNvPr>
          <p:cNvSpPr>
            <a:spLocks noChangeArrowheads="1"/>
          </p:cNvSpPr>
          <p:nvPr/>
        </p:nvSpPr>
        <p:spPr bwMode="auto">
          <a:xfrm>
            <a:off x="755650" y="1403350"/>
            <a:ext cx="4035425" cy="585788"/>
          </a:xfrm>
          <a:prstGeom prst="rect">
            <a:avLst/>
          </a:prstGeom>
          <a:noFill/>
          <a:ln>
            <a:noFill/>
          </a:ln>
        </p:spPr>
        <p:txBody>
          <a:bodyPr wrap="none">
            <a:spAutoFit/>
          </a:bodyPr>
          <a:lstStyle/>
          <a:p>
            <a:pPr algn="ctr" eaLnBrk="0" hangingPunct="0">
              <a:defRPr/>
            </a:pPr>
            <a:r>
              <a:rPr lang="en-US" altLang="en-US" sz="3200" dirty="0" err="1">
                <a:solidFill>
                  <a:schemeClr val="bg1">
                    <a:lumMod val="50000"/>
                  </a:schemeClr>
                </a:solidFill>
                <a:latin typeface="+mj-lt"/>
                <a:ea typeface="+mn-ea"/>
                <a:cs typeface="Arial" charset="0"/>
              </a:rPr>
              <a:t>Pengertian</a:t>
            </a:r>
            <a:r>
              <a:rPr lang="en-US" altLang="en-US" sz="3200" dirty="0">
                <a:solidFill>
                  <a:schemeClr val="bg1">
                    <a:lumMod val="50000"/>
                  </a:schemeClr>
                </a:solidFill>
                <a:latin typeface="+mj-lt"/>
                <a:ea typeface="+mn-ea"/>
                <a:cs typeface="Arial" charset="0"/>
              </a:rPr>
              <a:t> KODE ETIK</a:t>
            </a:r>
            <a:r>
              <a:rPr lang="en-US" altLang="en-US" dirty="0">
                <a:solidFill>
                  <a:schemeClr val="bg1">
                    <a:lumMod val="50000"/>
                  </a:schemeClr>
                </a:solidFill>
                <a:latin typeface="+mj-lt"/>
                <a:ea typeface="+mn-ea"/>
                <a:cs typeface="Arial" charset="0"/>
              </a:rPr>
              <a:t>  </a:t>
            </a:r>
            <a:r>
              <a:rPr lang="en-US" altLang="en-US" sz="2000" dirty="0">
                <a:solidFill>
                  <a:schemeClr val="bg1">
                    <a:lumMod val="50000"/>
                  </a:schemeClr>
                </a:solidFill>
                <a:latin typeface="+mj-lt"/>
                <a:ea typeface="+mn-ea"/>
                <a:cs typeface="Arial" charset="0"/>
              </a:rPr>
              <a:t>  </a:t>
            </a:r>
          </a:p>
        </p:txBody>
      </p:sp>
      <p:sp>
        <p:nvSpPr>
          <p:cNvPr id="2" name="Slide Number Placeholder 1"/>
          <p:cNvSpPr>
            <a:spLocks noGrp="1"/>
          </p:cNvSpPr>
          <p:nvPr>
            <p:ph type="sldNum" sz="quarter" idx="12"/>
          </p:nvPr>
        </p:nvSpPr>
        <p:spPr/>
        <p:txBody>
          <a:bodyPr/>
          <a:lstStyle/>
          <a:p>
            <a:fld id="{32513316-D129-4DD6-AB51-8B975A42F7E2}" type="slidenum">
              <a:rPr lang="id-ID" altLang="en-US" smtClean="0"/>
              <a:pPr/>
              <a:t>8</a:t>
            </a:fld>
            <a:endParaRPr lang="id-ID" altLang="en-US"/>
          </a:p>
        </p:txBody>
      </p:sp>
      <p:pic>
        <p:nvPicPr>
          <p:cNvPr id="4" name="Picture 3" descr="C:\Users\142\Downloads\logo_baru_kumham2_copy.png">
            <a:extLst>
              <a:ext uri="{FF2B5EF4-FFF2-40B4-BE49-F238E27FC236}">
                <a16:creationId xmlns:a16="http://schemas.microsoft.com/office/drawing/2014/main" id="{AFFA9617-8574-B869-5CFD-F863264B8580}"/>
              </a:ext>
            </a:extLst>
          </p:cNvPr>
          <p:cNvPicPr>
            <a:picLocks noChangeAspect="1" noChangeArrowheads="1"/>
          </p:cNvPicPr>
          <p:nvPr/>
        </p:nvPicPr>
        <p:blipFill>
          <a:blip r:embed="rId3" cstate="print"/>
          <a:srcRect/>
          <a:stretch>
            <a:fillRect/>
          </a:stretch>
        </p:blipFill>
        <p:spPr bwMode="auto">
          <a:xfrm>
            <a:off x="6409293" y="391410"/>
            <a:ext cx="423103" cy="461665"/>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EEDDC7D0-359E-CE9E-86AE-24DCF6422473}"/>
              </a:ext>
            </a:extLst>
          </p:cNvPr>
          <p:cNvSpPr txBox="1"/>
          <p:nvPr/>
        </p:nvSpPr>
        <p:spPr>
          <a:xfrm>
            <a:off x="6832396" y="391410"/>
            <a:ext cx="2011679" cy="461665"/>
          </a:xfrm>
          <a:prstGeom prst="rect">
            <a:avLst/>
          </a:prstGeom>
          <a:noFill/>
        </p:spPr>
        <p:txBody>
          <a:bodyPr wrap="square" rtlCol="0">
            <a:spAutoFit/>
          </a:bodyPr>
          <a:lstStyle/>
          <a:p>
            <a:r>
              <a:rPr lang="id-ID" sz="1200" b="1">
                <a:solidFill>
                  <a:schemeClr val="accent1">
                    <a:lumMod val="50000"/>
                  </a:schemeClr>
                </a:solidFill>
              </a:rPr>
              <a:t>KEMENTERIAN</a:t>
            </a:r>
            <a:r>
              <a:rPr lang="en-US" sz="1200" b="1">
                <a:solidFill>
                  <a:schemeClr val="accent1">
                    <a:lumMod val="50000"/>
                  </a:schemeClr>
                </a:solidFill>
              </a:rPr>
              <a:t> </a:t>
            </a:r>
            <a:r>
              <a:rPr lang="id-ID" sz="1200" b="1">
                <a:solidFill>
                  <a:schemeClr val="accent1">
                    <a:lumMod val="50000"/>
                  </a:schemeClr>
                </a:solidFill>
              </a:rPr>
              <a:t>HUKUM </a:t>
            </a:r>
            <a:endParaRPr lang="id-ID" sz="1200" b="1" dirty="0">
              <a:solidFill>
                <a:schemeClr val="accent1">
                  <a:lumMod val="50000"/>
                </a:schemeClr>
              </a:solidFill>
            </a:endParaRPr>
          </a:p>
          <a:p>
            <a:r>
              <a:rPr lang="id-ID" sz="1200">
                <a:solidFill>
                  <a:schemeClr val="accent1">
                    <a:lumMod val="50000"/>
                  </a:schemeClr>
                </a:solidFill>
              </a:rPr>
              <a:t>REPUBLIK </a:t>
            </a:r>
            <a:r>
              <a:rPr lang="id-ID" sz="1200" dirty="0">
                <a:solidFill>
                  <a:schemeClr val="accent1">
                    <a:lumMod val="50000"/>
                  </a:schemeClr>
                </a:solidFill>
              </a:rPr>
              <a:t>INDONESIA</a:t>
            </a:r>
          </a:p>
        </p:txBody>
      </p:sp>
      <p:pic>
        <p:nvPicPr>
          <p:cNvPr id="7" name="Google Shape;260;p34">
            <a:extLst>
              <a:ext uri="{FF2B5EF4-FFF2-40B4-BE49-F238E27FC236}">
                <a16:creationId xmlns:a16="http://schemas.microsoft.com/office/drawing/2014/main" id="{9332BBF4-7F3D-A228-9523-0CEB2B59B9B8}"/>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871864" y="391410"/>
            <a:ext cx="423103" cy="46166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1DAFE774-D8AE-4842-9571-08E24FCABFB9}"/>
              </a:ext>
            </a:extLst>
          </p:cNvPr>
          <p:cNvSpPr>
            <a:spLocks noGrp="1"/>
          </p:cNvSpPr>
          <p:nvPr>
            <p:ph type="title"/>
          </p:nvPr>
        </p:nvSpPr>
        <p:spPr>
          <a:xfrm>
            <a:off x="457200" y="-214467"/>
            <a:ext cx="8147050" cy="850900"/>
          </a:xfrm>
        </p:spPr>
        <p:txBody>
          <a:bodyPr>
            <a:normAutofit fontScale="90000"/>
          </a:bodyPr>
          <a:lstStyle/>
          <a:p>
            <a:pPr algn="just" eaLnBrk="1" hangingPunct="1">
              <a:defRPr/>
            </a:pPr>
            <a:br>
              <a:rPr lang="id-ID" sz="2300" dirty="0">
                <a:solidFill>
                  <a:srgbClr val="7B9899"/>
                </a:solidFill>
                <a:ea typeface="ＭＳ Ｐゴシック" pitchFamily="34" charset="-128"/>
              </a:rPr>
            </a:br>
            <a:br>
              <a:rPr lang="id-ID" sz="2300" dirty="0">
                <a:solidFill>
                  <a:srgbClr val="7B9899"/>
                </a:solidFill>
                <a:ea typeface="ＭＳ Ｐゴシック" pitchFamily="34" charset="-128"/>
              </a:rPr>
            </a:br>
            <a:endParaRPr lang="id-ID" sz="2300" dirty="0">
              <a:solidFill>
                <a:srgbClr val="7B9899"/>
              </a:solidFill>
              <a:ea typeface="ＭＳ Ｐゴシック" pitchFamily="34" charset="-128"/>
            </a:endParaRPr>
          </a:p>
        </p:txBody>
      </p:sp>
      <p:sp>
        <p:nvSpPr>
          <p:cNvPr id="15363" name="Content Placeholder 2">
            <a:extLst>
              <a:ext uri="{FF2B5EF4-FFF2-40B4-BE49-F238E27FC236}">
                <a16:creationId xmlns:a16="http://schemas.microsoft.com/office/drawing/2014/main" id="{F3F25E78-90AB-455E-8E01-3CF55B10B081}"/>
              </a:ext>
            </a:extLst>
          </p:cNvPr>
          <p:cNvSpPr>
            <a:spLocks noGrp="1"/>
          </p:cNvSpPr>
          <p:nvPr>
            <p:ph idx="1"/>
          </p:nvPr>
        </p:nvSpPr>
        <p:spPr>
          <a:xfrm>
            <a:off x="529317" y="679631"/>
            <a:ext cx="7886700" cy="1656184"/>
          </a:xfrm>
        </p:spPr>
        <p:txBody>
          <a:bodyPr/>
          <a:lstStyle/>
          <a:p>
            <a:pPr marL="0" indent="0" algn="ctr" eaLnBrk="1" hangingPunct="1">
              <a:buNone/>
            </a:pPr>
            <a:r>
              <a:rPr lang="en-US" altLang="en-US" b="1" dirty="0">
                <a:solidFill>
                  <a:srgbClr val="7B9899"/>
                </a:solidFill>
                <a:ea typeface="ＭＳ Ｐゴシック" panose="020B0600070205080204" pitchFamily="34" charset="-128"/>
              </a:rPr>
              <a:t>Kode </a:t>
            </a:r>
            <a:r>
              <a:rPr lang="en-US" altLang="en-US" b="1" dirty="0" err="1">
                <a:solidFill>
                  <a:srgbClr val="7B9899"/>
                </a:solidFill>
                <a:ea typeface="ＭＳ Ｐゴシック" panose="020B0600070205080204" pitchFamily="34" charset="-128"/>
              </a:rPr>
              <a:t>Etik</a:t>
            </a:r>
            <a:r>
              <a:rPr lang="id-ID" altLang="en-US" b="1" dirty="0">
                <a:solidFill>
                  <a:srgbClr val="7B9899"/>
                </a:solidFill>
                <a:ea typeface="ＭＳ Ｐゴシック" panose="020B0600070205080204" pitchFamily="34" charset="-128"/>
              </a:rPr>
              <a:t> </a:t>
            </a:r>
            <a:r>
              <a:rPr lang="id-ID" altLang="en-US" sz="2800" b="1" dirty="0">
                <a:ea typeface="ＭＳ Ｐゴシック" panose="020B0600070205080204" pitchFamily="34" charset="-128"/>
              </a:rPr>
              <a:t>PROFESI</a:t>
            </a:r>
            <a:endParaRPr lang="en-US" altLang="en-US" sz="2800" b="1" dirty="0">
              <a:ea typeface="ＭＳ Ｐゴシック" panose="020B0600070205080204" pitchFamily="34" charset="-128"/>
            </a:endParaRPr>
          </a:p>
          <a:p>
            <a:pPr marL="0" indent="0" algn="just" eaLnBrk="1" hangingPunct="1">
              <a:buNone/>
            </a:pPr>
            <a:r>
              <a:rPr lang="en-US" sz="2400" b="1" dirty="0">
                <a:effectLst/>
                <a:latin typeface="Arial" panose="020B0604020202020204" pitchFamily="34" charset="0"/>
                <a:ea typeface="Times New Roman" panose="02020603050405020304" pitchFamily="18" charset="0"/>
              </a:rPr>
              <a:t>N</a:t>
            </a:r>
            <a:r>
              <a:rPr lang="id-ID" sz="2400" b="1" dirty="0">
                <a:effectLst/>
                <a:latin typeface="Arial" panose="020B0604020202020204" pitchFamily="34" charset="0"/>
                <a:ea typeface="Times New Roman" panose="02020603050405020304" pitchFamily="18" charset="0"/>
              </a:rPr>
              <a:t>orma-norma </a:t>
            </a:r>
            <a:r>
              <a:rPr lang="id-ID" sz="2400" dirty="0">
                <a:effectLst/>
                <a:latin typeface="Arial" panose="020B0604020202020204" pitchFamily="34" charset="0"/>
                <a:ea typeface="Times New Roman" panose="02020603050405020304" pitchFamily="18" charset="0"/>
              </a:rPr>
              <a:t>yang harus diindahkan oleh setiap anggota profesi di dalam melaksanakan tugas profesinya dan dalam hidupnya di masyarakat</a:t>
            </a:r>
            <a:r>
              <a:rPr lang="id-ID" altLang="en-US" sz="2400" dirty="0">
                <a:ea typeface="ＭＳ Ｐゴシック" panose="020B0600070205080204" pitchFamily="34" charset="-128"/>
              </a:rPr>
              <a:t>.</a:t>
            </a:r>
          </a:p>
        </p:txBody>
      </p:sp>
      <p:sp>
        <p:nvSpPr>
          <p:cNvPr id="2" name="Slide Number Placeholder 1"/>
          <p:cNvSpPr>
            <a:spLocks noGrp="1"/>
          </p:cNvSpPr>
          <p:nvPr>
            <p:ph type="sldNum" sz="quarter" idx="12"/>
          </p:nvPr>
        </p:nvSpPr>
        <p:spPr>
          <a:xfrm>
            <a:off x="6553200" y="5867245"/>
            <a:ext cx="2133600" cy="365125"/>
          </a:xfrm>
        </p:spPr>
        <p:txBody>
          <a:bodyPr/>
          <a:lstStyle/>
          <a:p>
            <a:fld id="{32513316-D129-4DD6-AB51-8B975A42F7E2}" type="slidenum">
              <a:rPr lang="id-ID" altLang="en-US" smtClean="0"/>
              <a:pPr/>
              <a:t>9</a:t>
            </a:fld>
            <a:endParaRPr lang="id-ID" altLang="en-US"/>
          </a:p>
        </p:txBody>
      </p:sp>
      <p:sp>
        <p:nvSpPr>
          <p:cNvPr id="3" name="Arrow: Down 2">
            <a:extLst>
              <a:ext uri="{FF2B5EF4-FFF2-40B4-BE49-F238E27FC236}">
                <a16:creationId xmlns:a16="http://schemas.microsoft.com/office/drawing/2014/main" id="{4200D1C6-C3C0-CA11-1E10-A950AE465048}"/>
              </a:ext>
            </a:extLst>
          </p:cNvPr>
          <p:cNvSpPr/>
          <p:nvPr/>
        </p:nvSpPr>
        <p:spPr>
          <a:xfrm>
            <a:off x="3752587" y="2439361"/>
            <a:ext cx="1440160"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TextBox 5">
            <a:extLst>
              <a:ext uri="{FF2B5EF4-FFF2-40B4-BE49-F238E27FC236}">
                <a16:creationId xmlns:a16="http://schemas.microsoft.com/office/drawing/2014/main" id="{80B7AA16-B3CD-EFA5-8B73-E67321045BB1}"/>
              </a:ext>
            </a:extLst>
          </p:cNvPr>
          <p:cNvSpPr txBox="1"/>
          <p:nvPr/>
        </p:nvSpPr>
        <p:spPr>
          <a:xfrm>
            <a:off x="501650" y="3364177"/>
            <a:ext cx="7742758" cy="1323439"/>
          </a:xfrm>
          <a:prstGeom prst="rect">
            <a:avLst/>
          </a:prstGeom>
          <a:noFill/>
        </p:spPr>
        <p:txBody>
          <a:bodyPr wrap="square">
            <a:spAutoFit/>
          </a:bodyPr>
          <a:lstStyle/>
          <a:p>
            <a:pPr algn="just"/>
            <a:r>
              <a:rPr lang="id-ID" sz="2000" b="1" dirty="0">
                <a:effectLst/>
                <a:latin typeface="Arial" panose="020B0604020202020204" pitchFamily="34" charset="0"/>
                <a:ea typeface="Times New Roman" panose="02020603050405020304" pitchFamily="18" charset="0"/>
              </a:rPr>
              <a:t>Norma-norma tersebut berisi </a:t>
            </a:r>
            <a:r>
              <a:rPr lang="id-ID" sz="2000" dirty="0">
                <a:effectLst/>
                <a:latin typeface="Arial" panose="020B0604020202020204" pitchFamily="34" charset="0"/>
                <a:ea typeface="Times New Roman" panose="02020603050405020304" pitchFamily="18" charset="0"/>
              </a:rPr>
              <a:t>petunjuk bagi para anggota profesi tentang </a:t>
            </a:r>
            <a:r>
              <a:rPr lang="id-ID" sz="2000" b="1" dirty="0">
                <a:effectLst/>
                <a:latin typeface="Arial" panose="020B0604020202020204" pitchFamily="34" charset="0"/>
                <a:ea typeface="Times New Roman" panose="02020603050405020304" pitchFamily="18" charset="0"/>
              </a:rPr>
              <a:t>bagaimana mereka harus menjalankan profesinya dan larangan-larangan</a:t>
            </a:r>
            <a:r>
              <a:rPr lang="id-ID" sz="2000" dirty="0">
                <a:effectLst/>
                <a:latin typeface="Arial" panose="020B0604020202020204" pitchFamily="34" charset="0"/>
                <a:ea typeface="Times New Roman" panose="02020603050405020304" pitchFamily="18" charset="0"/>
              </a:rPr>
              <a:t>, yaitu ketentuan-ketentuan tentang </a:t>
            </a:r>
            <a:r>
              <a:rPr lang="id-ID" sz="2000" b="1" dirty="0">
                <a:effectLst/>
                <a:latin typeface="Arial" panose="020B0604020202020204" pitchFamily="34" charset="0"/>
                <a:ea typeface="Times New Roman" panose="02020603050405020304" pitchFamily="18" charset="0"/>
              </a:rPr>
              <a:t>apa yang tidak boleh diperbuat </a:t>
            </a:r>
            <a:r>
              <a:rPr lang="id-ID" sz="2000" b="1">
                <a:effectLst/>
                <a:latin typeface="Arial" panose="020B0604020202020204" pitchFamily="34" charset="0"/>
                <a:ea typeface="Times New Roman" panose="02020603050405020304" pitchFamily="18" charset="0"/>
              </a:rPr>
              <a:t>atau dilaksanakan</a:t>
            </a:r>
            <a:endParaRPr lang="en-ID" sz="2000" b="1" dirty="0"/>
          </a:p>
        </p:txBody>
      </p:sp>
      <p:pic>
        <p:nvPicPr>
          <p:cNvPr id="4" name="Picture 3" descr="C:\Users\142\Downloads\logo_baru_kumham2_copy.png">
            <a:extLst>
              <a:ext uri="{FF2B5EF4-FFF2-40B4-BE49-F238E27FC236}">
                <a16:creationId xmlns:a16="http://schemas.microsoft.com/office/drawing/2014/main" id="{274EB2F3-F044-2AA6-1B56-D2525D174444}"/>
              </a:ext>
            </a:extLst>
          </p:cNvPr>
          <p:cNvPicPr>
            <a:picLocks noChangeAspect="1" noChangeArrowheads="1"/>
          </p:cNvPicPr>
          <p:nvPr/>
        </p:nvPicPr>
        <p:blipFill>
          <a:blip r:embed="rId2" cstate="print"/>
          <a:srcRect/>
          <a:stretch>
            <a:fillRect/>
          </a:stretch>
        </p:blipFill>
        <p:spPr bwMode="auto">
          <a:xfrm>
            <a:off x="6409293" y="391410"/>
            <a:ext cx="423103" cy="461665"/>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CCDCBB02-1BB7-C004-1852-F37EDA6654B4}"/>
              </a:ext>
            </a:extLst>
          </p:cNvPr>
          <p:cNvSpPr txBox="1"/>
          <p:nvPr/>
        </p:nvSpPr>
        <p:spPr>
          <a:xfrm>
            <a:off x="6832396" y="391410"/>
            <a:ext cx="2011679" cy="461665"/>
          </a:xfrm>
          <a:prstGeom prst="rect">
            <a:avLst/>
          </a:prstGeom>
          <a:noFill/>
        </p:spPr>
        <p:txBody>
          <a:bodyPr wrap="square" rtlCol="0">
            <a:spAutoFit/>
          </a:bodyPr>
          <a:lstStyle/>
          <a:p>
            <a:r>
              <a:rPr lang="id-ID" sz="1200" b="1">
                <a:solidFill>
                  <a:schemeClr val="accent1">
                    <a:lumMod val="50000"/>
                  </a:schemeClr>
                </a:solidFill>
              </a:rPr>
              <a:t>KEMENTERIAN</a:t>
            </a:r>
            <a:r>
              <a:rPr lang="en-US" sz="1200" b="1">
                <a:solidFill>
                  <a:schemeClr val="accent1">
                    <a:lumMod val="50000"/>
                  </a:schemeClr>
                </a:solidFill>
              </a:rPr>
              <a:t> </a:t>
            </a:r>
            <a:r>
              <a:rPr lang="id-ID" sz="1200" b="1">
                <a:solidFill>
                  <a:schemeClr val="accent1">
                    <a:lumMod val="50000"/>
                  </a:schemeClr>
                </a:solidFill>
              </a:rPr>
              <a:t>HUKUM </a:t>
            </a:r>
            <a:endParaRPr lang="id-ID" sz="1200" b="1" dirty="0">
              <a:solidFill>
                <a:schemeClr val="accent1">
                  <a:lumMod val="50000"/>
                </a:schemeClr>
              </a:solidFill>
            </a:endParaRPr>
          </a:p>
          <a:p>
            <a:r>
              <a:rPr lang="id-ID" sz="1200">
                <a:solidFill>
                  <a:schemeClr val="accent1">
                    <a:lumMod val="50000"/>
                  </a:schemeClr>
                </a:solidFill>
              </a:rPr>
              <a:t>REPUBLIK </a:t>
            </a:r>
            <a:r>
              <a:rPr lang="id-ID" sz="1200" dirty="0">
                <a:solidFill>
                  <a:schemeClr val="accent1">
                    <a:lumMod val="50000"/>
                  </a:schemeClr>
                </a:solidFill>
              </a:rPr>
              <a:t>INDONESIA</a:t>
            </a:r>
          </a:p>
        </p:txBody>
      </p:sp>
      <p:pic>
        <p:nvPicPr>
          <p:cNvPr id="8" name="Google Shape;260;p34">
            <a:extLst>
              <a:ext uri="{FF2B5EF4-FFF2-40B4-BE49-F238E27FC236}">
                <a16:creationId xmlns:a16="http://schemas.microsoft.com/office/drawing/2014/main" id="{C9421B12-7271-AD43-11B0-26636ADF1DE5}"/>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871864" y="391410"/>
            <a:ext cx="423103" cy="461665"/>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2885</TotalTime>
  <Words>1716</Words>
  <Application>Microsoft Office PowerPoint</Application>
  <PresentationFormat>On-screen Show (4:3)</PresentationFormat>
  <Paragraphs>219</Paragraphs>
  <Slides>26</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Verdana</vt:lpstr>
      <vt:lpstr>Wingdings</vt:lpstr>
      <vt:lpstr>Wingdings 2</vt:lpstr>
      <vt:lpstr>Office Theme</vt:lpstr>
      <vt:lpstr>PowerPoint Presentation</vt:lpstr>
      <vt:lpstr>Table of Content</vt:lpstr>
      <vt:lpstr>Pengertian Etika </vt:lpstr>
      <vt:lpstr>PowerPoint Presentation</vt:lpstr>
      <vt:lpstr>PowerPoint Presentation</vt:lpstr>
      <vt:lpstr>Pengertian Profesi </vt:lpstr>
      <vt:lpstr>PowerPoint Presentation</vt:lpstr>
      <vt:lpstr>PowerPoint Presentation</vt:lpstr>
      <vt:lpstr>  </vt:lpstr>
      <vt:lpstr>  </vt:lpstr>
      <vt:lpstr>PowerPoint Presentation</vt:lpstr>
      <vt:lpstr>KODE ETIK DAN KODE PERILAKU ASN</vt:lpstr>
      <vt:lpstr>PowerPoint Presentation</vt:lpstr>
      <vt:lpstr>PowerPoint Presentation</vt:lpstr>
      <vt:lpstr>KODE ETIK DAN KODE PERILAKU PROFESI PERANCANG PERATURAN PERUNDANG-UNDANGAN</vt:lpstr>
      <vt:lpstr>Kode Etik Profesi Perancang</vt:lpstr>
      <vt:lpstr>Kode Perilaku Profesi Perancang</vt:lpstr>
      <vt:lpstr>Kode Perilaku Profesi Perancang</vt:lpstr>
      <vt:lpstr>Kode Perilaku Profesi Perancang</vt:lpstr>
      <vt:lpstr>Kode Perilaku Profesi Perancang</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ETIKA</dc:title>
  <dc:creator>HP</dc:creator>
  <cp:lastModifiedBy>a2623</cp:lastModifiedBy>
  <cp:revision>219</cp:revision>
  <cp:lastPrinted>2019-02-12T04:27:27Z</cp:lastPrinted>
  <dcterms:created xsi:type="dcterms:W3CDTF">2013-07-02T01:15:26Z</dcterms:created>
  <dcterms:modified xsi:type="dcterms:W3CDTF">2026-05-12T03:56:50Z</dcterms:modified>
</cp:coreProperties>
</file>