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9144000"/>
  <p:notesSz cx="6858000" cy="9077325"/>
  <p:embeddedFontLst>
    <p:embeddedFont>
      <p:font typeface="Pinyon Script"/>
      <p:regular r:id="rId31"/>
    </p:embeddedFont>
    <p:embeddedFont>
      <p:font typeface="Tahoma"/>
      <p:regular r:id="rId32"/>
      <p:bold r:id="rId33"/>
    </p:embeddedFont>
    <p:embeddedFont>
      <p:font typeface="Book Antiqua"/>
      <p:regular r:id="rId34"/>
      <p:bold r:id="rId35"/>
      <p:italic r:id="rId36"/>
      <p:boldItalic r:id="rId37"/>
    </p:embeddedFont>
    <p:embeddedFont>
      <p:font typeface="Erica One"/>
      <p:regular r:id="rId38"/>
    </p:embeddedFont>
    <p:embeddedFont>
      <p:font typeface="Gill Sans"/>
      <p:bold r:id="rId39"/>
    </p:embeddedFont>
    <p:embeddedFont>
      <p:font typeface="Stardos Stencil"/>
      <p:regular r:id="rId40"/>
      <p:bold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94">
          <p15:clr>
            <a:srgbClr val="A4A3A4"/>
          </p15:clr>
        </p15:guide>
        <p15:guide id="2" pos="2856">
          <p15:clr>
            <a:srgbClr val="A4A3A4"/>
          </p15:clr>
        </p15:guide>
      </p15:sldGuideLst>
    </p:ext>
    <p:ext uri="http://customooxmlschemas.google.com/">
      <go:slidesCustomData xmlns:go="http://customooxmlschemas.google.com/" r:id="rId46" roundtripDataSignature="AMtx7miMNxLQan0nbwVxP79UGA8kM7Rb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94" orient="horz"/>
        <p:guide pos="285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tardosStencil-regular.fntdata"/><Relationship Id="rId20" Type="http://schemas.openxmlformats.org/officeDocument/2006/relationships/slide" Target="slides/slide14.xml"/><Relationship Id="rId42" Type="http://schemas.openxmlformats.org/officeDocument/2006/relationships/font" Target="fonts/OpenSans-regular.fntdata"/><Relationship Id="rId41" Type="http://schemas.openxmlformats.org/officeDocument/2006/relationships/font" Target="fonts/StardosStencil-bold.fntdata"/><Relationship Id="rId22" Type="http://schemas.openxmlformats.org/officeDocument/2006/relationships/slide" Target="slides/slide16.xml"/><Relationship Id="rId44" Type="http://schemas.openxmlformats.org/officeDocument/2006/relationships/font" Target="fonts/OpenSans-italic.fntdata"/><Relationship Id="rId21" Type="http://schemas.openxmlformats.org/officeDocument/2006/relationships/slide" Target="slides/slide15.xml"/><Relationship Id="rId43" Type="http://schemas.openxmlformats.org/officeDocument/2006/relationships/font" Target="fonts/OpenSans-bold.fntdata"/><Relationship Id="rId24" Type="http://schemas.openxmlformats.org/officeDocument/2006/relationships/slide" Target="slides/slide18.xml"/><Relationship Id="rId46" Type="http://customschemas.google.com/relationships/presentationmetadata" Target="metadata"/><Relationship Id="rId23" Type="http://schemas.openxmlformats.org/officeDocument/2006/relationships/slide" Target="slides/slide17.xml"/><Relationship Id="rId45" Type="http://schemas.openxmlformats.org/officeDocument/2006/relationships/font" Target="fonts/OpenSans-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inyonScript-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Tahoma-bold.fntdata"/><Relationship Id="rId10" Type="http://schemas.openxmlformats.org/officeDocument/2006/relationships/slide" Target="slides/slide4.xml"/><Relationship Id="rId32" Type="http://schemas.openxmlformats.org/officeDocument/2006/relationships/font" Target="fonts/Tahoma-regular.fntdata"/><Relationship Id="rId13" Type="http://schemas.openxmlformats.org/officeDocument/2006/relationships/slide" Target="slides/slide7.xml"/><Relationship Id="rId35" Type="http://schemas.openxmlformats.org/officeDocument/2006/relationships/font" Target="fonts/BookAntiqua-bold.fntdata"/><Relationship Id="rId12" Type="http://schemas.openxmlformats.org/officeDocument/2006/relationships/slide" Target="slides/slide6.xml"/><Relationship Id="rId34" Type="http://schemas.openxmlformats.org/officeDocument/2006/relationships/font" Target="fonts/BookAntiqua-regular.fntdata"/><Relationship Id="rId15" Type="http://schemas.openxmlformats.org/officeDocument/2006/relationships/slide" Target="slides/slide9.xml"/><Relationship Id="rId37" Type="http://schemas.openxmlformats.org/officeDocument/2006/relationships/font" Target="fonts/BookAntiqua-boldItalic.fntdata"/><Relationship Id="rId14" Type="http://schemas.openxmlformats.org/officeDocument/2006/relationships/slide" Target="slides/slide8.xml"/><Relationship Id="rId36" Type="http://schemas.openxmlformats.org/officeDocument/2006/relationships/font" Target="fonts/BookAntiqua-italic.fntdata"/><Relationship Id="rId17" Type="http://schemas.openxmlformats.org/officeDocument/2006/relationships/slide" Target="slides/slide11.xml"/><Relationship Id="rId39" Type="http://schemas.openxmlformats.org/officeDocument/2006/relationships/font" Target="fonts/GillSans-bold.fntdata"/><Relationship Id="rId16" Type="http://schemas.openxmlformats.org/officeDocument/2006/relationships/slide" Target="slides/slide10.xml"/><Relationship Id="rId38" Type="http://schemas.openxmlformats.org/officeDocument/2006/relationships/font" Target="fonts/EricaOne-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40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9pPr>
          </a:lstStyle>
          <a:p/>
        </p:txBody>
      </p:sp>
      <p:sp>
        <p:nvSpPr>
          <p:cNvPr id="4" name="Google Shape;4;n"/>
          <p:cNvSpPr txBox="1"/>
          <p:nvPr>
            <p:ph idx="10" type="dt"/>
          </p:nvPr>
        </p:nvSpPr>
        <p:spPr>
          <a:xfrm>
            <a:off x="3884613" y="0"/>
            <a:ext cx="2971800" cy="4540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9pPr>
          </a:lstStyle>
          <a:p/>
        </p:txBody>
      </p:sp>
      <p:sp>
        <p:nvSpPr>
          <p:cNvPr id="5" name="Google Shape;5;n"/>
          <p:cNvSpPr/>
          <p:nvPr>
            <p:ph idx="3"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685800" y="4311650"/>
            <a:ext cx="5486400" cy="40846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21713"/>
            <a:ext cx="2971800" cy="4540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9pPr>
          </a:lstStyle>
          <a:p/>
        </p:txBody>
      </p:sp>
      <p:sp>
        <p:nvSpPr>
          <p:cNvPr id="8" name="Google Shape;8;n"/>
          <p:cNvSpPr txBox="1"/>
          <p:nvPr>
            <p:ph idx="12" type="sldNum"/>
          </p:nvPr>
        </p:nvSpPr>
        <p:spPr>
          <a:xfrm>
            <a:off x="3884613" y="8621713"/>
            <a:ext cx="2971800" cy="4540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95" name="Google Shape;195;p1:notes"/>
          <p:cNvSpPr txBox="1"/>
          <p:nvPr>
            <p:ph idx="1" type="body"/>
          </p:nvPr>
        </p:nvSpPr>
        <p:spPr>
          <a:xfrm>
            <a:off x="685800" y="4311650"/>
            <a:ext cx="5486400" cy="40846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0: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5" name="Google Shape;295;p10: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1: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1" name="Google Shape;301;p11: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2: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8" name="Google Shape;308;p12: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3: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4" name="Google Shape;314;p13: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4: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0" name="Google Shape;320;p14: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5: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42" name="Google Shape;342;p15: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6: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48" name="Google Shape;348;p16: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7: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4" name="Google Shape;354;p17: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8: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1" name="Google Shape;361;p18: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9: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7" name="Google Shape;367;p19: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5" name="Google Shape;205;p2: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0: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3" name="Google Shape;373;p20: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1: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5" name="Google Shape;395;p21: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2: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1" name="Google Shape;401;p22: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3: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7" name="Google Shape;407;p23: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4:notes"/>
          <p:cNvSpPr/>
          <p:nvPr>
            <p:ph idx="2" type="sldImg"/>
          </p:nvPr>
        </p:nvSpPr>
        <p:spPr>
          <a:xfrm>
            <a:off x="941388" y="752475"/>
            <a:ext cx="5008562" cy="37560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3" name="Google Shape;413;p24:notes"/>
          <p:cNvSpPr txBox="1"/>
          <p:nvPr>
            <p:ph idx="1" type="body"/>
          </p:nvPr>
        </p:nvSpPr>
        <p:spPr>
          <a:xfrm>
            <a:off x="919163" y="4759325"/>
            <a:ext cx="5049837" cy="4508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3: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3" name="Google Shape;213;p3: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4: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9" name="Google Shape;219;p4: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5: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6" name="Google Shape;226;p5: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6: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2" name="Google Shape;232;p6: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7: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5" name="Google Shape;255;p7: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8: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2" name="Google Shape;262;p8: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9:notes"/>
          <p:cNvSpPr txBox="1"/>
          <p:nvPr>
            <p:ph idx="1" type="body"/>
          </p:nvPr>
        </p:nvSpPr>
        <p:spPr>
          <a:xfrm>
            <a:off x="685800" y="4311650"/>
            <a:ext cx="5486400" cy="40846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9" name="Google Shape;289;p9:notes"/>
          <p:cNvSpPr/>
          <p:nvPr>
            <p:ph idx="2" type="sldImg"/>
          </p:nvPr>
        </p:nvSpPr>
        <p:spPr>
          <a:xfrm>
            <a:off x="1160463" y="681038"/>
            <a:ext cx="4538662" cy="3403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26"/>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24" name="Google Shape;24;p26"/>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25" name="Google Shape;25;p26"/>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37"/>
          <p:cNvSpPr txBox="1"/>
          <p:nvPr>
            <p:ph type="title"/>
          </p:nvPr>
        </p:nvSpPr>
        <p:spPr>
          <a:xfrm>
            <a:off x="1150938" y="214313"/>
            <a:ext cx="7793037" cy="146208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7"/>
          <p:cNvSpPr txBox="1"/>
          <p:nvPr>
            <p:ph idx="1" type="body"/>
          </p:nvPr>
        </p:nvSpPr>
        <p:spPr>
          <a:xfrm rot="5400000">
            <a:off x="3011488" y="188913"/>
            <a:ext cx="4114800" cy="7772400"/>
          </a:xfrm>
          <a:prstGeom prst="rect">
            <a:avLst/>
          </a:prstGeom>
          <a:noFill/>
          <a:ln>
            <a:noFill/>
          </a:ln>
        </p:spPr>
        <p:txBody>
          <a:bodyPr anchorCtr="0" anchor="t" bIns="45700" lIns="91425" spcFirstLastPara="1" rIns="91425" wrap="square" tIns="45700">
            <a:noAutofit/>
          </a:bodyPr>
          <a:lstStyle>
            <a:lvl1pPr indent="-297180" lvl="0" marL="457200" algn="l">
              <a:spcBef>
                <a:spcPts val="360"/>
              </a:spcBef>
              <a:spcAft>
                <a:spcPts val="0"/>
              </a:spcAft>
              <a:buSzPts val="1080"/>
              <a:buChar char="■"/>
              <a:defRPr/>
            </a:lvl1pPr>
            <a:lvl2pPr indent="-291465" lvl="1" marL="914400" algn="l">
              <a:spcBef>
                <a:spcPts val="360"/>
              </a:spcBef>
              <a:spcAft>
                <a:spcPts val="0"/>
              </a:spcAft>
              <a:buSzPts val="990"/>
              <a:buChar char="■"/>
              <a:defRPr/>
            </a:lvl2pPr>
            <a:lvl3pPr indent="-285750" lvl="2" marL="1371600" algn="l">
              <a:spcBef>
                <a:spcPts val="360"/>
              </a:spcBef>
              <a:spcAft>
                <a:spcPts val="0"/>
              </a:spcAft>
              <a:buSzPts val="900"/>
              <a:buChar char="■"/>
              <a:defRPr/>
            </a:lvl3pPr>
            <a:lvl4pPr indent="-291464" lvl="3" marL="1828800" algn="l">
              <a:spcBef>
                <a:spcPts val="360"/>
              </a:spcBef>
              <a:spcAft>
                <a:spcPts val="0"/>
              </a:spcAft>
              <a:buSzPts val="990"/>
              <a:buChar char="■"/>
              <a:defRPr/>
            </a:lvl4pPr>
            <a:lvl5pPr indent="-285750" lvl="4" marL="2286000" algn="l">
              <a:spcBef>
                <a:spcPts val="360"/>
              </a:spcBef>
              <a:spcAft>
                <a:spcPts val="0"/>
              </a:spcAft>
              <a:buSzPts val="900"/>
              <a:buChar char="■"/>
              <a:defRPr/>
            </a:lvl5pPr>
            <a:lvl6pPr indent="-285750" lvl="5" marL="2743200" algn="l">
              <a:spcBef>
                <a:spcPts val="360"/>
              </a:spcBef>
              <a:spcAft>
                <a:spcPts val="0"/>
              </a:spcAft>
              <a:buSzPts val="900"/>
              <a:buChar char="■"/>
              <a:defRPr/>
            </a:lvl6pPr>
            <a:lvl7pPr indent="-285750" lvl="6" marL="3200400" algn="l">
              <a:spcBef>
                <a:spcPts val="360"/>
              </a:spcBef>
              <a:spcAft>
                <a:spcPts val="0"/>
              </a:spcAft>
              <a:buSzPts val="900"/>
              <a:buChar char="■"/>
              <a:defRPr/>
            </a:lvl7pPr>
            <a:lvl8pPr indent="-285750" lvl="7" marL="3657600" algn="l">
              <a:spcBef>
                <a:spcPts val="360"/>
              </a:spcBef>
              <a:spcAft>
                <a:spcPts val="0"/>
              </a:spcAft>
              <a:buSzPts val="900"/>
              <a:buChar char="■"/>
              <a:defRPr/>
            </a:lvl8pPr>
            <a:lvl9pPr indent="-285750" lvl="8" marL="4114800" algn="l">
              <a:spcBef>
                <a:spcPts val="360"/>
              </a:spcBef>
              <a:spcAft>
                <a:spcPts val="0"/>
              </a:spcAft>
              <a:buSzPts val="900"/>
              <a:buChar char="■"/>
              <a:defRPr/>
            </a:lvl9pPr>
          </a:lstStyle>
          <a:p/>
        </p:txBody>
      </p:sp>
      <p:sp>
        <p:nvSpPr>
          <p:cNvPr id="92" name="Google Shape;92;p37"/>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93" name="Google Shape;93;p37"/>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94" name="Google Shape;94;p37"/>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38"/>
          <p:cNvSpPr txBox="1"/>
          <p:nvPr>
            <p:ph type="title"/>
          </p:nvPr>
        </p:nvSpPr>
        <p:spPr>
          <a:xfrm rot="5400000">
            <a:off x="5020469" y="2197894"/>
            <a:ext cx="5918200" cy="19510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8"/>
          <p:cNvSpPr txBox="1"/>
          <p:nvPr>
            <p:ph idx="1" type="body"/>
          </p:nvPr>
        </p:nvSpPr>
        <p:spPr>
          <a:xfrm rot="5400000">
            <a:off x="1042194" y="323057"/>
            <a:ext cx="5918200" cy="5700712"/>
          </a:xfrm>
          <a:prstGeom prst="rect">
            <a:avLst/>
          </a:prstGeom>
          <a:noFill/>
          <a:ln>
            <a:noFill/>
          </a:ln>
        </p:spPr>
        <p:txBody>
          <a:bodyPr anchorCtr="0" anchor="t" bIns="45700" lIns="91425" spcFirstLastPara="1" rIns="91425" wrap="square" tIns="45700">
            <a:noAutofit/>
          </a:bodyPr>
          <a:lstStyle>
            <a:lvl1pPr indent="-297180" lvl="0" marL="457200" algn="l">
              <a:spcBef>
                <a:spcPts val="360"/>
              </a:spcBef>
              <a:spcAft>
                <a:spcPts val="0"/>
              </a:spcAft>
              <a:buSzPts val="1080"/>
              <a:buChar char="■"/>
              <a:defRPr/>
            </a:lvl1pPr>
            <a:lvl2pPr indent="-291465" lvl="1" marL="914400" algn="l">
              <a:spcBef>
                <a:spcPts val="360"/>
              </a:spcBef>
              <a:spcAft>
                <a:spcPts val="0"/>
              </a:spcAft>
              <a:buSzPts val="990"/>
              <a:buChar char="■"/>
              <a:defRPr/>
            </a:lvl2pPr>
            <a:lvl3pPr indent="-285750" lvl="2" marL="1371600" algn="l">
              <a:spcBef>
                <a:spcPts val="360"/>
              </a:spcBef>
              <a:spcAft>
                <a:spcPts val="0"/>
              </a:spcAft>
              <a:buSzPts val="900"/>
              <a:buChar char="■"/>
              <a:defRPr/>
            </a:lvl3pPr>
            <a:lvl4pPr indent="-291464" lvl="3" marL="1828800" algn="l">
              <a:spcBef>
                <a:spcPts val="360"/>
              </a:spcBef>
              <a:spcAft>
                <a:spcPts val="0"/>
              </a:spcAft>
              <a:buSzPts val="990"/>
              <a:buChar char="■"/>
              <a:defRPr/>
            </a:lvl4pPr>
            <a:lvl5pPr indent="-285750" lvl="4" marL="2286000" algn="l">
              <a:spcBef>
                <a:spcPts val="360"/>
              </a:spcBef>
              <a:spcAft>
                <a:spcPts val="0"/>
              </a:spcAft>
              <a:buSzPts val="900"/>
              <a:buChar char="■"/>
              <a:defRPr/>
            </a:lvl5pPr>
            <a:lvl6pPr indent="-285750" lvl="5" marL="2743200" algn="l">
              <a:spcBef>
                <a:spcPts val="360"/>
              </a:spcBef>
              <a:spcAft>
                <a:spcPts val="0"/>
              </a:spcAft>
              <a:buSzPts val="900"/>
              <a:buChar char="■"/>
              <a:defRPr/>
            </a:lvl6pPr>
            <a:lvl7pPr indent="-285750" lvl="6" marL="3200400" algn="l">
              <a:spcBef>
                <a:spcPts val="360"/>
              </a:spcBef>
              <a:spcAft>
                <a:spcPts val="0"/>
              </a:spcAft>
              <a:buSzPts val="900"/>
              <a:buChar char="■"/>
              <a:defRPr/>
            </a:lvl7pPr>
            <a:lvl8pPr indent="-285750" lvl="7" marL="3657600" algn="l">
              <a:spcBef>
                <a:spcPts val="360"/>
              </a:spcBef>
              <a:spcAft>
                <a:spcPts val="0"/>
              </a:spcAft>
              <a:buSzPts val="900"/>
              <a:buChar char="■"/>
              <a:defRPr/>
            </a:lvl8pPr>
            <a:lvl9pPr indent="-285750" lvl="8" marL="4114800" algn="l">
              <a:spcBef>
                <a:spcPts val="360"/>
              </a:spcBef>
              <a:spcAft>
                <a:spcPts val="0"/>
              </a:spcAft>
              <a:buSzPts val="900"/>
              <a:buChar char="■"/>
              <a:defRPr/>
            </a:lvl9pPr>
          </a:lstStyle>
          <a:p/>
        </p:txBody>
      </p:sp>
      <p:sp>
        <p:nvSpPr>
          <p:cNvPr id="98" name="Google Shape;98;p38"/>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99" name="Google Shape;99;p38"/>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00" name="Google Shape;100;p38"/>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4" name="Shape 114"/>
        <p:cNvGrpSpPr/>
        <p:nvPr/>
      </p:nvGrpSpPr>
      <p:grpSpPr>
        <a:xfrm>
          <a:off x="0" y="0"/>
          <a:ext cx="0" cy="0"/>
          <a:chOff x="0" y="0"/>
          <a:chExt cx="0" cy="0"/>
        </a:xfrm>
      </p:grpSpPr>
      <p:sp>
        <p:nvSpPr>
          <p:cNvPr id="115" name="Google Shape;115;p29"/>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16" name="Google Shape;116;p29"/>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17" name="Google Shape;117;p29"/>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118" name="Shape 118"/>
        <p:cNvGrpSpPr/>
        <p:nvPr/>
      </p:nvGrpSpPr>
      <p:grpSpPr>
        <a:xfrm>
          <a:off x="0" y="0"/>
          <a:ext cx="0" cy="0"/>
          <a:chOff x="0" y="0"/>
          <a:chExt cx="0" cy="0"/>
        </a:xfrm>
      </p:grpSpPr>
      <p:grpSp>
        <p:nvGrpSpPr>
          <p:cNvPr id="119" name="Google Shape;119;p39"/>
          <p:cNvGrpSpPr/>
          <p:nvPr/>
        </p:nvGrpSpPr>
        <p:grpSpPr>
          <a:xfrm>
            <a:off x="0" y="2438400"/>
            <a:ext cx="9009063" cy="1052513"/>
            <a:chOff x="0" y="1536"/>
            <a:chExt cx="5675" cy="663"/>
          </a:xfrm>
        </p:grpSpPr>
        <p:grpSp>
          <p:nvGrpSpPr>
            <p:cNvPr id="120" name="Google Shape;120;p39"/>
            <p:cNvGrpSpPr/>
            <p:nvPr/>
          </p:nvGrpSpPr>
          <p:grpSpPr>
            <a:xfrm>
              <a:off x="183" y="1604"/>
              <a:ext cx="448" cy="299"/>
              <a:chOff x="720" y="336"/>
              <a:chExt cx="624" cy="432"/>
            </a:xfrm>
          </p:grpSpPr>
          <p:sp>
            <p:nvSpPr>
              <p:cNvPr id="121" name="Google Shape;121;p39"/>
              <p:cNvSpPr/>
              <p:nvPr/>
            </p:nvSpPr>
            <p:spPr>
              <a:xfrm>
                <a:off x="720" y="336"/>
                <a:ext cx="384" cy="43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p:txBody>
          </p:sp>
          <p:sp>
            <p:nvSpPr>
              <p:cNvPr id="122" name="Google Shape;122;p39"/>
              <p:cNvSpPr/>
              <p:nvPr/>
            </p:nvSpPr>
            <p:spPr>
              <a:xfrm>
                <a:off x="1056" y="336"/>
                <a:ext cx="288" cy="43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p:txBody>
          </p:sp>
        </p:grpSp>
        <p:grpSp>
          <p:nvGrpSpPr>
            <p:cNvPr id="123" name="Google Shape;123;p39"/>
            <p:cNvGrpSpPr/>
            <p:nvPr/>
          </p:nvGrpSpPr>
          <p:grpSpPr>
            <a:xfrm>
              <a:off x="261" y="1870"/>
              <a:ext cx="465" cy="299"/>
              <a:chOff x="912" y="2640"/>
              <a:chExt cx="672" cy="432"/>
            </a:xfrm>
          </p:grpSpPr>
          <p:sp>
            <p:nvSpPr>
              <p:cNvPr id="124" name="Google Shape;124;p39"/>
              <p:cNvSpPr/>
              <p:nvPr/>
            </p:nvSpPr>
            <p:spPr>
              <a:xfrm>
                <a:off x="912" y="2640"/>
                <a:ext cx="384" cy="4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p:txBody>
          </p:sp>
          <p:sp>
            <p:nvSpPr>
              <p:cNvPr id="125" name="Google Shape;125;p39"/>
              <p:cNvSpPr/>
              <p:nvPr/>
            </p:nvSpPr>
            <p:spPr>
              <a:xfrm>
                <a:off x="1249" y="2640"/>
                <a:ext cx="335" cy="43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p:txBody>
          </p:sp>
        </p:grpSp>
        <p:sp>
          <p:nvSpPr>
            <p:cNvPr id="126" name="Google Shape;126;p39"/>
            <p:cNvSpPr/>
            <p:nvPr/>
          </p:nvSpPr>
          <p:spPr>
            <a:xfrm>
              <a:off x="0" y="1824"/>
              <a:ext cx="353" cy="266"/>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p:txBody>
        </p:sp>
        <p:sp>
          <p:nvSpPr>
            <p:cNvPr id="127" name="Google Shape;127;p39"/>
            <p:cNvSpPr/>
            <p:nvPr/>
          </p:nvSpPr>
          <p:spPr>
            <a:xfrm>
              <a:off x="400" y="1536"/>
              <a:ext cx="20" cy="66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p:txBody>
        </p:sp>
        <p:sp>
          <p:nvSpPr>
            <p:cNvPr id="128" name="Google Shape;128;p39"/>
            <p:cNvSpPr/>
            <p:nvPr/>
          </p:nvSpPr>
          <p:spPr>
            <a:xfrm flipH="1" rot="10800000">
              <a:off x="199" y="2054"/>
              <a:ext cx="5476" cy="35"/>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p:txBody>
        </p:sp>
      </p:grpSp>
      <p:sp>
        <p:nvSpPr>
          <p:cNvPr id="129" name="Google Shape;129;p39"/>
          <p:cNvSpPr txBox="1"/>
          <p:nvPr>
            <p:ph type="ctrTitle"/>
          </p:nvPr>
        </p:nvSpPr>
        <p:spPr>
          <a:xfrm>
            <a:off x="990600" y="1676400"/>
            <a:ext cx="7772400" cy="146208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SzPts val="1920"/>
              <a:buFont typeface="Noto Sans Symbols"/>
              <a:buNone/>
              <a:defRPr/>
            </a:lvl1pPr>
            <a:lvl2pPr lvl="1" algn="l">
              <a:spcBef>
                <a:spcPts val="360"/>
              </a:spcBef>
              <a:spcAft>
                <a:spcPts val="0"/>
              </a:spcAft>
              <a:buSzPts val="990"/>
              <a:buChar char="■"/>
              <a:defRPr/>
            </a:lvl2pPr>
            <a:lvl3pPr lvl="2" algn="l">
              <a:spcBef>
                <a:spcPts val="360"/>
              </a:spcBef>
              <a:spcAft>
                <a:spcPts val="0"/>
              </a:spcAft>
              <a:buSzPts val="900"/>
              <a:buChar char="■"/>
              <a:defRPr/>
            </a:lvl3pPr>
            <a:lvl4pPr lvl="3" algn="l">
              <a:spcBef>
                <a:spcPts val="360"/>
              </a:spcBef>
              <a:spcAft>
                <a:spcPts val="0"/>
              </a:spcAft>
              <a:buSzPts val="990"/>
              <a:buChar char="■"/>
              <a:defRPr/>
            </a:lvl4pPr>
            <a:lvl5pPr lvl="4" algn="l">
              <a:spcBef>
                <a:spcPts val="360"/>
              </a:spcBef>
              <a:spcAft>
                <a:spcPts val="0"/>
              </a:spcAft>
              <a:buSzPts val="900"/>
              <a:buChar char="■"/>
              <a:defRPr/>
            </a:lvl5pPr>
            <a:lvl6pPr lvl="5" algn="l">
              <a:spcBef>
                <a:spcPts val="360"/>
              </a:spcBef>
              <a:spcAft>
                <a:spcPts val="0"/>
              </a:spcAft>
              <a:buSzPts val="900"/>
              <a:buChar char="■"/>
              <a:defRPr/>
            </a:lvl6pPr>
            <a:lvl7pPr lvl="6" algn="l">
              <a:spcBef>
                <a:spcPts val="360"/>
              </a:spcBef>
              <a:spcAft>
                <a:spcPts val="0"/>
              </a:spcAft>
              <a:buSzPts val="900"/>
              <a:buChar char="■"/>
              <a:defRPr/>
            </a:lvl7pPr>
            <a:lvl8pPr lvl="7" algn="l">
              <a:spcBef>
                <a:spcPts val="360"/>
              </a:spcBef>
              <a:spcAft>
                <a:spcPts val="0"/>
              </a:spcAft>
              <a:buSzPts val="900"/>
              <a:buChar char="■"/>
              <a:defRPr/>
            </a:lvl8pPr>
            <a:lvl9pPr lvl="8" algn="l">
              <a:spcBef>
                <a:spcPts val="360"/>
              </a:spcBef>
              <a:spcAft>
                <a:spcPts val="0"/>
              </a:spcAft>
              <a:buSzPts val="900"/>
              <a:buChar char="■"/>
              <a:defRPr/>
            </a:lvl9pPr>
          </a:lstStyle>
          <a:p/>
        </p:txBody>
      </p:sp>
      <p:sp>
        <p:nvSpPr>
          <p:cNvPr id="131" name="Google Shape;131;p39"/>
          <p:cNvSpPr txBox="1"/>
          <p:nvPr>
            <p:ph idx="10" type="dt"/>
          </p:nvPr>
        </p:nvSpPr>
        <p:spPr>
          <a:xfrm>
            <a:off x="990600" y="6248400"/>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1400"/>
              <a:buFont typeface="Tahoma"/>
              <a:buNone/>
              <a:defRPr>
                <a:solidFill>
                  <a:schemeClr val="lt2"/>
                </a:solidFill>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32" name="Google Shape;132;p39"/>
          <p:cNvSpPr txBox="1"/>
          <p:nvPr>
            <p:ph idx="11" type="ftr"/>
          </p:nvPr>
        </p:nvSpPr>
        <p:spPr>
          <a:xfrm>
            <a:off x="3429000" y="6248400"/>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lt2"/>
              </a:buClr>
              <a:buSzPts val="1400"/>
              <a:buFont typeface="Tahoma"/>
              <a:buNone/>
              <a:defRPr>
                <a:solidFill>
                  <a:schemeClr val="lt2"/>
                </a:solidFill>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33" name="Google Shape;133;p39"/>
          <p:cNvSpPr txBox="1"/>
          <p:nvPr>
            <p:ph idx="12" type="sldNum"/>
          </p:nvPr>
        </p:nvSpPr>
        <p:spPr>
          <a:xfrm>
            <a:off x="6858000" y="6248400"/>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lt2"/>
              </a:buClr>
              <a:buSzPts val="1400"/>
              <a:buFont typeface="Tahoma"/>
              <a:buNone/>
              <a:defRPr>
                <a:solidFill>
                  <a:schemeClr val="lt2"/>
                </a:solidFill>
              </a:defRPr>
            </a:lvl1pPr>
            <a:lvl2pPr indent="0" lvl="1" marL="0" algn="r">
              <a:lnSpc>
                <a:spcPct val="100000"/>
              </a:lnSpc>
              <a:spcBef>
                <a:spcPts val="0"/>
              </a:spcBef>
              <a:spcAft>
                <a:spcPts val="0"/>
              </a:spcAft>
              <a:buClr>
                <a:schemeClr val="lt2"/>
              </a:buClr>
              <a:buSzPts val="1400"/>
              <a:buFont typeface="Tahoma"/>
              <a:buNone/>
              <a:defRPr>
                <a:solidFill>
                  <a:schemeClr val="lt2"/>
                </a:solidFill>
              </a:defRPr>
            </a:lvl2pPr>
            <a:lvl3pPr indent="0" lvl="2" marL="0" algn="r">
              <a:lnSpc>
                <a:spcPct val="100000"/>
              </a:lnSpc>
              <a:spcBef>
                <a:spcPts val="0"/>
              </a:spcBef>
              <a:spcAft>
                <a:spcPts val="0"/>
              </a:spcAft>
              <a:buClr>
                <a:schemeClr val="lt2"/>
              </a:buClr>
              <a:buSzPts val="1400"/>
              <a:buFont typeface="Tahoma"/>
              <a:buNone/>
              <a:defRPr>
                <a:solidFill>
                  <a:schemeClr val="lt2"/>
                </a:solidFill>
              </a:defRPr>
            </a:lvl3pPr>
            <a:lvl4pPr indent="0" lvl="3" marL="0" algn="r">
              <a:lnSpc>
                <a:spcPct val="100000"/>
              </a:lnSpc>
              <a:spcBef>
                <a:spcPts val="0"/>
              </a:spcBef>
              <a:spcAft>
                <a:spcPts val="0"/>
              </a:spcAft>
              <a:buClr>
                <a:schemeClr val="lt2"/>
              </a:buClr>
              <a:buSzPts val="1400"/>
              <a:buFont typeface="Tahoma"/>
              <a:buNone/>
              <a:defRPr>
                <a:solidFill>
                  <a:schemeClr val="lt2"/>
                </a:solidFill>
              </a:defRPr>
            </a:lvl4pPr>
            <a:lvl5pPr indent="0" lvl="4" marL="0" algn="r">
              <a:lnSpc>
                <a:spcPct val="100000"/>
              </a:lnSpc>
              <a:spcBef>
                <a:spcPts val="0"/>
              </a:spcBef>
              <a:spcAft>
                <a:spcPts val="0"/>
              </a:spcAft>
              <a:buClr>
                <a:schemeClr val="lt2"/>
              </a:buClr>
              <a:buSzPts val="1400"/>
              <a:buFont typeface="Tahoma"/>
              <a:buNone/>
              <a:defRPr>
                <a:solidFill>
                  <a:schemeClr val="lt2"/>
                </a:solidFill>
              </a:defRPr>
            </a:lvl5pPr>
            <a:lvl6pPr indent="0" lvl="5" marL="0" algn="r">
              <a:lnSpc>
                <a:spcPct val="100000"/>
              </a:lnSpc>
              <a:spcBef>
                <a:spcPts val="0"/>
              </a:spcBef>
              <a:spcAft>
                <a:spcPts val="0"/>
              </a:spcAft>
              <a:buClr>
                <a:schemeClr val="lt2"/>
              </a:buClr>
              <a:buSzPts val="1400"/>
              <a:buFont typeface="Tahoma"/>
              <a:buNone/>
              <a:defRPr>
                <a:solidFill>
                  <a:schemeClr val="lt2"/>
                </a:solidFill>
              </a:defRPr>
            </a:lvl6pPr>
            <a:lvl7pPr indent="0" lvl="6" marL="0" algn="r">
              <a:lnSpc>
                <a:spcPct val="100000"/>
              </a:lnSpc>
              <a:spcBef>
                <a:spcPts val="0"/>
              </a:spcBef>
              <a:spcAft>
                <a:spcPts val="0"/>
              </a:spcAft>
              <a:buClr>
                <a:schemeClr val="lt2"/>
              </a:buClr>
              <a:buSzPts val="1400"/>
              <a:buFont typeface="Tahoma"/>
              <a:buNone/>
              <a:defRPr>
                <a:solidFill>
                  <a:schemeClr val="lt2"/>
                </a:solidFill>
              </a:defRPr>
            </a:lvl7pPr>
            <a:lvl8pPr indent="0" lvl="7" marL="0" algn="r">
              <a:lnSpc>
                <a:spcPct val="100000"/>
              </a:lnSpc>
              <a:spcBef>
                <a:spcPts val="0"/>
              </a:spcBef>
              <a:spcAft>
                <a:spcPts val="0"/>
              </a:spcAft>
              <a:buClr>
                <a:schemeClr val="lt2"/>
              </a:buClr>
              <a:buSzPts val="1400"/>
              <a:buFont typeface="Tahoma"/>
              <a:buNone/>
              <a:defRPr>
                <a:solidFill>
                  <a:schemeClr val="lt2"/>
                </a:solidFill>
              </a:defRPr>
            </a:lvl8pPr>
            <a:lvl9pPr indent="0" lvl="8" marL="0" algn="r">
              <a:lnSpc>
                <a:spcPct val="100000"/>
              </a:lnSpc>
              <a:spcBef>
                <a:spcPts val="0"/>
              </a:spcBef>
              <a:spcAft>
                <a:spcPts val="0"/>
              </a:spcAft>
              <a:buClr>
                <a:schemeClr val="lt2"/>
              </a:buClr>
              <a:buSzPts val="1400"/>
              <a:buFont typeface="Tahoma"/>
              <a:buNone/>
              <a:defRPr>
                <a:solidFill>
                  <a:schemeClr val="lt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4" name="Shape 134"/>
        <p:cNvGrpSpPr/>
        <p:nvPr/>
      </p:nvGrpSpPr>
      <p:grpSpPr>
        <a:xfrm>
          <a:off x="0" y="0"/>
          <a:ext cx="0" cy="0"/>
          <a:chOff x="0" y="0"/>
          <a:chExt cx="0" cy="0"/>
        </a:xfrm>
      </p:grpSpPr>
      <p:sp>
        <p:nvSpPr>
          <p:cNvPr id="135" name="Google Shape;135;p40"/>
          <p:cNvSpPr txBox="1"/>
          <p:nvPr>
            <p:ph type="title"/>
          </p:nvPr>
        </p:nvSpPr>
        <p:spPr>
          <a:xfrm>
            <a:off x="1150938" y="214313"/>
            <a:ext cx="7793037" cy="146208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40"/>
          <p:cNvSpPr txBox="1"/>
          <p:nvPr>
            <p:ph idx="1" type="body"/>
          </p:nvPr>
        </p:nvSpPr>
        <p:spPr>
          <a:xfrm>
            <a:off x="1182688" y="2017713"/>
            <a:ext cx="7772400" cy="4114800"/>
          </a:xfrm>
          <a:prstGeom prst="rect">
            <a:avLst/>
          </a:prstGeom>
          <a:noFill/>
          <a:ln>
            <a:noFill/>
          </a:ln>
        </p:spPr>
        <p:txBody>
          <a:bodyPr anchorCtr="0" anchor="t" bIns="45700" lIns="91425" spcFirstLastPara="1" rIns="91425" wrap="square" tIns="45700">
            <a:noAutofit/>
          </a:bodyPr>
          <a:lstStyle>
            <a:lvl1pPr indent="-297180" lvl="0" marL="457200" algn="l">
              <a:spcBef>
                <a:spcPts val="360"/>
              </a:spcBef>
              <a:spcAft>
                <a:spcPts val="0"/>
              </a:spcAft>
              <a:buSzPts val="1080"/>
              <a:buChar char="■"/>
              <a:defRPr/>
            </a:lvl1pPr>
            <a:lvl2pPr indent="-291465" lvl="1" marL="914400" algn="l">
              <a:spcBef>
                <a:spcPts val="360"/>
              </a:spcBef>
              <a:spcAft>
                <a:spcPts val="0"/>
              </a:spcAft>
              <a:buSzPts val="990"/>
              <a:buChar char="■"/>
              <a:defRPr/>
            </a:lvl2pPr>
            <a:lvl3pPr indent="-285750" lvl="2" marL="1371600" algn="l">
              <a:spcBef>
                <a:spcPts val="360"/>
              </a:spcBef>
              <a:spcAft>
                <a:spcPts val="0"/>
              </a:spcAft>
              <a:buSzPts val="900"/>
              <a:buChar char="■"/>
              <a:defRPr/>
            </a:lvl3pPr>
            <a:lvl4pPr indent="-291464" lvl="3" marL="1828800" algn="l">
              <a:spcBef>
                <a:spcPts val="360"/>
              </a:spcBef>
              <a:spcAft>
                <a:spcPts val="0"/>
              </a:spcAft>
              <a:buSzPts val="990"/>
              <a:buChar char="■"/>
              <a:defRPr/>
            </a:lvl4pPr>
            <a:lvl5pPr indent="-285750" lvl="4" marL="2286000" algn="l">
              <a:spcBef>
                <a:spcPts val="360"/>
              </a:spcBef>
              <a:spcAft>
                <a:spcPts val="0"/>
              </a:spcAft>
              <a:buSzPts val="900"/>
              <a:buChar char="■"/>
              <a:defRPr/>
            </a:lvl5pPr>
            <a:lvl6pPr indent="-285750" lvl="5" marL="2743200" algn="l">
              <a:spcBef>
                <a:spcPts val="360"/>
              </a:spcBef>
              <a:spcAft>
                <a:spcPts val="0"/>
              </a:spcAft>
              <a:buSzPts val="900"/>
              <a:buChar char="■"/>
              <a:defRPr/>
            </a:lvl6pPr>
            <a:lvl7pPr indent="-285750" lvl="6" marL="3200400" algn="l">
              <a:spcBef>
                <a:spcPts val="360"/>
              </a:spcBef>
              <a:spcAft>
                <a:spcPts val="0"/>
              </a:spcAft>
              <a:buSzPts val="900"/>
              <a:buChar char="■"/>
              <a:defRPr/>
            </a:lvl7pPr>
            <a:lvl8pPr indent="-285750" lvl="7" marL="3657600" algn="l">
              <a:spcBef>
                <a:spcPts val="360"/>
              </a:spcBef>
              <a:spcAft>
                <a:spcPts val="0"/>
              </a:spcAft>
              <a:buSzPts val="900"/>
              <a:buChar char="■"/>
              <a:defRPr/>
            </a:lvl8pPr>
            <a:lvl9pPr indent="-285750" lvl="8" marL="4114800" algn="l">
              <a:spcBef>
                <a:spcPts val="360"/>
              </a:spcBef>
              <a:spcAft>
                <a:spcPts val="0"/>
              </a:spcAft>
              <a:buSzPts val="900"/>
              <a:buChar char="■"/>
              <a:defRPr/>
            </a:lvl9pPr>
          </a:lstStyle>
          <a:p/>
        </p:txBody>
      </p:sp>
      <p:sp>
        <p:nvSpPr>
          <p:cNvPr id="137" name="Google Shape;137;p40"/>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38" name="Google Shape;138;p40"/>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39" name="Google Shape;139;p40"/>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0" name="Shape 140"/>
        <p:cNvGrpSpPr/>
        <p:nvPr/>
      </p:nvGrpSpPr>
      <p:grpSpPr>
        <a:xfrm>
          <a:off x="0" y="0"/>
          <a:ext cx="0" cy="0"/>
          <a:chOff x="0" y="0"/>
          <a:chExt cx="0" cy="0"/>
        </a:xfrm>
      </p:grpSpPr>
      <p:sp>
        <p:nvSpPr>
          <p:cNvPr id="141" name="Google Shape;141;p4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200"/>
              <a:buNone/>
              <a:defRPr sz="2000"/>
            </a:lvl1pPr>
            <a:lvl2pPr indent="-228600" lvl="1" marL="914400" algn="l">
              <a:spcBef>
                <a:spcPts val="360"/>
              </a:spcBef>
              <a:spcAft>
                <a:spcPts val="0"/>
              </a:spcAft>
              <a:buSzPts val="990"/>
              <a:buNone/>
              <a:defRPr sz="1800"/>
            </a:lvl2pPr>
            <a:lvl3pPr indent="-228600" lvl="2" marL="1371600" algn="l">
              <a:spcBef>
                <a:spcPts val="320"/>
              </a:spcBef>
              <a:spcAft>
                <a:spcPts val="0"/>
              </a:spcAft>
              <a:buSzPts val="800"/>
              <a:buNone/>
              <a:defRPr sz="1600"/>
            </a:lvl3pPr>
            <a:lvl4pPr indent="-228600" lvl="3" marL="1828800" algn="l">
              <a:spcBef>
                <a:spcPts val="280"/>
              </a:spcBef>
              <a:spcAft>
                <a:spcPts val="0"/>
              </a:spcAft>
              <a:buSzPts val="770"/>
              <a:buNone/>
              <a:defRPr sz="1400"/>
            </a:lvl4pPr>
            <a:lvl5pPr indent="-228600" lvl="4" marL="2286000" algn="l">
              <a:spcBef>
                <a:spcPts val="280"/>
              </a:spcBef>
              <a:spcAft>
                <a:spcPts val="0"/>
              </a:spcAft>
              <a:buSzPts val="700"/>
              <a:buNone/>
              <a:defRPr sz="1400"/>
            </a:lvl5pPr>
            <a:lvl6pPr indent="-228600" lvl="5" marL="2743200" algn="l">
              <a:spcBef>
                <a:spcPts val="280"/>
              </a:spcBef>
              <a:spcAft>
                <a:spcPts val="0"/>
              </a:spcAft>
              <a:buSzPts val="700"/>
              <a:buNone/>
              <a:defRPr sz="1400"/>
            </a:lvl6pPr>
            <a:lvl7pPr indent="-228600" lvl="6" marL="3200400" algn="l">
              <a:spcBef>
                <a:spcPts val="280"/>
              </a:spcBef>
              <a:spcAft>
                <a:spcPts val="0"/>
              </a:spcAft>
              <a:buSzPts val="700"/>
              <a:buNone/>
              <a:defRPr sz="1400"/>
            </a:lvl7pPr>
            <a:lvl8pPr indent="-228600" lvl="7" marL="3657600" algn="l">
              <a:spcBef>
                <a:spcPts val="280"/>
              </a:spcBef>
              <a:spcAft>
                <a:spcPts val="0"/>
              </a:spcAft>
              <a:buSzPts val="700"/>
              <a:buNone/>
              <a:defRPr sz="1400"/>
            </a:lvl8pPr>
            <a:lvl9pPr indent="-228600" lvl="8" marL="4114800" algn="l">
              <a:spcBef>
                <a:spcPts val="280"/>
              </a:spcBef>
              <a:spcAft>
                <a:spcPts val="0"/>
              </a:spcAft>
              <a:buSzPts val="700"/>
              <a:buNone/>
              <a:defRPr sz="1400"/>
            </a:lvl9pPr>
          </a:lstStyle>
          <a:p/>
        </p:txBody>
      </p:sp>
      <p:sp>
        <p:nvSpPr>
          <p:cNvPr id="143" name="Google Shape;143;p41"/>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44" name="Google Shape;144;p41"/>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45" name="Google Shape;145;p41"/>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6" name="Shape 146"/>
        <p:cNvGrpSpPr/>
        <p:nvPr/>
      </p:nvGrpSpPr>
      <p:grpSpPr>
        <a:xfrm>
          <a:off x="0" y="0"/>
          <a:ext cx="0" cy="0"/>
          <a:chOff x="0" y="0"/>
          <a:chExt cx="0" cy="0"/>
        </a:xfrm>
      </p:grpSpPr>
      <p:sp>
        <p:nvSpPr>
          <p:cNvPr id="147" name="Google Shape;147;p42"/>
          <p:cNvSpPr txBox="1"/>
          <p:nvPr>
            <p:ph type="title"/>
          </p:nvPr>
        </p:nvSpPr>
        <p:spPr>
          <a:xfrm>
            <a:off x="1150938" y="214313"/>
            <a:ext cx="7793037" cy="146208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2"/>
          <p:cNvSpPr txBox="1"/>
          <p:nvPr>
            <p:ph idx="1" type="body"/>
          </p:nvPr>
        </p:nvSpPr>
        <p:spPr>
          <a:xfrm>
            <a:off x="1182688" y="2017713"/>
            <a:ext cx="3810000" cy="4114800"/>
          </a:xfrm>
          <a:prstGeom prst="rect">
            <a:avLst/>
          </a:prstGeom>
          <a:noFill/>
          <a:ln>
            <a:noFill/>
          </a:ln>
        </p:spPr>
        <p:txBody>
          <a:bodyPr anchorCtr="0" anchor="t" bIns="45700" lIns="91425" spcFirstLastPara="1" rIns="91425" wrap="square" tIns="45700">
            <a:noAutofit/>
          </a:bodyPr>
          <a:lstStyle>
            <a:lvl1pPr indent="-335280" lvl="0" marL="457200" algn="l">
              <a:spcBef>
                <a:spcPts val="560"/>
              </a:spcBef>
              <a:spcAft>
                <a:spcPts val="0"/>
              </a:spcAft>
              <a:buSzPts val="1680"/>
              <a:buChar char="■"/>
              <a:defRPr sz="2800"/>
            </a:lvl1pPr>
            <a:lvl2pPr indent="-312419" lvl="1" marL="914400" algn="l">
              <a:spcBef>
                <a:spcPts val="480"/>
              </a:spcBef>
              <a:spcAft>
                <a:spcPts val="0"/>
              </a:spcAft>
              <a:buSzPts val="1320"/>
              <a:buChar char="■"/>
              <a:defRPr sz="2400"/>
            </a:lvl2pPr>
            <a:lvl3pPr indent="-292100" lvl="2" marL="1371600" algn="l">
              <a:spcBef>
                <a:spcPts val="400"/>
              </a:spcBef>
              <a:spcAft>
                <a:spcPts val="0"/>
              </a:spcAft>
              <a:buSzPts val="1000"/>
              <a:buChar char="■"/>
              <a:defRPr sz="2000"/>
            </a:lvl3pPr>
            <a:lvl4pPr indent="-291464" lvl="3" marL="1828800" algn="l">
              <a:spcBef>
                <a:spcPts val="360"/>
              </a:spcBef>
              <a:spcAft>
                <a:spcPts val="0"/>
              </a:spcAft>
              <a:buSzPts val="990"/>
              <a:buChar char="■"/>
              <a:defRPr sz="1800"/>
            </a:lvl4pPr>
            <a:lvl5pPr indent="-285750" lvl="4" marL="2286000" algn="l">
              <a:spcBef>
                <a:spcPts val="360"/>
              </a:spcBef>
              <a:spcAft>
                <a:spcPts val="0"/>
              </a:spcAft>
              <a:buSzPts val="900"/>
              <a:buChar char="■"/>
              <a:defRPr sz="1800"/>
            </a:lvl5pPr>
            <a:lvl6pPr indent="-285750" lvl="5" marL="2743200" algn="l">
              <a:spcBef>
                <a:spcPts val="360"/>
              </a:spcBef>
              <a:spcAft>
                <a:spcPts val="0"/>
              </a:spcAft>
              <a:buSzPts val="900"/>
              <a:buChar char="■"/>
              <a:defRPr sz="1800"/>
            </a:lvl6pPr>
            <a:lvl7pPr indent="-285750" lvl="6" marL="3200400" algn="l">
              <a:spcBef>
                <a:spcPts val="360"/>
              </a:spcBef>
              <a:spcAft>
                <a:spcPts val="0"/>
              </a:spcAft>
              <a:buSzPts val="900"/>
              <a:buChar char="■"/>
              <a:defRPr sz="1800"/>
            </a:lvl7pPr>
            <a:lvl8pPr indent="-285750" lvl="7" marL="3657600" algn="l">
              <a:spcBef>
                <a:spcPts val="360"/>
              </a:spcBef>
              <a:spcAft>
                <a:spcPts val="0"/>
              </a:spcAft>
              <a:buSzPts val="900"/>
              <a:buChar char="■"/>
              <a:defRPr sz="1800"/>
            </a:lvl8pPr>
            <a:lvl9pPr indent="-285750" lvl="8" marL="4114800" algn="l">
              <a:spcBef>
                <a:spcPts val="360"/>
              </a:spcBef>
              <a:spcAft>
                <a:spcPts val="0"/>
              </a:spcAft>
              <a:buSzPts val="900"/>
              <a:buChar char="■"/>
              <a:defRPr sz="1800"/>
            </a:lvl9pPr>
          </a:lstStyle>
          <a:p/>
        </p:txBody>
      </p:sp>
      <p:sp>
        <p:nvSpPr>
          <p:cNvPr id="149" name="Google Shape;149;p42"/>
          <p:cNvSpPr txBox="1"/>
          <p:nvPr>
            <p:ph idx="2" type="body"/>
          </p:nvPr>
        </p:nvSpPr>
        <p:spPr>
          <a:xfrm>
            <a:off x="5145088" y="2017713"/>
            <a:ext cx="3810000" cy="4114800"/>
          </a:xfrm>
          <a:prstGeom prst="rect">
            <a:avLst/>
          </a:prstGeom>
          <a:noFill/>
          <a:ln>
            <a:noFill/>
          </a:ln>
        </p:spPr>
        <p:txBody>
          <a:bodyPr anchorCtr="0" anchor="t" bIns="45700" lIns="91425" spcFirstLastPara="1" rIns="91425" wrap="square" tIns="45700">
            <a:noAutofit/>
          </a:bodyPr>
          <a:lstStyle>
            <a:lvl1pPr indent="-335280" lvl="0" marL="457200" algn="l">
              <a:spcBef>
                <a:spcPts val="560"/>
              </a:spcBef>
              <a:spcAft>
                <a:spcPts val="0"/>
              </a:spcAft>
              <a:buSzPts val="1680"/>
              <a:buChar char="■"/>
              <a:defRPr sz="2800"/>
            </a:lvl1pPr>
            <a:lvl2pPr indent="-312419" lvl="1" marL="914400" algn="l">
              <a:spcBef>
                <a:spcPts val="480"/>
              </a:spcBef>
              <a:spcAft>
                <a:spcPts val="0"/>
              </a:spcAft>
              <a:buSzPts val="1320"/>
              <a:buChar char="■"/>
              <a:defRPr sz="2400"/>
            </a:lvl2pPr>
            <a:lvl3pPr indent="-292100" lvl="2" marL="1371600" algn="l">
              <a:spcBef>
                <a:spcPts val="400"/>
              </a:spcBef>
              <a:spcAft>
                <a:spcPts val="0"/>
              </a:spcAft>
              <a:buSzPts val="1000"/>
              <a:buChar char="■"/>
              <a:defRPr sz="2000"/>
            </a:lvl3pPr>
            <a:lvl4pPr indent="-291464" lvl="3" marL="1828800" algn="l">
              <a:spcBef>
                <a:spcPts val="360"/>
              </a:spcBef>
              <a:spcAft>
                <a:spcPts val="0"/>
              </a:spcAft>
              <a:buSzPts val="990"/>
              <a:buChar char="■"/>
              <a:defRPr sz="1800"/>
            </a:lvl4pPr>
            <a:lvl5pPr indent="-285750" lvl="4" marL="2286000" algn="l">
              <a:spcBef>
                <a:spcPts val="360"/>
              </a:spcBef>
              <a:spcAft>
                <a:spcPts val="0"/>
              </a:spcAft>
              <a:buSzPts val="900"/>
              <a:buChar char="■"/>
              <a:defRPr sz="1800"/>
            </a:lvl5pPr>
            <a:lvl6pPr indent="-285750" lvl="5" marL="2743200" algn="l">
              <a:spcBef>
                <a:spcPts val="360"/>
              </a:spcBef>
              <a:spcAft>
                <a:spcPts val="0"/>
              </a:spcAft>
              <a:buSzPts val="900"/>
              <a:buChar char="■"/>
              <a:defRPr sz="1800"/>
            </a:lvl6pPr>
            <a:lvl7pPr indent="-285750" lvl="6" marL="3200400" algn="l">
              <a:spcBef>
                <a:spcPts val="360"/>
              </a:spcBef>
              <a:spcAft>
                <a:spcPts val="0"/>
              </a:spcAft>
              <a:buSzPts val="900"/>
              <a:buChar char="■"/>
              <a:defRPr sz="1800"/>
            </a:lvl7pPr>
            <a:lvl8pPr indent="-285750" lvl="7" marL="3657600" algn="l">
              <a:spcBef>
                <a:spcPts val="360"/>
              </a:spcBef>
              <a:spcAft>
                <a:spcPts val="0"/>
              </a:spcAft>
              <a:buSzPts val="900"/>
              <a:buChar char="■"/>
              <a:defRPr sz="1800"/>
            </a:lvl8pPr>
            <a:lvl9pPr indent="-285750" lvl="8" marL="4114800" algn="l">
              <a:spcBef>
                <a:spcPts val="360"/>
              </a:spcBef>
              <a:spcAft>
                <a:spcPts val="0"/>
              </a:spcAft>
              <a:buSzPts val="900"/>
              <a:buChar char="■"/>
              <a:defRPr sz="1800"/>
            </a:lvl9pPr>
          </a:lstStyle>
          <a:p/>
        </p:txBody>
      </p:sp>
      <p:sp>
        <p:nvSpPr>
          <p:cNvPr id="150" name="Google Shape;150;p42"/>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51" name="Google Shape;151;p42"/>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52" name="Google Shape;152;p42"/>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3" name="Shape 153"/>
        <p:cNvGrpSpPr/>
        <p:nvPr/>
      </p:nvGrpSpPr>
      <p:grpSpPr>
        <a:xfrm>
          <a:off x="0" y="0"/>
          <a:ext cx="0" cy="0"/>
          <a:chOff x="0" y="0"/>
          <a:chExt cx="0" cy="0"/>
        </a:xfrm>
      </p:grpSpPr>
      <p:sp>
        <p:nvSpPr>
          <p:cNvPr id="154" name="Google Shape;154;p43"/>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440"/>
              <a:buNone/>
              <a:defRPr b="1" sz="2400"/>
            </a:lvl1pPr>
            <a:lvl2pPr indent="-228600" lvl="1" marL="914400" algn="l">
              <a:spcBef>
                <a:spcPts val="400"/>
              </a:spcBef>
              <a:spcAft>
                <a:spcPts val="0"/>
              </a:spcAft>
              <a:buSzPts val="1100"/>
              <a:buNone/>
              <a:defRPr b="1" sz="2000"/>
            </a:lvl2pPr>
            <a:lvl3pPr indent="-228600" lvl="2" marL="1371600" algn="l">
              <a:spcBef>
                <a:spcPts val="360"/>
              </a:spcBef>
              <a:spcAft>
                <a:spcPts val="0"/>
              </a:spcAft>
              <a:buSzPts val="900"/>
              <a:buNone/>
              <a:defRPr b="1" sz="1800"/>
            </a:lvl3pPr>
            <a:lvl4pPr indent="-228600" lvl="3" marL="1828800" algn="l">
              <a:spcBef>
                <a:spcPts val="320"/>
              </a:spcBef>
              <a:spcAft>
                <a:spcPts val="0"/>
              </a:spcAft>
              <a:buSzPts val="880"/>
              <a:buNone/>
              <a:defRPr b="1" sz="1600"/>
            </a:lvl4pPr>
            <a:lvl5pPr indent="-228600" lvl="4" marL="2286000" algn="l">
              <a:spcBef>
                <a:spcPts val="320"/>
              </a:spcBef>
              <a:spcAft>
                <a:spcPts val="0"/>
              </a:spcAft>
              <a:buSzPts val="800"/>
              <a:buNone/>
              <a:defRPr b="1" sz="1600"/>
            </a:lvl5pPr>
            <a:lvl6pPr indent="-228600" lvl="5" marL="2743200" algn="l">
              <a:spcBef>
                <a:spcPts val="320"/>
              </a:spcBef>
              <a:spcAft>
                <a:spcPts val="0"/>
              </a:spcAft>
              <a:buSzPts val="800"/>
              <a:buNone/>
              <a:defRPr b="1" sz="1600"/>
            </a:lvl6pPr>
            <a:lvl7pPr indent="-228600" lvl="6" marL="3200400" algn="l">
              <a:spcBef>
                <a:spcPts val="320"/>
              </a:spcBef>
              <a:spcAft>
                <a:spcPts val="0"/>
              </a:spcAft>
              <a:buSzPts val="800"/>
              <a:buNone/>
              <a:defRPr b="1" sz="1600"/>
            </a:lvl7pPr>
            <a:lvl8pPr indent="-228600" lvl="7" marL="3657600" algn="l">
              <a:spcBef>
                <a:spcPts val="320"/>
              </a:spcBef>
              <a:spcAft>
                <a:spcPts val="0"/>
              </a:spcAft>
              <a:buSzPts val="800"/>
              <a:buNone/>
              <a:defRPr b="1" sz="1600"/>
            </a:lvl8pPr>
            <a:lvl9pPr indent="-228600" lvl="8" marL="4114800" algn="l">
              <a:spcBef>
                <a:spcPts val="320"/>
              </a:spcBef>
              <a:spcAft>
                <a:spcPts val="0"/>
              </a:spcAft>
              <a:buSzPts val="800"/>
              <a:buNone/>
              <a:defRPr b="1" sz="1600"/>
            </a:lvl9pPr>
          </a:lstStyle>
          <a:p/>
        </p:txBody>
      </p:sp>
      <p:sp>
        <p:nvSpPr>
          <p:cNvPr id="156" name="Google Shape;156;p4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20040" lvl="0" marL="457200" algn="l">
              <a:spcBef>
                <a:spcPts val="480"/>
              </a:spcBef>
              <a:spcAft>
                <a:spcPts val="0"/>
              </a:spcAft>
              <a:buSzPts val="1440"/>
              <a:buChar char="■"/>
              <a:defRPr sz="2400"/>
            </a:lvl1pPr>
            <a:lvl2pPr indent="-298450" lvl="1" marL="914400" algn="l">
              <a:spcBef>
                <a:spcPts val="400"/>
              </a:spcBef>
              <a:spcAft>
                <a:spcPts val="0"/>
              </a:spcAft>
              <a:buSzPts val="1100"/>
              <a:buChar char="■"/>
              <a:defRPr sz="2000"/>
            </a:lvl2pPr>
            <a:lvl3pPr indent="-285750" lvl="2" marL="1371600" algn="l">
              <a:spcBef>
                <a:spcPts val="360"/>
              </a:spcBef>
              <a:spcAft>
                <a:spcPts val="0"/>
              </a:spcAft>
              <a:buSzPts val="900"/>
              <a:buChar char="■"/>
              <a:defRPr sz="1800"/>
            </a:lvl3pPr>
            <a:lvl4pPr indent="-284480" lvl="3" marL="1828800" algn="l">
              <a:spcBef>
                <a:spcPts val="320"/>
              </a:spcBef>
              <a:spcAft>
                <a:spcPts val="0"/>
              </a:spcAft>
              <a:buSzPts val="880"/>
              <a:buChar char="■"/>
              <a:defRPr sz="1600"/>
            </a:lvl4pPr>
            <a:lvl5pPr indent="-279400" lvl="4" marL="2286000" algn="l">
              <a:spcBef>
                <a:spcPts val="320"/>
              </a:spcBef>
              <a:spcAft>
                <a:spcPts val="0"/>
              </a:spcAft>
              <a:buSzPts val="800"/>
              <a:buChar char="■"/>
              <a:defRPr sz="1600"/>
            </a:lvl5pPr>
            <a:lvl6pPr indent="-279400" lvl="5" marL="2743200" algn="l">
              <a:spcBef>
                <a:spcPts val="320"/>
              </a:spcBef>
              <a:spcAft>
                <a:spcPts val="0"/>
              </a:spcAft>
              <a:buSzPts val="800"/>
              <a:buChar char="■"/>
              <a:defRPr sz="1600"/>
            </a:lvl6pPr>
            <a:lvl7pPr indent="-279400" lvl="6" marL="3200400" algn="l">
              <a:spcBef>
                <a:spcPts val="320"/>
              </a:spcBef>
              <a:spcAft>
                <a:spcPts val="0"/>
              </a:spcAft>
              <a:buSzPts val="800"/>
              <a:buChar char="■"/>
              <a:defRPr sz="1600"/>
            </a:lvl7pPr>
            <a:lvl8pPr indent="-279400" lvl="7" marL="3657600" algn="l">
              <a:spcBef>
                <a:spcPts val="320"/>
              </a:spcBef>
              <a:spcAft>
                <a:spcPts val="0"/>
              </a:spcAft>
              <a:buSzPts val="800"/>
              <a:buChar char="■"/>
              <a:defRPr sz="1600"/>
            </a:lvl8pPr>
            <a:lvl9pPr indent="-279400" lvl="8" marL="4114800" algn="l">
              <a:spcBef>
                <a:spcPts val="320"/>
              </a:spcBef>
              <a:spcAft>
                <a:spcPts val="0"/>
              </a:spcAft>
              <a:buSzPts val="800"/>
              <a:buChar char="■"/>
              <a:defRPr sz="1600"/>
            </a:lvl9pPr>
          </a:lstStyle>
          <a:p/>
        </p:txBody>
      </p:sp>
      <p:sp>
        <p:nvSpPr>
          <p:cNvPr id="157" name="Google Shape;157;p4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440"/>
              <a:buNone/>
              <a:defRPr b="1" sz="2400"/>
            </a:lvl1pPr>
            <a:lvl2pPr indent="-228600" lvl="1" marL="914400" algn="l">
              <a:spcBef>
                <a:spcPts val="400"/>
              </a:spcBef>
              <a:spcAft>
                <a:spcPts val="0"/>
              </a:spcAft>
              <a:buSzPts val="1100"/>
              <a:buNone/>
              <a:defRPr b="1" sz="2000"/>
            </a:lvl2pPr>
            <a:lvl3pPr indent="-228600" lvl="2" marL="1371600" algn="l">
              <a:spcBef>
                <a:spcPts val="360"/>
              </a:spcBef>
              <a:spcAft>
                <a:spcPts val="0"/>
              </a:spcAft>
              <a:buSzPts val="900"/>
              <a:buNone/>
              <a:defRPr b="1" sz="1800"/>
            </a:lvl3pPr>
            <a:lvl4pPr indent="-228600" lvl="3" marL="1828800" algn="l">
              <a:spcBef>
                <a:spcPts val="320"/>
              </a:spcBef>
              <a:spcAft>
                <a:spcPts val="0"/>
              </a:spcAft>
              <a:buSzPts val="880"/>
              <a:buNone/>
              <a:defRPr b="1" sz="1600"/>
            </a:lvl4pPr>
            <a:lvl5pPr indent="-228600" lvl="4" marL="2286000" algn="l">
              <a:spcBef>
                <a:spcPts val="320"/>
              </a:spcBef>
              <a:spcAft>
                <a:spcPts val="0"/>
              </a:spcAft>
              <a:buSzPts val="800"/>
              <a:buNone/>
              <a:defRPr b="1" sz="1600"/>
            </a:lvl5pPr>
            <a:lvl6pPr indent="-228600" lvl="5" marL="2743200" algn="l">
              <a:spcBef>
                <a:spcPts val="320"/>
              </a:spcBef>
              <a:spcAft>
                <a:spcPts val="0"/>
              </a:spcAft>
              <a:buSzPts val="800"/>
              <a:buNone/>
              <a:defRPr b="1" sz="1600"/>
            </a:lvl6pPr>
            <a:lvl7pPr indent="-228600" lvl="6" marL="3200400" algn="l">
              <a:spcBef>
                <a:spcPts val="320"/>
              </a:spcBef>
              <a:spcAft>
                <a:spcPts val="0"/>
              </a:spcAft>
              <a:buSzPts val="800"/>
              <a:buNone/>
              <a:defRPr b="1" sz="1600"/>
            </a:lvl7pPr>
            <a:lvl8pPr indent="-228600" lvl="7" marL="3657600" algn="l">
              <a:spcBef>
                <a:spcPts val="320"/>
              </a:spcBef>
              <a:spcAft>
                <a:spcPts val="0"/>
              </a:spcAft>
              <a:buSzPts val="800"/>
              <a:buNone/>
              <a:defRPr b="1" sz="1600"/>
            </a:lvl8pPr>
            <a:lvl9pPr indent="-228600" lvl="8" marL="4114800" algn="l">
              <a:spcBef>
                <a:spcPts val="320"/>
              </a:spcBef>
              <a:spcAft>
                <a:spcPts val="0"/>
              </a:spcAft>
              <a:buSzPts val="800"/>
              <a:buNone/>
              <a:defRPr b="1" sz="1600"/>
            </a:lvl9pPr>
          </a:lstStyle>
          <a:p/>
        </p:txBody>
      </p:sp>
      <p:sp>
        <p:nvSpPr>
          <p:cNvPr id="158" name="Google Shape;158;p4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20040" lvl="0" marL="457200" algn="l">
              <a:spcBef>
                <a:spcPts val="480"/>
              </a:spcBef>
              <a:spcAft>
                <a:spcPts val="0"/>
              </a:spcAft>
              <a:buSzPts val="1440"/>
              <a:buChar char="■"/>
              <a:defRPr sz="2400"/>
            </a:lvl1pPr>
            <a:lvl2pPr indent="-298450" lvl="1" marL="914400" algn="l">
              <a:spcBef>
                <a:spcPts val="400"/>
              </a:spcBef>
              <a:spcAft>
                <a:spcPts val="0"/>
              </a:spcAft>
              <a:buSzPts val="1100"/>
              <a:buChar char="■"/>
              <a:defRPr sz="2000"/>
            </a:lvl2pPr>
            <a:lvl3pPr indent="-285750" lvl="2" marL="1371600" algn="l">
              <a:spcBef>
                <a:spcPts val="360"/>
              </a:spcBef>
              <a:spcAft>
                <a:spcPts val="0"/>
              </a:spcAft>
              <a:buSzPts val="900"/>
              <a:buChar char="■"/>
              <a:defRPr sz="1800"/>
            </a:lvl3pPr>
            <a:lvl4pPr indent="-284480" lvl="3" marL="1828800" algn="l">
              <a:spcBef>
                <a:spcPts val="320"/>
              </a:spcBef>
              <a:spcAft>
                <a:spcPts val="0"/>
              </a:spcAft>
              <a:buSzPts val="880"/>
              <a:buChar char="■"/>
              <a:defRPr sz="1600"/>
            </a:lvl4pPr>
            <a:lvl5pPr indent="-279400" lvl="4" marL="2286000" algn="l">
              <a:spcBef>
                <a:spcPts val="320"/>
              </a:spcBef>
              <a:spcAft>
                <a:spcPts val="0"/>
              </a:spcAft>
              <a:buSzPts val="800"/>
              <a:buChar char="■"/>
              <a:defRPr sz="1600"/>
            </a:lvl5pPr>
            <a:lvl6pPr indent="-279400" lvl="5" marL="2743200" algn="l">
              <a:spcBef>
                <a:spcPts val="320"/>
              </a:spcBef>
              <a:spcAft>
                <a:spcPts val="0"/>
              </a:spcAft>
              <a:buSzPts val="800"/>
              <a:buChar char="■"/>
              <a:defRPr sz="1600"/>
            </a:lvl6pPr>
            <a:lvl7pPr indent="-279400" lvl="6" marL="3200400" algn="l">
              <a:spcBef>
                <a:spcPts val="320"/>
              </a:spcBef>
              <a:spcAft>
                <a:spcPts val="0"/>
              </a:spcAft>
              <a:buSzPts val="800"/>
              <a:buChar char="■"/>
              <a:defRPr sz="1600"/>
            </a:lvl7pPr>
            <a:lvl8pPr indent="-279400" lvl="7" marL="3657600" algn="l">
              <a:spcBef>
                <a:spcPts val="320"/>
              </a:spcBef>
              <a:spcAft>
                <a:spcPts val="0"/>
              </a:spcAft>
              <a:buSzPts val="800"/>
              <a:buChar char="■"/>
              <a:defRPr sz="1600"/>
            </a:lvl8pPr>
            <a:lvl9pPr indent="-279400" lvl="8" marL="4114800" algn="l">
              <a:spcBef>
                <a:spcPts val="320"/>
              </a:spcBef>
              <a:spcAft>
                <a:spcPts val="0"/>
              </a:spcAft>
              <a:buSzPts val="800"/>
              <a:buChar char="■"/>
              <a:defRPr sz="1600"/>
            </a:lvl9pPr>
          </a:lstStyle>
          <a:p/>
        </p:txBody>
      </p:sp>
      <p:sp>
        <p:nvSpPr>
          <p:cNvPr id="159" name="Google Shape;159;p43"/>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60" name="Google Shape;160;p43"/>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61" name="Google Shape;161;p43"/>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2" name="Shape 162"/>
        <p:cNvGrpSpPr/>
        <p:nvPr/>
      </p:nvGrpSpPr>
      <p:grpSpPr>
        <a:xfrm>
          <a:off x="0" y="0"/>
          <a:ext cx="0" cy="0"/>
          <a:chOff x="0" y="0"/>
          <a:chExt cx="0" cy="0"/>
        </a:xfrm>
      </p:grpSpPr>
      <p:sp>
        <p:nvSpPr>
          <p:cNvPr id="163" name="Google Shape;163;p44"/>
          <p:cNvSpPr txBox="1"/>
          <p:nvPr>
            <p:ph type="title"/>
          </p:nvPr>
        </p:nvSpPr>
        <p:spPr>
          <a:xfrm>
            <a:off x="1150938" y="214313"/>
            <a:ext cx="7793037" cy="146208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44"/>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65" name="Google Shape;165;p44"/>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66" name="Google Shape;166;p44"/>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7" name="Shape 167"/>
        <p:cNvGrpSpPr/>
        <p:nvPr/>
      </p:nvGrpSpPr>
      <p:grpSpPr>
        <a:xfrm>
          <a:off x="0" y="0"/>
          <a:ext cx="0" cy="0"/>
          <a:chOff x="0" y="0"/>
          <a:chExt cx="0" cy="0"/>
        </a:xfrm>
      </p:grpSpPr>
      <p:sp>
        <p:nvSpPr>
          <p:cNvPr id="168" name="Google Shape;168;p4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4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50520" lvl="0" marL="457200" algn="l">
              <a:spcBef>
                <a:spcPts val="640"/>
              </a:spcBef>
              <a:spcAft>
                <a:spcPts val="0"/>
              </a:spcAft>
              <a:buSzPts val="1920"/>
              <a:buChar char="■"/>
              <a:defRPr sz="3200"/>
            </a:lvl1pPr>
            <a:lvl2pPr indent="-326390" lvl="1" marL="914400" algn="l">
              <a:spcBef>
                <a:spcPts val="560"/>
              </a:spcBef>
              <a:spcAft>
                <a:spcPts val="0"/>
              </a:spcAft>
              <a:buSzPts val="1540"/>
              <a:buChar char="■"/>
              <a:defRPr sz="2800"/>
            </a:lvl2pPr>
            <a:lvl3pPr indent="-304800" lvl="2" marL="1371600" algn="l">
              <a:spcBef>
                <a:spcPts val="480"/>
              </a:spcBef>
              <a:spcAft>
                <a:spcPts val="0"/>
              </a:spcAft>
              <a:buSzPts val="1200"/>
              <a:buChar char="■"/>
              <a:defRPr sz="2400"/>
            </a:lvl3pPr>
            <a:lvl4pPr indent="-298450" lvl="3" marL="1828800" algn="l">
              <a:spcBef>
                <a:spcPts val="400"/>
              </a:spcBef>
              <a:spcAft>
                <a:spcPts val="0"/>
              </a:spcAft>
              <a:buSzPts val="1100"/>
              <a:buChar char="■"/>
              <a:defRPr sz="2000"/>
            </a:lvl4pPr>
            <a:lvl5pPr indent="-292100" lvl="4" marL="2286000" algn="l">
              <a:spcBef>
                <a:spcPts val="400"/>
              </a:spcBef>
              <a:spcAft>
                <a:spcPts val="0"/>
              </a:spcAft>
              <a:buSzPts val="1000"/>
              <a:buChar char="■"/>
              <a:defRPr sz="2000"/>
            </a:lvl5pPr>
            <a:lvl6pPr indent="-292100" lvl="5" marL="2743200" algn="l">
              <a:spcBef>
                <a:spcPts val="400"/>
              </a:spcBef>
              <a:spcAft>
                <a:spcPts val="0"/>
              </a:spcAft>
              <a:buSzPts val="1000"/>
              <a:buChar char="■"/>
              <a:defRPr sz="2000"/>
            </a:lvl6pPr>
            <a:lvl7pPr indent="-292100" lvl="6" marL="3200400" algn="l">
              <a:spcBef>
                <a:spcPts val="400"/>
              </a:spcBef>
              <a:spcAft>
                <a:spcPts val="0"/>
              </a:spcAft>
              <a:buSzPts val="1000"/>
              <a:buChar char="■"/>
              <a:defRPr sz="2000"/>
            </a:lvl7pPr>
            <a:lvl8pPr indent="-292100" lvl="7" marL="3657600" algn="l">
              <a:spcBef>
                <a:spcPts val="400"/>
              </a:spcBef>
              <a:spcAft>
                <a:spcPts val="0"/>
              </a:spcAft>
              <a:buSzPts val="1000"/>
              <a:buChar char="■"/>
              <a:defRPr sz="2000"/>
            </a:lvl8pPr>
            <a:lvl9pPr indent="-292100" lvl="8" marL="4114800" algn="l">
              <a:spcBef>
                <a:spcPts val="400"/>
              </a:spcBef>
              <a:spcAft>
                <a:spcPts val="0"/>
              </a:spcAft>
              <a:buSzPts val="1000"/>
              <a:buChar char="■"/>
              <a:defRPr sz="2000"/>
            </a:lvl9pPr>
          </a:lstStyle>
          <a:p/>
        </p:txBody>
      </p:sp>
      <p:sp>
        <p:nvSpPr>
          <p:cNvPr id="170" name="Google Shape;170;p4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840"/>
              <a:buNone/>
              <a:defRPr sz="1400"/>
            </a:lvl1pPr>
            <a:lvl2pPr indent="-228600" lvl="1" marL="914400" algn="l">
              <a:spcBef>
                <a:spcPts val="240"/>
              </a:spcBef>
              <a:spcAft>
                <a:spcPts val="0"/>
              </a:spcAft>
              <a:buSzPts val="660"/>
              <a:buNone/>
              <a:defRPr sz="1200"/>
            </a:lvl2pPr>
            <a:lvl3pPr indent="-228600" lvl="2" marL="1371600" algn="l">
              <a:spcBef>
                <a:spcPts val="200"/>
              </a:spcBef>
              <a:spcAft>
                <a:spcPts val="0"/>
              </a:spcAft>
              <a:buSzPts val="500"/>
              <a:buNone/>
              <a:defRPr sz="1000"/>
            </a:lvl3pPr>
            <a:lvl4pPr indent="-228600" lvl="3" marL="1828800" algn="l">
              <a:spcBef>
                <a:spcPts val="180"/>
              </a:spcBef>
              <a:spcAft>
                <a:spcPts val="0"/>
              </a:spcAft>
              <a:buSzPts val="495"/>
              <a:buNone/>
              <a:defRPr sz="900"/>
            </a:lvl4pPr>
            <a:lvl5pPr indent="-228600" lvl="4" marL="2286000" algn="l">
              <a:spcBef>
                <a:spcPts val="180"/>
              </a:spcBef>
              <a:spcAft>
                <a:spcPts val="0"/>
              </a:spcAft>
              <a:buSzPts val="450"/>
              <a:buNone/>
              <a:defRPr sz="900"/>
            </a:lvl5pPr>
            <a:lvl6pPr indent="-228600" lvl="5" marL="2743200" algn="l">
              <a:spcBef>
                <a:spcPts val="180"/>
              </a:spcBef>
              <a:spcAft>
                <a:spcPts val="0"/>
              </a:spcAft>
              <a:buSzPts val="450"/>
              <a:buNone/>
              <a:defRPr sz="900"/>
            </a:lvl6pPr>
            <a:lvl7pPr indent="-228600" lvl="6" marL="3200400" algn="l">
              <a:spcBef>
                <a:spcPts val="180"/>
              </a:spcBef>
              <a:spcAft>
                <a:spcPts val="0"/>
              </a:spcAft>
              <a:buSzPts val="450"/>
              <a:buNone/>
              <a:defRPr sz="900"/>
            </a:lvl7pPr>
            <a:lvl8pPr indent="-228600" lvl="7" marL="3657600" algn="l">
              <a:spcBef>
                <a:spcPts val="180"/>
              </a:spcBef>
              <a:spcAft>
                <a:spcPts val="0"/>
              </a:spcAft>
              <a:buSzPts val="450"/>
              <a:buNone/>
              <a:defRPr sz="900"/>
            </a:lvl8pPr>
            <a:lvl9pPr indent="-228600" lvl="8" marL="4114800" algn="l">
              <a:spcBef>
                <a:spcPts val="180"/>
              </a:spcBef>
              <a:spcAft>
                <a:spcPts val="0"/>
              </a:spcAft>
              <a:buSzPts val="450"/>
              <a:buNone/>
              <a:defRPr sz="900"/>
            </a:lvl9pPr>
          </a:lstStyle>
          <a:p/>
        </p:txBody>
      </p:sp>
      <p:sp>
        <p:nvSpPr>
          <p:cNvPr id="171" name="Google Shape;171;p45"/>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72" name="Google Shape;172;p45"/>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73" name="Google Shape;173;p45"/>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27"/>
          <p:cNvSpPr txBox="1"/>
          <p:nvPr>
            <p:ph type="title"/>
          </p:nvPr>
        </p:nvSpPr>
        <p:spPr>
          <a:xfrm>
            <a:off x="1150938" y="214313"/>
            <a:ext cx="7793037" cy="146208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7"/>
          <p:cNvSpPr txBox="1"/>
          <p:nvPr>
            <p:ph idx="1" type="body"/>
          </p:nvPr>
        </p:nvSpPr>
        <p:spPr>
          <a:xfrm>
            <a:off x="1182688" y="2017713"/>
            <a:ext cx="7772400" cy="4114800"/>
          </a:xfrm>
          <a:prstGeom prst="rect">
            <a:avLst/>
          </a:prstGeom>
          <a:noFill/>
          <a:ln>
            <a:noFill/>
          </a:ln>
        </p:spPr>
        <p:txBody>
          <a:bodyPr anchorCtr="0" anchor="t" bIns="45700" lIns="91425" spcFirstLastPara="1" rIns="91425" wrap="square" tIns="45700">
            <a:noAutofit/>
          </a:bodyPr>
          <a:lstStyle>
            <a:lvl1pPr indent="-297180" lvl="0" marL="457200" algn="l">
              <a:spcBef>
                <a:spcPts val="360"/>
              </a:spcBef>
              <a:spcAft>
                <a:spcPts val="0"/>
              </a:spcAft>
              <a:buSzPts val="1080"/>
              <a:buChar char="■"/>
              <a:defRPr/>
            </a:lvl1pPr>
            <a:lvl2pPr indent="-291465" lvl="1" marL="914400" algn="l">
              <a:spcBef>
                <a:spcPts val="360"/>
              </a:spcBef>
              <a:spcAft>
                <a:spcPts val="0"/>
              </a:spcAft>
              <a:buSzPts val="990"/>
              <a:buChar char="■"/>
              <a:defRPr/>
            </a:lvl2pPr>
            <a:lvl3pPr indent="-285750" lvl="2" marL="1371600" algn="l">
              <a:spcBef>
                <a:spcPts val="360"/>
              </a:spcBef>
              <a:spcAft>
                <a:spcPts val="0"/>
              </a:spcAft>
              <a:buSzPts val="900"/>
              <a:buChar char="■"/>
              <a:defRPr/>
            </a:lvl3pPr>
            <a:lvl4pPr indent="-291464" lvl="3" marL="1828800" algn="l">
              <a:spcBef>
                <a:spcPts val="360"/>
              </a:spcBef>
              <a:spcAft>
                <a:spcPts val="0"/>
              </a:spcAft>
              <a:buSzPts val="990"/>
              <a:buChar char="■"/>
              <a:defRPr/>
            </a:lvl4pPr>
            <a:lvl5pPr indent="-285750" lvl="4" marL="2286000" algn="l">
              <a:spcBef>
                <a:spcPts val="360"/>
              </a:spcBef>
              <a:spcAft>
                <a:spcPts val="0"/>
              </a:spcAft>
              <a:buSzPts val="900"/>
              <a:buChar char="■"/>
              <a:defRPr/>
            </a:lvl5pPr>
            <a:lvl6pPr indent="-285750" lvl="5" marL="2743200" algn="l">
              <a:spcBef>
                <a:spcPts val="360"/>
              </a:spcBef>
              <a:spcAft>
                <a:spcPts val="0"/>
              </a:spcAft>
              <a:buSzPts val="900"/>
              <a:buChar char="■"/>
              <a:defRPr/>
            </a:lvl6pPr>
            <a:lvl7pPr indent="-285750" lvl="6" marL="3200400" algn="l">
              <a:spcBef>
                <a:spcPts val="360"/>
              </a:spcBef>
              <a:spcAft>
                <a:spcPts val="0"/>
              </a:spcAft>
              <a:buSzPts val="900"/>
              <a:buChar char="■"/>
              <a:defRPr/>
            </a:lvl7pPr>
            <a:lvl8pPr indent="-285750" lvl="7" marL="3657600" algn="l">
              <a:spcBef>
                <a:spcPts val="360"/>
              </a:spcBef>
              <a:spcAft>
                <a:spcPts val="0"/>
              </a:spcAft>
              <a:buSzPts val="900"/>
              <a:buChar char="■"/>
              <a:defRPr/>
            </a:lvl8pPr>
            <a:lvl9pPr indent="-285750" lvl="8" marL="4114800" algn="l">
              <a:spcBef>
                <a:spcPts val="360"/>
              </a:spcBef>
              <a:spcAft>
                <a:spcPts val="0"/>
              </a:spcAft>
              <a:buSzPts val="900"/>
              <a:buChar char="■"/>
              <a:defRPr/>
            </a:lvl9pPr>
          </a:lstStyle>
          <a:p/>
        </p:txBody>
      </p:sp>
      <p:sp>
        <p:nvSpPr>
          <p:cNvPr id="29" name="Google Shape;29;p27"/>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30" name="Google Shape;30;p27"/>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31" name="Google Shape;31;p27"/>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4" name="Shape 174"/>
        <p:cNvGrpSpPr/>
        <p:nvPr/>
      </p:nvGrpSpPr>
      <p:grpSpPr>
        <a:xfrm>
          <a:off x="0" y="0"/>
          <a:ext cx="0" cy="0"/>
          <a:chOff x="0" y="0"/>
          <a:chExt cx="0" cy="0"/>
        </a:xfrm>
      </p:grpSpPr>
      <p:sp>
        <p:nvSpPr>
          <p:cNvPr id="175" name="Google Shape;175;p4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46"/>
          <p:cNvSpPr/>
          <p:nvPr>
            <p:ph idx="2" type="pic"/>
          </p:nvPr>
        </p:nvSpPr>
        <p:spPr>
          <a:xfrm>
            <a:off x="1792288" y="612775"/>
            <a:ext cx="5486400" cy="4114800"/>
          </a:xfrm>
          <a:prstGeom prst="rect">
            <a:avLst/>
          </a:prstGeom>
          <a:noFill/>
          <a:ln>
            <a:noFill/>
          </a:ln>
        </p:spPr>
      </p:sp>
      <p:sp>
        <p:nvSpPr>
          <p:cNvPr id="177" name="Google Shape;177;p4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840"/>
              <a:buNone/>
              <a:defRPr sz="1400"/>
            </a:lvl1pPr>
            <a:lvl2pPr indent="-228600" lvl="1" marL="914400" algn="l">
              <a:spcBef>
                <a:spcPts val="240"/>
              </a:spcBef>
              <a:spcAft>
                <a:spcPts val="0"/>
              </a:spcAft>
              <a:buSzPts val="660"/>
              <a:buNone/>
              <a:defRPr sz="1200"/>
            </a:lvl2pPr>
            <a:lvl3pPr indent="-228600" lvl="2" marL="1371600" algn="l">
              <a:spcBef>
                <a:spcPts val="200"/>
              </a:spcBef>
              <a:spcAft>
                <a:spcPts val="0"/>
              </a:spcAft>
              <a:buSzPts val="500"/>
              <a:buNone/>
              <a:defRPr sz="1000"/>
            </a:lvl3pPr>
            <a:lvl4pPr indent="-228600" lvl="3" marL="1828800" algn="l">
              <a:spcBef>
                <a:spcPts val="180"/>
              </a:spcBef>
              <a:spcAft>
                <a:spcPts val="0"/>
              </a:spcAft>
              <a:buSzPts val="495"/>
              <a:buNone/>
              <a:defRPr sz="900"/>
            </a:lvl4pPr>
            <a:lvl5pPr indent="-228600" lvl="4" marL="2286000" algn="l">
              <a:spcBef>
                <a:spcPts val="180"/>
              </a:spcBef>
              <a:spcAft>
                <a:spcPts val="0"/>
              </a:spcAft>
              <a:buSzPts val="450"/>
              <a:buNone/>
              <a:defRPr sz="900"/>
            </a:lvl5pPr>
            <a:lvl6pPr indent="-228600" lvl="5" marL="2743200" algn="l">
              <a:spcBef>
                <a:spcPts val="180"/>
              </a:spcBef>
              <a:spcAft>
                <a:spcPts val="0"/>
              </a:spcAft>
              <a:buSzPts val="450"/>
              <a:buNone/>
              <a:defRPr sz="900"/>
            </a:lvl6pPr>
            <a:lvl7pPr indent="-228600" lvl="6" marL="3200400" algn="l">
              <a:spcBef>
                <a:spcPts val="180"/>
              </a:spcBef>
              <a:spcAft>
                <a:spcPts val="0"/>
              </a:spcAft>
              <a:buSzPts val="450"/>
              <a:buNone/>
              <a:defRPr sz="900"/>
            </a:lvl7pPr>
            <a:lvl8pPr indent="-228600" lvl="7" marL="3657600" algn="l">
              <a:spcBef>
                <a:spcPts val="180"/>
              </a:spcBef>
              <a:spcAft>
                <a:spcPts val="0"/>
              </a:spcAft>
              <a:buSzPts val="450"/>
              <a:buNone/>
              <a:defRPr sz="900"/>
            </a:lvl8pPr>
            <a:lvl9pPr indent="-228600" lvl="8" marL="4114800" algn="l">
              <a:spcBef>
                <a:spcPts val="180"/>
              </a:spcBef>
              <a:spcAft>
                <a:spcPts val="0"/>
              </a:spcAft>
              <a:buSzPts val="450"/>
              <a:buNone/>
              <a:defRPr sz="900"/>
            </a:lvl9pPr>
          </a:lstStyle>
          <a:p/>
        </p:txBody>
      </p:sp>
      <p:sp>
        <p:nvSpPr>
          <p:cNvPr id="178" name="Google Shape;178;p46"/>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79" name="Google Shape;179;p46"/>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80" name="Google Shape;180;p46"/>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1" name="Shape 181"/>
        <p:cNvGrpSpPr/>
        <p:nvPr/>
      </p:nvGrpSpPr>
      <p:grpSpPr>
        <a:xfrm>
          <a:off x="0" y="0"/>
          <a:ext cx="0" cy="0"/>
          <a:chOff x="0" y="0"/>
          <a:chExt cx="0" cy="0"/>
        </a:xfrm>
      </p:grpSpPr>
      <p:sp>
        <p:nvSpPr>
          <p:cNvPr id="182" name="Google Shape;182;p47"/>
          <p:cNvSpPr txBox="1"/>
          <p:nvPr>
            <p:ph type="title"/>
          </p:nvPr>
        </p:nvSpPr>
        <p:spPr>
          <a:xfrm>
            <a:off x="1150938" y="214313"/>
            <a:ext cx="7793037" cy="146208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47"/>
          <p:cNvSpPr txBox="1"/>
          <p:nvPr>
            <p:ph idx="1" type="body"/>
          </p:nvPr>
        </p:nvSpPr>
        <p:spPr>
          <a:xfrm rot="5400000">
            <a:off x="3011488" y="188913"/>
            <a:ext cx="4114800" cy="7772400"/>
          </a:xfrm>
          <a:prstGeom prst="rect">
            <a:avLst/>
          </a:prstGeom>
          <a:noFill/>
          <a:ln>
            <a:noFill/>
          </a:ln>
        </p:spPr>
        <p:txBody>
          <a:bodyPr anchorCtr="0" anchor="t" bIns="45700" lIns="91425" spcFirstLastPara="1" rIns="91425" wrap="square" tIns="45700">
            <a:noAutofit/>
          </a:bodyPr>
          <a:lstStyle>
            <a:lvl1pPr indent="-297180" lvl="0" marL="457200" algn="l">
              <a:spcBef>
                <a:spcPts val="360"/>
              </a:spcBef>
              <a:spcAft>
                <a:spcPts val="0"/>
              </a:spcAft>
              <a:buSzPts val="1080"/>
              <a:buChar char="■"/>
              <a:defRPr/>
            </a:lvl1pPr>
            <a:lvl2pPr indent="-291465" lvl="1" marL="914400" algn="l">
              <a:spcBef>
                <a:spcPts val="360"/>
              </a:spcBef>
              <a:spcAft>
                <a:spcPts val="0"/>
              </a:spcAft>
              <a:buSzPts val="990"/>
              <a:buChar char="■"/>
              <a:defRPr/>
            </a:lvl2pPr>
            <a:lvl3pPr indent="-285750" lvl="2" marL="1371600" algn="l">
              <a:spcBef>
                <a:spcPts val="360"/>
              </a:spcBef>
              <a:spcAft>
                <a:spcPts val="0"/>
              </a:spcAft>
              <a:buSzPts val="900"/>
              <a:buChar char="■"/>
              <a:defRPr/>
            </a:lvl3pPr>
            <a:lvl4pPr indent="-291464" lvl="3" marL="1828800" algn="l">
              <a:spcBef>
                <a:spcPts val="360"/>
              </a:spcBef>
              <a:spcAft>
                <a:spcPts val="0"/>
              </a:spcAft>
              <a:buSzPts val="990"/>
              <a:buChar char="■"/>
              <a:defRPr/>
            </a:lvl4pPr>
            <a:lvl5pPr indent="-285750" lvl="4" marL="2286000" algn="l">
              <a:spcBef>
                <a:spcPts val="360"/>
              </a:spcBef>
              <a:spcAft>
                <a:spcPts val="0"/>
              </a:spcAft>
              <a:buSzPts val="900"/>
              <a:buChar char="■"/>
              <a:defRPr/>
            </a:lvl5pPr>
            <a:lvl6pPr indent="-285750" lvl="5" marL="2743200" algn="l">
              <a:spcBef>
                <a:spcPts val="360"/>
              </a:spcBef>
              <a:spcAft>
                <a:spcPts val="0"/>
              </a:spcAft>
              <a:buSzPts val="900"/>
              <a:buChar char="■"/>
              <a:defRPr/>
            </a:lvl6pPr>
            <a:lvl7pPr indent="-285750" lvl="6" marL="3200400" algn="l">
              <a:spcBef>
                <a:spcPts val="360"/>
              </a:spcBef>
              <a:spcAft>
                <a:spcPts val="0"/>
              </a:spcAft>
              <a:buSzPts val="900"/>
              <a:buChar char="■"/>
              <a:defRPr/>
            </a:lvl7pPr>
            <a:lvl8pPr indent="-285750" lvl="7" marL="3657600" algn="l">
              <a:spcBef>
                <a:spcPts val="360"/>
              </a:spcBef>
              <a:spcAft>
                <a:spcPts val="0"/>
              </a:spcAft>
              <a:buSzPts val="900"/>
              <a:buChar char="■"/>
              <a:defRPr/>
            </a:lvl8pPr>
            <a:lvl9pPr indent="-285750" lvl="8" marL="4114800" algn="l">
              <a:spcBef>
                <a:spcPts val="360"/>
              </a:spcBef>
              <a:spcAft>
                <a:spcPts val="0"/>
              </a:spcAft>
              <a:buSzPts val="900"/>
              <a:buChar char="■"/>
              <a:defRPr/>
            </a:lvl9pPr>
          </a:lstStyle>
          <a:p/>
        </p:txBody>
      </p:sp>
      <p:sp>
        <p:nvSpPr>
          <p:cNvPr id="184" name="Google Shape;184;p47"/>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85" name="Google Shape;185;p47"/>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86" name="Google Shape;186;p47"/>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7" name="Shape 187"/>
        <p:cNvGrpSpPr/>
        <p:nvPr/>
      </p:nvGrpSpPr>
      <p:grpSpPr>
        <a:xfrm>
          <a:off x="0" y="0"/>
          <a:ext cx="0" cy="0"/>
          <a:chOff x="0" y="0"/>
          <a:chExt cx="0" cy="0"/>
        </a:xfrm>
      </p:grpSpPr>
      <p:sp>
        <p:nvSpPr>
          <p:cNvPr id="188" name="Google Shape;188;p48"/>
          <p:cNvSpPr txBox="1"/>
          <p:nvPr>
            <p:ph type="title"/>
          </p:nvPr>
        </p:nvSpPr>
        <p:spPr>
          <a:xfrm rot="5400000">
            <a:off x="5020469" y="2197894"/>
            <a:ext cx="5918200" cy="19510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48"/>
          <p:cNvSpPr txBox="1"/>
          <p:nvPr>
            <p:ph idx="1" type="body"/>
          </p:nvPr>
        </p:nvSpPr>
        <p:spPr>
          <a:xfrm rot="5400000">
            <a:off x="1042194" y="323057"/>
            <a:ext cx="5918200" cy="5700712"/>
          </a:xfrm>
          <a:prstGeom prst="rect">
            <a:avLst/>
          </a:prstGeom>
          <a:noFill/>
          <a:ln>
            <a:noFill/>
          </a:ln>
        </p:spPr>
        <p:txBody>
          <a:bodyPr anchorCtr="0" anchor="t" bIns="45700" lIns="91425" spcFirstLastPara="1" rIns="91425" wrap="square" tIns="45700">
            <a:noAutofit/>
          </a:bodyPr>
          <a:lstStyle>
            <a:lvl1pPr indent="-297180" lvl="0" marL="457200" algn="l">
              <a:spcBef>
                <a:spcPts val="360"/>
              </a:spcBef>
              <a:spcAft>
                <a:spcPts val="0"/>
              </a:spcAft>
              <a:buSzPts val="1080"/>
              <a:buChar char="■"/>
              <a:defRPr/>
            </a:lvl1pPr>
            <a:lvl2pPr indent="-291465" lvl="1" marL="914400" algn="l">
              <a:spcBef>
                <a:spcPts val="360"/>
              </a:spcBef>
              <a:spcAft>
                <a:spcPts val="0"/>
              </a:spcAft>
              <a:buSzPts val="990"/>
              <a:buChar char="■"/>
              <a:defRPr/>
            </a:lvl2pPr>
            <a:lvl3pPr indent="-285750" lvl="2" marL="1371600" algn="l">
              <a:spcBef>
                <a:spcPts val="360"/>
              </a:spcBef>
              <a:spcAft>
                <a:spcPts val="0"/>
              </a:spcAft>
              <a:buSzPts val="900"/>
              <a:buChar char="■"/>
              <a:defRPr/>
            </a:lvl3pPr>
            <a:lvl4pPr indent="-291464" lvl="3" marL="1828800" algn="l">
              <a:spcBef>
                <a:spcPts val="360"/>
              </a:spcBef>
              <a:spcAft>
                <a:spcPts val="0"/>
              </a:spcAft>
              <a:buSzPts val="990"/>
              <a:buChar char="■"/>
              <a:defRPr/>
            </a:lvl4pPr>
            <a:lvl5pPr indent="-285750" lvl="4" marL="2286000" algn="l">
              <a:spcBef>
                <a:spcPts val="360"/>
              </a:spcBef>
              <a:spcAft>
                <a:spcPts val="0"/>
              </a:spcAft>
              <a:buSzPts val="900"/>
              <a:buChar char="■"/>
              <a:defRPr/>
            </a:lvl5pPr>
            <a:lvl6pPr indent="-285750" lvl="5" marL="2743200" algn="l">
              <a:spcBef>
                <a:spcPts val="360"/>
              </a:spcBef>
              <a:spcAft>
                <a:spcPts val="0"/>
              </a:spcAft>
              <a:buSzPts val="900"/>
              <a:buChar char="■"/>
              <a:defRPr/>
            </a:lvl6pPr>
            <a:lvl7pPr indent="-285750" lvl="6" marL="3200400" algn="l">
              <a:spcBef>
                <a:spcPts val="360"/>
              </a:spcBef>
              <a:spcAft>
                <a:spcPts val="0"/>
              </a:spcAft>
              <a:buSzPts val="900"/>
              <a:buChar char="■"/>
              <a:defRPr/>
            </a:lvl7pPr>
            <a:lvl8pPr indent="-285750" lvl="7" marL="3657600" algn="l">
              <a:spcBef>
                <a:spcPts val="360"/>
              </a:spcBef>
              <a:spcAft>
                <a:spcPts val="0"/>
              </a:spcAft>
              <a:buSzPts val="900"/>
              <a:buChar char="■"/>
              <a:defRPr/>
            </a:lvl8pPr>
            <a:lvl9pPr indent="-285750" lvl="8" marL="4114800" algn="l">
              <a:spcBef>
                <a:spcPts val="360"/>
              </a:spcBef>
              <a:spcAft>
                <a:spcPts val="0"/>
              </a:spcAft>
              <a:buSzPts val="900"/>
              <a:buChar char="■"/>
              <a:defRPr/>
            </a:lvl9pPr>
          </a:lstStyle>
          <a:p/>
        </p:txBody>
      </p:sp>
      <p:sp>
        <p:nvSpPr>
          <p:cNvPr id="190" name="Google Shape;190;p48"/>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91" name="Google Shape;191;p48"/>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192" name="Google Shape;192;p48"/>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32" name="Shape 32"/>
        <p:cNvGrpSpPr/>
        <p:nvPr/>
      </p:nvGrpSpPr>
      <p:grpSpPr>
        <a:xfrm>
          <a:off x="0" y="0"/>
          <a:ext cx="0" cy="0"/>
          <a:chOff x="0" y="0"/>
          <a:chExt cx="0" cy="0"/>
        </a:xfrm>
      </p:grpSpPr>
      <p:grpSp>
        <p:nvGrpSpPr>
          <p:cNvPr id="33" name="Google Shape;33;p30"/>
          <p:cNvGrpSpPr/>
          <p:nvPr/>
        </p:nvGrpSpPr>
        <p:grpSpPr>
          <a:xfrm>
            <a:off x="0" y="2438400"/>
            <a:ext cx="9009063" cy="1052513"/>
            <a:chOff x="0" y="1536"/>
            <a:chExt cx="5675" cy="663"/>
          </a:xfrm>
        </p:grpSpPr>
        <p:grpSp>
          <p:nvGrpSpPr>
            <p:cNvPr id="34" name="Google Shape;34;p30"/>
            <p:cNvGrpSpPr/>
            <p:nvPr/>
          </p:nvGrpSpPr>
          <p:grpSpPr>
            <a:xfrm>
              <a:off x="183" y="1604"/>
              <a:ext cx="448" cy="299"/>
              <a:chOff x="720" y="336"/>
              <a:chExt cx="624" cy="432"/>
            </a:xfrm>
          </p:grpSpPr>
          <p:sp>
            <p:nvSpPr>
              <p:cNvPr id="35" name="Google Shape;35;p30"/>
              <p:cNvSpPr/>
              <p:nvPr/>
            </p:nvSpPr>
            <p:spPr>
              <a:xfrm>
                <a:off x="720" y="336"/>
                <a:ext cx="384" cy="43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p:txBody>
          </p:sp>
          <p:sp>
            <p:nvSpPr>
              <p:cNvPr id="36" name="Google Shape;36;p30"/>
              <p:cNvSpPr/>
              <p:nvPr/>
            </p:nvSpPr>
            <p:spPr>
              <a:xfrm>
                <a:off x="1056" y="336"/>
                <a:ext cx="288" cy="43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p:txBody>
          </p:sp>
        </p:grpSp>
        <p:grpSp>
          <p:nvGrpSpPr>
            <p:cNvPr id="37" name="Google Shape;37;p30"/>
            <p:cNvGrpSpPr/>
            <p:nvPr/>
          </p:nvGrpSpPr>
          <p:grpSpPr>
            <a:xfrm>
              <a:off x="261" y="1870"/>
              <a:ext cx="465" cy="299"/>
              <a:chOff x="912" y="2640"/>
              <a:chExt cx="672" cy="432"/>
            </a:xfrm>
          </p:grpSpPr>
          <p:sp>
            <p:nvSpPr>
              <p:cNvPr id="38" name="Google Shape;38;p30"/>
              <p:cNvSpPr/>
              <p:nvPr/>
            </p:nvSpPr>
            <p:spPr>
              <a:xfrm>
                <a:off x="912" y="2640"/>
                <a:ext cx="384" cy="4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p:txBody>
          </p:sp>
          <p:sp>
            <p:nvSpPr>
              <p:cNvPr id="39" name="Google Shape;39;p30"/>
              <p:cNvSpPr/>
              <p:nvPr/>
            </p:nvSpPr>
            <p:spPr>
              <a:xfrm>
                <a:off x="1249" y="2640"/>
                <a:ext cx="335" cy="43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p:txBody>
          </p:sp>
        </p:grpSp>
        <p:sp>
          <p:nvSpPr>
            <p:cNvPr id="40" name="Google Shape;40;p30"/>
            <p:cNvSpPr/>
            <p:nvPr/>
          </p:nvSpPr>
          <p:spPr>
            <a:xfrm>
              <a:off x="0" y="1824"/>
              <a:ext cx="353" cy="266"/>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p:txBody>
        </p:sp>
        <p:sp>
          <p:nvSpPr>
            <p:cNvPr id="41" name="Google Shape;41;p30"/>
            <p:cNvSpPr/>
            <p:nvPr/>
          </p:nvSpPr>
          <p:spPr>
            <a:xfrm>
              <a:off x="400" y="1536"/>
              <a:ext cx="20" cy="66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p:txBody>
        </p:sp>
        <p:sp>
          <p:nvSpPr>
            <p:cNvPr id="42" name="Google Shape;42;p30"/>
            <p:cNvSpPr/>
            <p:nvPr/>
          </p:nvSpPr>
          <p:spPr>
            <a:xfrm flipH="1" rot="10800000">
              <a:off x="199" y="2054"/>
              <a:ext cx="5476" cy="35"/>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p:txBody>
        </p:sp>
      </p:grpSp>
      <p:sp>
        <p:nvSpPr>
          <p:cNvPr id="43" name="Google Shape;43;p30"/>
          <p:cNvSpPr txBox="1"/>
          <p:nvPr>
            <p:ph type="ctrTitle"/>
          </p:nvPr>
        </p:nvSpPr>
        <p:spPr>
          <a:xfrm>
            <a:off x="990600" y="1676400"/>
            <a:ext cx="7772400" cy="146208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SzPts val="1920"/>
              <a:buFont typeface="Noto Sans Symbols"/>
              <a:buNone/>
              <a:defRPr/>
            </a:lvl1pPr>
            <a:lvl2pPr lvl="1" algn="l">
              <a:spcBef>
                <a:spcPts val="360"/>
              </a:spcBef>
              <a:spcAft>
                <a:spcPts val="0"/>
              </a:spcAft>
              <a:buSzPts val="990"/>
              <a:buChar char="■"/>
              <a:defRPr/>
            </a:lvl2pPr>
            <a:lvl3pPr lvl="2" algn="l">
              <a:spcBef>
                <a:spcPts val="360"/>
              </a:spcBef>
              <a:spcAft>
                <a:spcPts val="0"/>
              </a:spcAft>
              <a:buSzPts val="900"/>
              <a:buChar char="■"/>
              <a:defRPr/>
            </a:lvl3pPr>
            <a:lvl4pPr lvl="3" algn="l">
              <a:spcBef>
                <a:spcPts val="360"/>
              </a:spcBef>
              <a:spcAft>
                <a:spcPts val="0"/>
              </a:spcAft>
              <a:buSzPts val="990"/>
              <a:buChar char="■"/>
              <a:defRPr/>
            </a:lvl4pPr>
            <a:lvl5pPr lvl="4" algn="l">
              <a:spcBef>
                <a:spcPts val="360"/>
              </a:spcBef>
              <a:spcAft>
                <a:spcPts val="0"/>
              </a:spcAft>
              <a:buSzPts val="900"/>
              <a:buChar char="■"/>
              <a:defRPr/>
            </a:lvl5pPr>
            <a:lvl6pPr lvl="5" algn="l">
              <a:spcBef>
                <a:spcPts val="360"/>
              </a:spcBef>
              <a:spcAft>
                <a:spcPts val="0"/>
              </a:spcAft>
              <a:buSzPts val="900"/>
              <a:buChar char="■"/>
              <a:defRPr/>
            </a:lvl6pPr>
            <a:lvl7pPr lvl="6" algn="l">
              <a:spcBef>
                <a:spcPts val="360"/>
              </a:spcBef>
              <a:spcAft>
                <a:spcPts val="0"/>
              </a:spcAft>
              <a:buSzPts val="900"/>
              <a:buChar char="■"/>
              <a:defRPr/>
            </a:lvl7pPr>
            <a:lvl8pPr lvl="7" algn="l">
              <a:spcBef>
                <a:spcPts val="360"/>
              </a:spcBef>
              <a:spcAft>
                <a:spcPts val="0"/>
              </a:spcAft>
              <a:buSzPts val="900"/>
              <a:buChar char="■"/>
              <a:defRPr/>
            </a:lvl8pPr>
            <a:lvl9pPr lvl="8" algn="l">
              <a:spcBef>
                <a:spcPts val="360"/>
              </a:spcBef>
              <a:spcAft>
                <a:spcPts val="0"/>
              </a:spcAft>
              <a:buSzPts val="900"/>
              <a:buChar char="■"/>
              <a:defRPr/>
            </a:lvl9pPr>
          </a:lstStyle>
          <a:p/>
        </p:txBody>
      </p:sp>
      <p:sp>
        <p:nvSpPr>
          <p:cNvPr id="45" name="Google Shape;45;p30"/>
          <p:cNvSpPr txBox="1"/>
          <p:nvPr>
            <p:ph idx="10" type="dt"/>
          </p:nvPr>
        </p:nvSpPr>
        <p:spPr>
          <a:xfrm>
            <a:off x="990600" y="6248400"/>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1400"/>
              <a:buFont typeface="Tahoma"/>
              <a:buNone/>
              <a:defRPr>
                <a:solidFill>
                  <a:schemeClr val="lt2"/>
                </a:solidFill>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46" name="Google Shape;46;p30"/>
          <p:cNvSpPr txBox="1"/>
          <p:nvPr>
            <p:ph idx="11" type="ftr"/>
          </p:nvPr>
        </p:nvSpPr>
        <p:spPr>
          <a:xfrm>
            <a:off x="3429000" y="6248400"/>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lt2"/>
              </a:buClr>
              <a:buSzPts val="1400"/>
              <a:buFont typeface="Tahoma"/>
              <a:buNone/>
              <a:defRPr>
                <a:solidFill>
                  <a:schemeClr val="lt2"/>
                </a:solidFill>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47" name="Google Shape;47;p30"/>
          <p:cNvSpPr txBox="1"/>
          <p:nvPr>
            <p:ph idx="12" type="sldNum"/>
          </p:nvPr>
        </p:nvSpPr>
        <p:spPr>
          <a:xfrm>
            <a:off x="6858000" y="6248400"/>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lt2"/>
              </a:buClr>
              <a:buSzPts val="1400"/>
              <a:buFont typeface="Tahoma"/>
              <a:buNone/>
              <a:defRPr>
                <a:solidFill>
                  <a:schemeClr val="lt2"/>
                </a:solidFill>
              </a:defRPr>
            </a:lvl1pPr>
            <a:lvl2pPr indent="0" lvl="1" marL="0" algn="r">
              <a:lnSpc>
                <a:spcPct val="100000"/>
              </a:lnSpc>
              <a:spcBef>
                <a:spcPts val="0"/>
              </a:spcBef>
              <a:spcAft>
                <a:spcPts val="0"/>
              </a:spcAft>
              <a:buClr>
                <a:schemeClr val="lt2"/>
              </a:buClr>
              <a:buSzPts val="1400"/>
              <a:buFont typeface="Tahoma"/>
              <a:buNone/>
              <a:defRPr>
                <a:solidFill>
                  <a:schemeClr val="lt2"/>
                </a:solidFill>
              </a:defRPr>
            </a:lvl2pPr>
            <a:lvl3pPr indent="0" lvl="2" marL="0" algn="r">
              <a:lnSpc>
                <a:spcPct val="100000"/>
              </a:lnSpc>
              <a:spcBef>
                <a:spcPts val="0"/>
              </a:spcBef>
              <a:spcAft>
                <a:spcPts val="0"/>
              </a:spcAft>
              <a:buClr>
                <a:schemeClr val="lt2"/>
              </a:buClr>
              <a:buSzPts val="1400"/>
              <a:buFont typeface="Tahoma"/>
              <a:buNone/>
              <a:defRPr>
                <a:solidFill>
                  <a:schemeClr val="lt2"/>
                </a:solidFill>
              </a:defRPr>
            </a:lvl3pPr>
            <a:lvl4pPr indent="0" lvl="3" marL="0" algn="r">
              <a:lnSpc>
                <a:spcPct val="100000"/>
              </a:lnSpc>
              <a:spcBef>
                <a:spcPts val="0"/>
              </a:spcBef>
              <a:spcAft>
                <a:spcPts val="0"/>
              </a:spcAft>
              <a:buClr>
                <a:schemeClr val="lt2"/>
              </a:buClr>
              <a:buSzPts val="1400"/>
              <a:buFont typeface="Tahoma"/>
              <a:buNone/>
              <a:defRPr>
                <a:solidFill>
                  <a:schemeClr val="lt2"/>
                </a:solidFill>
              </a:defRPr>
            </a:lvl4pPr>
            <a:lvl5pPr indent="0" lvl="4" marL="0" algn="r">
              <a:lnSpc>
                <a:spcPct val="100000"/>
              </a:lnSpc>
              <a:spcBef>
                <a:spcPts val="0"/>
              </a:spcBef>
              <a:spcAft>
                <a:spcPts val="0"/>
              </a:spcAft>
              <a:buClr>
                <a:schemeClr val="lt2"/>
              </a:buClr>
              <a:buSzPts val="1400"/>
              <a:buFont typeface="Tahoma"/>
              <a:buNone/>
              <a:defRPr>
                <a:solidFill>
                  <a:schemeClr val="lt2"/>
                </a:solidFill>
              </a:defRPr>
            </a:lvl5pPr>
            <a:lvl6pPr indent="0" lvl="5" marL="0" algn="r">
              <a:lnSpc>
                <a:spcPct val="100000"/>
              </a:lnSpc>
              <a:spcBef>
                <a:spcPts val="0"/>
              </a:spcBef>
              <a:spcAft>
                <a:spcPts val="0"/>
              </a:spcAft>
              <a:buClr>
                <a:schemeClr val="lt2"/>
              </a:buClr>
              <a:buSzPts val="1400"/>
              <a:buFont typeface="Tahoma"/>
              <a:buNone/>
              <a:defRPr>
                <a:solidFill>
                  <a:schemeClr val="lt2"/>
                </a:solidFill>
              </a:defRPr>
            </a:lvl6pPr>
            <a:lvl7pPr indent="0" lvl="6" marL="0" algn="r">
              <a:lnSpc>
                <a:spcPct val="100000"/>
              </a:lnSpc>
              <a:spcBef>
                <a:spcPts val="0"/>
              </a:spcBef>
              <a:spcAft>
                <a:spcPts val="0"/>
              </a:spcAft>
              <a:buClr>
                <a:schemeClr val="lt2"/>
              </a:buClr>
              <a:buSzPts val="1400"/>
              <a:buFont typeface="Tahoma"/>
              <a:buNone/>
              <a:defRPr>
                <a:solidFill>
                  <a:schemeClr val="lt2"/>
                </a:solidFill>
              </a:defRPr>
            </a:lvl7pPr>
            <a:lvl8pPr indent="0" lvl="7" marL="0" algn="r">
              <a:lnSpc>
                <a:spcPct val="100000"/>
              </a:lnSpc>
              <a:spcBef>
                <a:spcPts val="0"/>
              </a:spcBef>
              <a:spcAft>
                <a:spcPts val="0"/>
              </a:spcAft>
              <a:buClr>
                <a:schemeClr val="lt2"/>
              </a:buClr>
              <a:buSzPts val="1400"/>
              <a:buFont typeface="Tahoma"/>
              <a:buNone/>
              <a:defRPr>
                <a:solidFill>
                  <a:schemeClr val="lt2"/>
                </a:solidFill>
              </a:defRPr>
            </a:lvl8pPr>
            <a:lvl9pPr indent="0" lvl="8" marL="0" algn="r">
              <a:lnSpc>
                <a:spcPct val="100000"/>
              </a:lnSpc>
              <a:spcBef>
                <a:spcPts val="0"/>
              </a:spcBef>
              <a:spcAft>
                <a:spcPts val="0"/>
              </a:spcAft>
              <a:buClr>
                <a:schemeClr val="lt2"/>
              </a:buClr>
              <a:buSzPts val="1400"/>
              <a:buFont typeface="Tahoma"/>
              <a:buNone/>
              <a:defRPr>
                <a:solidFill>
                  <a:schemeClr val="lt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3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200"/>
              <a:buNone/>
              <a:defRPr sz="2000"/>
            </a:lvl1pPr>
            <a:lvl2pPr indent="-228600" lvl="1" marL="914400" algn="l">
              <a:spcBef>
                <a:spcPts val="360"/>
              </a:spcBef>
              <a:spcAft>
                <a:spcPts val="0"/>
              </a:spcAft>
              <a:buSzPts val="990"/>
              <a:buNone/>
              <a:defRPr sz="1800"/>
            </a:lvl2pPr>
            <a:lvl3pPr indent="-228600" lvl="2" marL="1371600" algn="l">
              <a:spcBef>
                <a:spcPts val="320"/>
              </a:spcBef>
              <a:spcAft>
                <a:spcPts val="0"/>
              </a:spcAft>
              <a:buSzPts val="800"/>
              <a:buNone/>
              <a:defRPr sz="1600"/>
            </a:lvl3pPr>
            <a:lvl4pPr indent="-228600" lvl="3" marL="1828800" algn="l">
              <a:spcBef>
                <a:spcPts val="280"/>
              </a:spcBef>
              <a:spcAft>
                <a:spcPts val="0"/>
              </a:spcAft>
              <a:buSzPts val="770"/>
              <a:buNone/>
              <a:defRPr sz="1400"/>
            </a:lvl4pPr>
            <a:lvl5pPr indent="-228600" lvl="4" marL="2286000" algn="l">
              <a:spcBef>
                <a:spcPts val="280"/>
              </a:spcBef>
              <a:spcAft>
                <a:spcPts val="0"/>
              </a:spcAft>
              <a:buSzPts val="700"/>
              <a:buNone/>
              <a:defRPr sz="1400"/>
            </a:lvl5pPr>
            <a:lvl6pPr indent="-228600" lvl="5" marL="2743200" algn="l">
              <a:spcBef>
                <a:spcPts val="280"/>
              </a:spcBef>
              <a:spcAft>
                <a:spcPts val="0"/>
              </a:spcAft>
              <a:buSzPts val="700"/>
              <a:buNone/>
              <a:defRPr sz="1400"/>
            </a:lvl6pPr>
            <a:lvl7pPr indent="-228600" lvl="6" marL="3200400" algn="l">
              <a:spcBef>
                <a:spcPts val="280"/>
              </a:spcBef>
              <a:spcAft>
                <a:spcPts val="0"/>
              </a:spcAft>
              <a:buSzPts val="700"/>
              <a:buNone/>
              <a:defRPr sz="1400"/>
            </a:lvl7pPr>
            <a:lvl8pPr indent="-228600" lvl="7" marL="3657600" algn="l">
              <a:spcBef>
                <a:spcPts val="280"/>
              </a:spcBef>
              <a:spcAft>
                <a:spcPts val="0"/>
              </a:spcAft>
              <a:buSzPts val="700"/>
              <a:buNone/>
              <a:defRPr sz="1400"/>
            </a:lvl8pPr>
            <a:lvl9pPr indent="-228600" lvl="8" marL="4114800" algn="l">
              <a:spcBef>
                <a:spcPts val="280"/>
              </a:spcBef>
              <a:spcAft>
                <a:spcPts val="0"/>
              </a:spcAft>
              <a:buSzPts val="700"/>
              <a:buNone/>
              <a:defRPr sz="1400"/>
            </a:lvl9pPr>
          </a:lstStyle>
          <a:p/>
        </p:txBody>
      </p:sp>
      <p:sp>
        <p:nvSpPr>
          <p:cNvPr id="51" name="Google Shape;51;p31"/>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52" name="Google Shape;52;p31"/>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53" name="Google Shape;53;p31"/>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4" name="Shape 54"/>
        <p:cNvGrpSpPr/>
        <p:nvPr/>
      </p:nvGrpSpPr>
      <p:grpSpPr>
        <a:xfrm>
          <a:off x="0" y="0"/>
          <a:ext cx="0" cy="0"/>
          <a:chOff x="0" y="0"/>
          <a:chExt cx="0" cy="0"/>
        </a:xfrm>
      </p:grpSpPr>
      <p:sp>
        <p:nvSpPr>
          <p:cNvPr id="55" name="Google Shape;55;p32"/>
          <p:cNvSpPr txBox="1"/>
          <p:nvPr>
            <p:ph type="title"/>
          </p:nvPr>
        </p:nvSpPr>
        <p:spPr>
          <a:xfrm>
            <a:off x="1150938" y="214313"/>
            <a:ext cx="7793037" cy="146208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2"/>
          <p:cNvSpPr txBox="1"/>
          <p:nvPr>
            <p:ph idx="1" type="body"/>
          </p:nvPr>
        </p:nvSpPr>
        <p:spPr>
          <a:xfrm>
            <a:off x="1182688" y="2017713"/>
            <a:ext cx="3810000" cy="4114800"/>
          </a:xfrm>
          <a:prstGeom prst="rect">
            <a:avLst/>
          </a:prstGeom>
          <a:noFill/>
          <a:ln>
            <a:noFill/>
          </a:ln>
        </p:spPr>
        <p:txBody>
          <a:bodyPr anchorCtr="0" anchor="t" bIns="45700" lIns="91425" spcFirstLastPara="1" rIns="91425" wrap="square" tIns="45700">
            <a:noAutofit/>
          </a:bodyPr>
          <a:lstStyle>
            <a:lvl1pPr indent="-335280" lvl="0" marL="457200" algn="l">
              <a:spcBef>
                <a:spcPts val="560"/>
              </a:spcBef>
              <a:spcAft>
                <a:spcPts val="0"/>
              </a:spcAft>
              <a:buSzPts val="1680"/>
              <a:buChar char="■"/>
              <a:defRPr sz="2800"/>
            </a:lvl1pPr>
            <a:lvl2pPr indent="-312419" lvl="1" marL="914400" algn="l">
              <a:spcBef>
                <a:spcPts val="480"/>
              </a:spcBef>
              <a:spcAft>
                <a:spcPts val="0"/>
              </a:spcAft>
              <a:buSzPts val="1320"/>
              <a:buChar char="■"/>
              <a:defRPr sz="2400"/>
            </a:lvl2pPr>
            <a:lvl3pPr indent="-292100" lvl="2" marL="1371600" algn="l">
              <a:spcBef>
                <a:spcPts val="400"/>
              </a:spcBef>
              <a:spcAft>
                <a:spcPts val="0"/>
              </a:spcAft>
              <a:buSzPts val="1000"/>
              <a:buChar char="■"/>
              <a:defRPr sz="2000"/>
            </a:lvl3pPr>
            <a:lvl4pPr indent="-291464" lvl="3" marL="1828800" algn="l">
              <a:spcBef>
                <a:spcPts val="360"/>
              </a:spcBef>
              <a:spcAft>
                <a:spcPts val="0"/>
              </a:spcAft>
              <a:buSzPts val="990"/>
              <a:buChar char="■"/>
              <a:defRPr sz="1800"/>
            </a:lvl4pPr>
            <a:lvl5pPr indent="-285750" lvl="4" marL="2286000" algn="l">
              <a:spcBef>
                <a:spcPts val="360"/>
              </a:spcBef>
              <a:spcAft>
                <a:spcPts val="0"/>
              </a:spcAft>
              <a:buSzPts val="900"/>
              <a:buChar char="■"/>
              <a:defRPr sz="1800"/>
            </a:lvl5pPr>
            <a:lvl6pPr indent="-285750" lvl="5" marL="2743200" algn="l">
              <a:spcBef>
                <a:spcPts val="360"/>
              </a:spcBef>
              <a:spcAft>
                <a:spcPts val="0"/>
              </a:spcAft>
              <a:buSzPts val="900"/>
              <a:buChar char="■"/>
              <a:defRPr sz="1800"/>
            </a:lvl6pPr>
            <a:lvl7pPr indent="-285750" lvl="6" marL="3200400" algn="l">
              <a:spcBef>
                <a:spcPts val="360"/>
              </a:spcBef>
              <a:spcAft>
                <a:spcPts val="0"/>
              </a:spcAft>
              <a:buSzPts val="900"/>
              <a:buChar char="■"/>
              <a:defRPr sz="1800"/>
            </a:lvl7pPr>
            <a:lvl8pPr indent="-285750" lvl="7" marL="3657600" algn="l">
              <a:spcBef>
                <a:spcPts val="360"/>
              </a:spcBef>
              <a:spcAft>
                <a:spcPts val="0"/>
              </a:spcAft>
              <a:buSzPts val="900"/>
              <a:buChar char="■"/>
              <a:defRPr sz="1800"/>
            </a:lvl8pPr>
            <a:lvl9pPr indent="-285750" lvl="8" marL="4114800" algn="l">
              <a:spcBef>
                <a:spcPts val="360"/>
              </a:spcBef>
              <a:spcAft>
                <a:spcPts val="0"/>
              </a:spcAft>
              <a:buSzPts val="900"/>
              <a:buChar char="■"/>
              <a:defRPr sz="1800"/>
            </a:lvl9pPr>
          </a:lstStyle>
          <a:p/>
        </p:txBody>
      </p:sp>
      <p:sp>
        <p:nvSpPr>
          <p:cNvPr id="57" name="Google Shape;57;p32"/>
          <p:cNvSpPr txBox="1"/>
          <p:nvPr>
            <p:ph idx="2" type="body"/>
          </p:nvPr>
        </p:nvSpPr>
        <p:spPr>
          <a:xfrm>
            <a:off x="5145088" y="2017713"/>
            <a:ext cx="3810000" cy="4114800"/>
          </a:xfrm>
          <a:prstGeom prst="rect">
            <a:avLst/>
          </a:prstGeom>
          <a:noFill/>
          <a:ln>
            <a:noFill/>
          </a:ln>
        </p:spPr>
        <p:txBody>
          <a:bodyPr anchorCtr="0" anchor="t" bIns="45700" lIns="91425" spcFirstLastPara="1" rIns="91425" wrap="square" tIns="45700">
            <a:noAutofit/>
          </a:bodyPr>
          <a:lstStyle>
            <a:lvl1pPr indent="-335280" lvl="0" marL="457200" algn="l">
              <a:spcBef>
                <a:spcPts val="560"/>
              </a:spcBef>
              <a:spcAft>
                <a:spcPts val="0"/>
              </a:spcAft>
              <a:buSzPts val="1680"/>
              <a:buChar char="■"/>
              <a:defRPr sz="2800"/>
            </a:lvl1pPr>
            <a:lvl2pPr indent="-312419" lvl="1" marL="914400" algn="l">
              <a:spcBef>
                <a:spcPts val="480"/>
              </a:spcBef>
              <a:spcAft>
                <a:spcPts val="0"/>
              </a:spcAft>
              <a:buSzPts val="1320"/>
              <a:buChar char="■"/>
              <a:defRPr sz="2400"/>
            </a:lvl2pPr>
            <a:lvl3pPr indent="-292100" lvl="2" marL="1371600" algn="l">
              <a:spcBef>
                <a:spcPts val="400"/>
              </a:spcBef>
              <a:spcAft>
                <a:spcPts val="0"/>
              </a:spcAft>
              <a:buSzPts val="1000"/>
              <a:buChar char="■"/>
              <a:defRPr sz="2000"/>
            </a:lvl3pPr>
            <a:lvl4pPr indent="-291464" lvl="3" marL="1828800" algn="l">
              <a:spcBef>
                <a:spcPts val="360"/>
              </a:spcBef>
              <a:spcAft>
                <a:spcPts val="0"/>
              </a:spcAft>
              <a:buSzPts val="990"/>
              <a:buChar char="■"/>
              <a:defRPr sz="1800"/>
            </a:lvl4pPr>
            <a:lvl5pPr indent="-285750" lvl="4" marL="2286000" algn="l">
              <a:spcBef>
                <a:spcPts val="360"/>
              </a:spcBef>
              <a:spcAft>
                <a:spcPts val="0"/>
              </a:spcAft>
              <a:buSzPts val="900"/>
              <a:buChar char="■"/>
              <a:defRPr sz="1800"/>
            </a:lvl5pPr>
            <a:lvl6pPr indent="-285750" lvl="5" marL="2743200" algn="l">
              <a:spcBef>
                <a:spcPts val="360"/>
              </a:spcBef>
              <a:spcAft>
                <a:spcPts val="0"/>
              </a:spcAft>
              <a:buSzPts val="900"/>
              <a:buChar char="■"/>
              <a:defRPr sz="1800"/>
            </a:lvl6pPr>
            <a:lvl7pPr indent="-285750" lvl="6" marL="3200400" algn="l">
              <a:spcBef>
                <a:spcPts val="360"/>
              </a:spcBef>
              <a:spcAft>
                <a:spcPts val="0"/>
              </a:spcAft>
              <a:buSzPts val="900"/>
              <a:buChar char="■"/>
              <a:defRPr sz="1800"/>
            </a:lvl7pPr>
            <a:lvl8pPr indent="-285750" lvl="7" marL="3657600" algn="l">
              <a:spcBef>
                <a:spcPts val="360"/>
              </a:spcBef>
              <a:spcAft>
                <a:spcPts val="0"/>
              </a:spcAft>
              <a:buSzPts val="900"/>
              <a:buChar char="■"/>
              <a:defRPr sz="1800"/>
            </a:lvl8pPr>
            <a:lvl9pPr indent="-285750" lvl="8" marL="4114800" algn="l">
              <a:spcBef>
                <a:spcPts val="360"/>
              </a:spcBef>
              <a:spcAft>
                <a:spcPts val="0"/>
              </a:spcAft>
              <a:buSzPts val="900"/>
              <a:buChar char="■"/>
              <a:defRPr sz="1800"/>
            </a:lvl9pPr>
          </a:lstStyle>
          <a:p/>
        </p:txBody>
      </p:sp>
      <p:sp>
        <p:nvSpPr>
          <p:cNvPr id="58" name="Google Shape;58;p32"/>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59" name="Google Shape;59;p32"/>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60" name="Google Shape;60;p32"/>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1" name="Shape 61"/>
        <p:cNvGrpSpPr/>
        <p:nvPr/>
      </p:nvGrpSpPr>
      <p:grpSpPr>
        <a:xfrm>
          <a:off x="0" y="0"/>
          <a:ext cx="0" cy="0"/>
          <a:chOff x="0" y="0"/>
          <a:chExt cx="0" cy="0"/>
        </a:xfrm>
      </p:grpSpPr>
      <p:sp>
        <p:nvSpPr>
          <p:cNvPr id="62" name="Google Shape;62;p33"/>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440"/>
              <a:buNone/>
              <a:defRPr b="1" sz="2400"/>
            </a:lvl1pPr>
            <a:lvl2pPr indent="-228600" lvl="1" marL="914400" algn="l">
              <a:spcBef>
                <a:spcPts val="400"/>
              </a:spcBef>
              <a:spcAft>
                <a:spcPts val="0"/>
              </a:spcAft>
              <a:buSzPts val="1100"/>
              <a:buNone/>
              <a:defRPr b="1" sz="2000"/>
            </a:lvl2pPr>
            <a:lvl3pPr indent="-228600" lvl="2" marL="1371600" algn="l">
              <a:spcBef>
                <a:spcPts val="360"/>
              </a:spcBef>
              <a:spcAft>
                <a:spcPts val="0"/>
              </a:spcAft>
              <a:buSzPts val="900"/>
              <a:buNone/>
              <a:defRPr b="1" sz="1800"/>
            </a:lvl3pPr>
            <a:lvl4pPr indent="-228600" lvl="3" marL="1828800" algn="l">
              <a:spcBef>
                <a:spcPts val="320"/>
              </a:spcBef>
              <a:spcAft>
                <a:spcPts val="0"/>
              </a:spcAft>
              <a:buSzPts val="880"/>
              <a:buNone/>
              <a:defRPr b="1" sz="1600"/>
            </a:lvl4pPr>
            <a:lvl5pPr indent="-228600" lvl="4" marL="2286000" algn="l">
              <a:spcBef>
                <a:spcPts val="320"/>
              </a:spcBef>
              <a:spcAft>
                <a:spcPts val="0"/>
              </a:spcAft>
              <a:buSzPts val="800"/>
              <a:buNone/>
              <a:defRPr b="1" sz="1600"/>
            </a:lvl5pPr>
            <a:lvl6pPr indent="-228600" lvl="5" marL="2743200" algn="l">
              <a:spcBef>
                <a:spcPts val="320"/>
              </a:spcBef>
              <a:spcAft>
                <a:spcPts val="0"/>
              </a:spcAft>
              <a:buSzPts val="800"/>
              <a:buNone/>
              <a:defRPr b="1" sz="1600"/>
            </a:lvl6pPr>
            <a:lvl7pPr indent="-228600" lvl="6" marL="3200400" algn="l">
              <a:spcBef>
                <a:spcPts val="320"/>
              </a:spcBef>
              <a:spcAft>
                <a:spcPts val="0"/>
              </a:spcAft>
              <a:buSzPts val="800"/>
              <a:buNone/>
              <a:defRPr b="1" sz="1600"/>
            </a:lvl7pPr>
            <a:lvl8pPr indent="-228600" lvl="7" marL="3657600" algn="l">
              <a:spcBef>
                <a:spcPts val="320"/>
              </a:spcBef>
              <a:spcAft>
                <a:spcPts val="0"/>
              </a:spcAft>
              <a:buSzPts val="800"/>
              <a:buNone/>
              <a:defRPr b="1" sz="1600"/>
            </a:lvl8pPr>
            <a:lvl9pPr indent="-228600" lvl="8" marL="4114800" algn="l">
              <a:spcBef>
                <a:spcPts val="320"/>
              </a:spcBef>
              <a:spcAft>
                <a:spcPts val="0"/>
              </a:spcAft>
              <a:buSzPts val="800"/>
              <a:buNone/>
              <a:defRPr b="1" sz="1600"/>
            </a:lvl9pPr>
          </a:lstStyle>
          <a:p/>
        </p:txBody>
      </p:sp>
      <p:sp>
        <p:nvSpPr>
          <p:cNvPr id="64" name="Google Shape;64;p3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20040" lvl="0" marL="457200" algn="l">
              <a:spcBef>
                <a:spcPts val="480"/>
              </a:spcBef>
              <a:spcAft>
                <a:spcPts val="0"/>
              </a:spcAft>
              <a:buSzPts val="1440"/>
              <a:buChar char="■"/>
              <a:defRPr sz="2400"/>
            </a:lvl1pPr>
            <a:lvl2pPr indent="-298450" lvl="1" marL="914400" algn="l">
              <a:spcBef>
                <a:spcPts val="400"/>
              </a:spcBef>
              <a:spcAft>
                <a:spcPts val="0"/>
              </a:spcAft>
              <a:buSzPts val="1100"/>
              <a:buChar char="■"/>
              <a:defRPr sz="2000"/>
            </a:lvl2pPr>
            <a:lvl3pPr indent="-285750" lvl="2" marL="1371600" algn="l">
              <a:spcBef>
                <a:spcPts val="360"/>
              </a:spcBef>
              <a:spcAft>
                <a:spcPts val="0"/>
              </a:spcAft>
              <a:buSzPts val="900"/>
              <a:buChar char="■"/>
              <a:defRPr sz="1800"/>
            </a:lvl3pPr>
            <a:lvl4pPr indent="-284480" lvl="3" marL="1828800" algn="l">
              <a:spcBef>
                <a:spcPts val="320"/>
              </a:spcBef>
              <a:spcAft>
                <a:spcPts val="0"/>
              </a:spcAft>
              <a:buSzPts val="880"/>
              <a:buChar char="■"/>
              <a:defRPr sz="1600"/>
            </a:lvl4pPr>
            <a:lvl5pPr indent="-279400" lvl="4" marL="2286000" algn="l">
              <a:spcBef>
                <a:spcPts val="320"/>
              </a:spcBef>
              <a:spcAft>
                <a:spcPts val="0"/>
              </a:spcAft>
              <a:buSzPts val="800"/>
              <a:buChar char="■"/>
              <a:defRPr sz="1600"/>
            </a:lvl5pPr>
            <a:lvl6pPr indent="-279400" lvl="5" marL="2743200" algn="l">
              <a:spcBef>
                <a:spcPts val="320"/>
              </a:spcBef>
              <a:spcAft>
                <a:spcPts val="0"/>
              </a:spcAft>
              <a:buSzPts val="800"/>
              <a:buChar char="■"/>
              <a:defRPr sz="1600"/>
            </a:lvl6pPr>
            <a:lvl7pPr indent="-279400" lvl="6" marL="3200400" algn="l">
              <a:spcBef>
                <a:spcPts val="320"/>
              </a:spcBef>
              <a:spcAft>
                <a:spcPts val="0"/>
              </a:spcAft>
              <a:buSzPts val="800"/>
              <a:buChar char="■"/>
              <a:defRPr sz="1600"/>
            </a:lvl7pPr>
            <a:lvl8pPr indent="-279400" lvl="7" marL="3657600" algn="l">
              <a:spcBef>
                <a:spcPts val="320"/>
              </a:spcBef>
              <a:spcAft>
                <a:spcPts val="0"/>
              </a:spcAft>
              <a:buSzPts val="800"/>
              <a:buChar char="■"/>
              <a:defRPr sz="1600"/>
            </a:lvl8pPr>
            <a:lvl9pPr indent="-279400" lvl="8" marL="4114800" algn="l">
              <a:spcBef>
                <a:spcPts val="320"/>
              </a:spcBef>
              <a:spcAft>
                <a:spcPts val="0"/>
              </a:spcAft>
              <a:buSzPts val="800"/>
              <a:buChar char="■"/>
              <a:defRPr sz="1600"/>
            </a:lvl9pPr>
          </a:lstStyle>
          <a:p/>
        </p:txBody>
      </p:sp>
      <p:sp>
        <p:nvSpPr>
          <p:cNvPr id="65" name="Google Shape;65;p3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440"/>
              <a:buNone/>
              <a:defRPr b="1" sz="2400"/>
            </a:lvl1pPr>
            <a:lvl2pPr indent="-228600" lvl="1" marL="914400" algn="l">
              <a:spcBef>
                <a:spcPts val="400"/>
              </a:spcBef>
              <a:spcAft>
                <a:spcPts val="0"/>
              </a:spcAft>
              <a:buSzPts val="1100"/>
              <a:buNone/>
              <a:defRPr b="1" sz="2000"/>
            </a:lvl2pPr>
            <a:lvl3pPr indent="-228600" lvl="2" marL="1371600" algn="l">
              <a:spcBef>
                <a:spcPts val="360"/>
              </a:spcBef>
              <a:spcAft>
                <a:spcPts val="0"/>
              </a:spcAft>
              <a:buSzPts val="900"/>
              <a:buNone/>
              <a:defRPr b="1" sz="1800"/>
            </a:lvl3pPr>
            <a:lvl4pPr indent="-228600" lvl="3" marL="1828800" algn="l">
              <a:spcBef>
                <a:spcPts val="320"/>
              </a:spcBef>
              <a:spcAft>
                <a:spcPts val="0"/>
              </a:spcAft>
              <a:buSzPts val="880"/>
              <a:buNone/>
              <a:defRPr b="1" sz="1600"/>
            </a:lvl4pPr>
            <a:lvl5pPr indent="-228600" lvl="4" marL="2286000" algn="l">
              <a:spcBef>
                <a:spcPts val="320"/>
              </a:spcBef>
              <a:spcAft>
                <a:spcPts val="0"/>
              </a:spcAft>
              <a:buSzPts val="800"/>
              <a:buNone/>
              <a:defRPr b="1" sz="1600"/>
            </a:lvl5pPr>
            <a:lvl6pPr indent="-228600" lvl="5" marL="2743200" algn="l">
              <a:spcBef>
                <a:spcPts val="320"/>
              </a:spcBef>
              <a:spcAft>
                <a:spcPts val="0"/>
              </a:spcAft>
              <a:buSzPts val="800"/>
              <a:buNone/>
              <a:defRPr b="1" sz="1600"/>
            </a:lvl6pPr>
            <a:lvl7pPr indent="-228600" lvl="6" marL="3200400" algn="l">
              <a:spcBef>
                <a:spcPts val="320"/>
              </a:spcBef>
              <a:spcAft>
                <a:spcPts val="0"/>
              </a:spcAft>
              <a:buSzPts val="800"/>
              <a:buNone/>
              <a:defRPr b="1" sz="1600"/>
            </a:lvl7pPr>
            <a:lvl8pPr indent="-228600" lvl="7" marL="3657600" algn="l">
              <a:spcBef>
                <a:spcPts val="320"/>
              </a:spcBef>
              <a:spcAft>
                <a:spcPts val="0"/>
              </a:spcAft>
              <a:buSzPts val="800"/>
              <a:buNone/>
              <a:defRPr b="1" sz="1600"/>
            </a:lvl8pPr>
            <a:lvl9pPr indent="-228600" lvl="8" marL="4114800" algn="l">
              <a:spcBef>
                <a:spcPts val="320"/>
              </a:spcBef>
              <a:spcAft>
                <a:spcPts val="0"/>
              </a:spcAft>
              <a:buSzPts val="800"/>
              <a:buNone/>
              <a:defRPr b="1" sz="1600"/>
            </a:lvl9pPr>
          </a:lstStyle>
          <a:p/>
        </p:txBody>
      </p:sp>
      <p:sp>
        <p:nvSpPr>
          <p:cNvPr id="66" name="Google Shape;66;p3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20040" lvl="0" marL="457200" algn="l">
              <a:spcBef>
                <a:spcPts val="480"/>
              </a:spcBef>
              <a:spcAft>
                <a:spcPts val="0"/>
              </a:spcAft>
              <a:buSzPts val="1440"/>
              <a:buChar char="■"/>
              <a:defRPr sz="2400"/>
            </a:lvl1pPr>
            <a:lvl2pPr indent="-298450" lvl="1" marL="914400" algn="l">
              <a:spcBef>
                <a:spcPts val="400"/>
              </a:spcBef>
              <a:spcAft>
                <a:spcPts val="0"/>
              </a:spcAft>
              <a:buSzPts val="1100"/>
              <a:buChar char="■"/>
              <a:defRPr sz="2000"/>
            </a:lvl2pPr>
            <a:lvl3pPr indent="-285750" lvl="2" marL="1371600" algn="l">
              <a:spcBef>
                <a:spcPts val="360"/>
              </a:spcBef>
              <a:spcAft>
                <a:spcPts val="0"/>
              </a:spcAft>
              <a:buSzPts val="900"/>
              <a:buChar char="■"/>
              <a:defRPr sz="1800"/>
            </a:lvl3pPr>
            <a:lvl4pPr indent="-284480" lvl="3" marL="1828800" algn="l">
              <a:spcBef>
                <a:spcPts val="320"/>
              </a:spcBef>
              <a:spcAft>
                <a:spcPts val="0"/>
              </a:spcAft>
              <a:buSzPts val="880"/>
              <a:buChar char="■"/>
              <a:defRPr sz="1600"/>
            </a:lvl4pPr>
            <a:lvl5pPr indent="-279400" lvl="4" marL="2286000" algn="l">
              <a:spcBef>
                <a:spcPts val="320"/>
              </a:spcBef>
              <a:spcAft>
                <a:spcPts val="0"/>
              </a:spcAft>
              <a:buSzPts val="800"/>
              <a:buChar char="■"/>
              <a:defRPr sz="1600"/>
            </a:lvl5pPr>
            <a:lvl6pPr indent="-279400" lvl="5" marL="2743200" algn="l">
              <a:spcBef>
                <a:spcPts val="320"/>
              </a:spcBef>
              <a:spcAft>
                <a:spcPts val="0"/>
              </a:spcAft>
              <a:buSzPts val="800"/>
              <a:buChar char="■"/>
              <a:defRPr sz="1600"/>
            </a:lvl6pPr>
            <a:lvl7pPr indent="-279400" lvl="6" marL="3200400" algn="l">
              <a:spcBef>
                <a:spcPts val="320"/>
              </a:spcBef>
              <a:spcAft>
                <a:spcPts val="0"/>
              </a:spcAft>
              <a:buSzPts val="800"/>
              <a:buChar char="■"/>
              <a:defRPr sz="1600"/>
            </a:lvl7pPr>
            <a:lvl8pPr indent="-279400" lvl="7" marL="3657600" algn="l">
              <a:spcBef>
                <a:spcPts val="320"/>
              </a:spcBef>
              <a:spcAft>
                <a:spcPts val="0"/>
              </a:spcAft>
              <a:buSzPts val="800"/>
              <a:buChar char="■"/>
              <a:defRPr sz="1600"/>
            </a:lvl8pPr>
            <a:lvl9pPr indent="-279400" lvl="8" marL="4114800" algn="l">
              <a:spcBef>
                <a:spcPts val="320"/>
              </a:spcBef>
              <a:spcAft>
                <a:spcPts val="0"/>
              </a:spcAft>
              <a:buSzPts val="800"/>
              <a:buChar char="■"/>
              <a:defRPr sz="1600"/>
            </a:lvl9pPr>
          </a:lstStyle>
          <a:p/>
        </p:txBody>
      </p:sp>
      <p:sp>
        <p:nvSpPr>
          <p:cNvPr id="67" name="Google Shape;67;p33"/>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68" name="Google Shape;68;p33"/>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69" name="Google Shape;69;p33"/>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34"/>
          <p:cNvSpPr txBox="1"/>
          <p:nvPr>
            <p:ph type="title"/>
          </p:nvPr>
        </p:nvSpPr>
        <p:spPr>
          <a:xfrm>
            <a:off x="1150938" y="214313"/>
            <a:ext cx="7793037" cy="146208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4"/>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73" name="Google Shape;73;p34"/>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74" name="Google Shape;74;p34"/>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3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50520" lvl="0" marL="457200" algn="l">
              <a:spcBef>
                <a:spcPts val="640"/>
              </a:spcBef>
              <a:spcAft>
                <a:spcPts val="0"/>
              </a:spcAft>
              <a:buSzPts val="1920"/>
              <a:buChar char="■"/>
              <a:defRPr sz="3200"/>
            </a:lvl1pPr>
            <a:lvl2pPr indent="-326390" lvl="1" marL="914400" algn="l">
              <a:spcBef>
                <a:spcPts val="560"/>
              </a:spcBef>
              <a:spcAft>
                <a:spcPts val="0"/>
              </a:spcAft>
              <a:buSzPts val="1540"/>
              <a:buChar char="■"/>
              <a:defRPr sz="2800"/>
            </a:lvl2pPr>
            <a:lvl3pPr indent="-304800" lvl="2" marL="1371600" algn="l">
              <a:spcBef>
                <a:spcPts val="480"/>
              </a:spcBef>
              <a:spcAft>
                <a:spcPts val="0"/>
              </a:spcAft>
              <a:buSzPts val="1200"/>
              <a:buChar char="■"/>
              <a:defRPr sz="2400"/>
            </a:lvl3pPr>
            <a:lvl4pPr indent="-298450" lvl="3" marL="1828800" algn="l">
              <a:spcBef>
                <a:spcPts val="400"/>
              </a:spcBef>
              <a:spcAft>
                <a:spcPts val="0"/>
              </a:spcAft>
              <a:buSzPts val="1100"/>
              <a:buChar char="■"/>
              <a:defRPr sz="2000"/>
            </a:lvl4pPr>
            <a:lvl5pPr indent="-292100" lvl="4" marL="2286000" algn="l">
              <a:spcBef>
                <a:spcPts val="400"/>
              </a:spcBef>
              <a:spcAft>
                <a:spcPts val="0"/>
              </a:spcAft>
              <a:buSzPts val="1000"/>
              <a:buChar char="■"/>
              <a:defRPr sz="2000"/>
            </a:lvl5pPr>
            <a:lvl6pPr indent="-292100" lvl="5" marL="2743200" algn="l">
              <a:spcBef>
                <a:spcPts val="400"/>
              </a:spcBef>
              <a:spcAft>
                <a:spcPts val="0"/>
              </a:spcAft>
              <a:buSzPts val="1000"/>
              <a:buChar char="■"/>
              <a:defRPr sz="2000"/>
            </a:lvl6pPr>
            <a:lvl7pPr indent="-292100" lvl="6" marL="3200400" algn="l">
              <a:spcBef>
                <a:spcPts val="400"/>
              </a:spcBef>
              <a:spcAft>
                <a:spcPts val="0"/>
              </a:spcAft>
              <a:buSzPts val="1000"/>
              <a:buChar char="■"/>
              <a:defRPr sz="2000"/>
            </a:lvl7pPr>
            <a:lvl8pPr indent="-292100" lvl="7" marL="3657600" algn="l">
              <a:spcBef>
                <a:spcPts val="400"/>
              </a:spcBef>
              <a:spcAft>
                <a:spcPts val="0"/>
              </a:spcAft>
              <a:buSzPts val="1000"/>
              <a:buChar char="■"/>
              <a:defRPr sz="2000"/>
            </a:lvl8pPr>
            <a:lvl9pPr indent="-292100" lvl="8" marL="4114800" algn="l">
              <a:spcBef>
                <a:spcPts val="400"/>
              </a:spcBef>
              <a:spcAft>
                <a:spcPts val="0"/>
              </a:spcAft>
              <a:buSzPts val="1000"/>
              <a:buChar char="■"/>
              <a:defRPr sz="2000"/>
            </a:lvl9pPr>
          </a:lstStyle>
          <a:p/>
        </p:txBody>
      </p:sp>
      <p:sp>
        <p:nvSpPr>
          <p:cNvPr id="78" name="Google Shape;78;p3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840"/>
              <a:buNone/>
              <a:defRPr sz="1400"/>
            </a:lvl1pPr>
            <a:lvl2pPr indent="-228600" lvl="1" marL="914400" algn="l">
              <a:spcBef>
                <a:spcPts val="240"/>
              </a:spcBef>
              <a:spcAft>
                <a:spcPts val="0"/>
              </a:spcAft>
              <a:buSzPts val="660"/>
              <a:buNone/>
              <a:defRPr sz="1200"/>
            </a:lvl2pPr>
            <a:lvl3pPr indent="-228600" lvl="2" marL="1371600" algn="l">
              <a:spcBef>
                <a:spcPts val="200"/>
              </a:spcBef>
              <a:spcAft>
                <a:spcPts val="0"/>
              </a:spcAft>
              <a:buSzPts val="500"/>
              <a:buNone/>
              <a:defRPr sz="1000"/>
            </a:lvl3pPr>
            <a:lvl4pPr indent="-228600" lvl="3" marL="1828800" algn="l">
              <a:spcBef>
                <a:spcPts val="180"/>
              </a:spcBef>
              <a:spcAft>
                <a:spcPts val="0"/>
              </a:spcAft>
              <a:buSzPts val="495"/>
              <a:buNone/>
              <a:defRPr sz="900"/>
            </a:lvl4pPr>
            <a:lvl5pPr indent="-228600" lvl="4" marL="2286000" algn="l">
              <a:spcBef>
                <a:spcPts val="180"/>
              </a:spcBef>
              <a:spcAft>
                <a:spcPts val="0"/>
              </a:spcAft>
              <a:buSzPts val="450"/>
              <a:buNone/>
              <a:defRPr sz="900"/>
            </a:lvl5pPr>
            <a:lvl6pPr indent="-228600" lvl="5" marL="2743200" algn="l">
              <a:spcBef>
                <a:spcPts val="180"/>
              </a:spcBef>
              <a:spcAft>
                <a:spcPts val="0"/>
              </a:spcAft>
              <a:buSzPts val="450"/>
              <a:buNone/>
              <a:defRPr sz="900"/>
            </a:lvl6pPr>
            <a:lvl7pPr indent="-228600" lvl="6" marL="3200400" algn="l">
              <a:spcBef>
                <a:spcPts val="180"/>
              </a:spcBef>
              <a:spcAft>
                <a:spcPts val="0"/>
              </a:spcAft>
              <a:buSzPts val="450"/>
              <a:buNone/>
              <a:defRPr sz="900"/>
            </a:lvl7pPr>
            <a:lvl8pPr indent="-228600" lvl="7" marL="3657600" algn="l">
              <a:spcBef>
                <a:spcPts val="180"/>
              </a:spcBef>
              <a:spcAft>
                <a:spcPts val="0"/>
              </a:spcAft>
              <a:buSzPts val="450"/>
              <a:buNone/>
              <a:defRPr sz="900"/>
            </a:lvl8pPr>
            <a:lvl9pPr indent="-228600" lvl="8" marL="4114800" algn="l">
              <a:spcBef>
                <a:spcPts val="180"/>
              </a:spcBef>
              <a:spcAft>
                <a:spcPts val="0"/>
              </a:spcAft>
              <a:buSzPts val="450"/>
              <a:buNone/>
              <a:defRPr sz="900"/>
            </a:lvl9pPr>
          </a:lstStyle>
          <a:p/>
        </p:txBody>
      </p:sp>
      <p:sp>
        <p:nvSpPr>
          <p:cNvPr id="79" name="Google Shape;79;p35"/>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80" name="Google Shape;80;p35"/>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81" name="Google Shape;81;p35"/>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3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6"/>
          <p:cNvSpPr/>
          <p:nvPr>
            <p:ph idx="2" type="pic"/>
          </p:nvPr>
        </p:nvSpPr>
        <p:spPr>
          <a:xfrm>
            <a:off x="1792288" y="612775"/>
            <a:ext cx="5486400" cy="4114800"/>
          </a:xfrm>
          <a:prstGeom prst="rect">
            <a:avLst/>
          </a:prstGeom>
          <a:noFill/>
          <a:ln>
            <a:noFill/>
          </a:ln>
        </p:spPr>
      </p:sp>
      <p:sp>
        <p:nvSpPr>
          <p:cNvPr id="85" name="Google Shape;85;p3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840"/>
              <a:buNone/>
              <a:defRPr sz="1400"/>
            </a:lvl1pPr>
            <a:lvl2pPr indent="-228600" lvl="1" marL="914400" algn="l">
              <a:spcBef>
                <a:spcPts val="240"/>
              </a:spcBef>
              <a:spcAft>
                <a:spcPts val="0"/>
              </a:spcAft>
              <a:buSzPts val="660"/>
              <a:buNone/>
              <a:defRPr sz="1200"/>
            </a:lvl2pPr>
            <a:lvl3pPr indent="-228600" lvl="2" marL="1371600" algn="l">
              <a:spcBef>
                <a:spcPts val="200"/>
              </a:spcBef>
              <a:spcAft>
                <a:spcPts val="0"/>
              </a:spcAft>
              <a:buSzPts val="500"/>
              <a:buNone/>
              <a:defRPr sz="1000"/>
            </a:lvl3pPr>
            <a:lvl4pPr indent="-228600" lvl="3" marL="1828800" algn="l">
              <a:spcBef>
                <a:spcPts val="180"/>
              </a:spcBef>
              <a:spcAft>
                <a:spcPts val="0"/>
              </a:spcAft>
              <a:buSzPts val="495"/>
              <a:buNone/>
              <a:defRPr sz="900"/>
            </a:lvl4pPr>
            <a:lvl5pPr indent="-228600" lvl="4" marL="2286000" algn="l">
              <a:spcBef>
                <a:spcPts val="180"/>
              </a:spcBef>
              <a:spcAft>
                <a:spcPts val="0"/>
              </a:spcAft>
              <a:buSzPts val="450"/>
              <a:buNone/>
              <a:defRPr sz="900"/>
            </a:lvl5pPr>
            <a:lvl6pPr indent="-228600" lvl="5" marL="2743200" algn="l">
              <a:spcBef>
                <a:spcPts val="180"/>
              </a:spcBef>
              <a:spcAft>
                <a:spcPts val="0"/>
              </a:spcAft>
              <a:buSzPts val="450"/>
              <a:buNone/>
              <a:defRPr sz="900"/>
            </a:lvl6pPr>
            <a:lvl7pPr indent="-228600" lvl="6" marL="3200400" algn="l">
              <a:spcBef>
                <a:spcPts val="180"/>
              </a:spcBef>
              <a:spcAft>
                <a:spcPts val="0"/>
              </a:spcAft>
              <a:buSzPts val="450"/>
              <a:buNone/>
              <a:defRPr sz="900"/>
            </a:lvl7pPr>
            <a:lvl8pPr indent="-228600" lvl="7" marL="3657600" algn="l">
              <a:spcBef>
                <a:spcPts val="180"/>
              </a:spcBef>
              <a:spcAft>
                <a:spcPts val="0"/>
              </a:spcAft>
              <a:buSzPts val="450"/>
              <a:buNone/>
              <a:defRPr sz="900"/>
            </a:lvl8pPr>
            <a:lvl9pPr indent="-228600" lvl="8" marL="4114800" algn="l">
              <a:spcBef>
                <a:spcPts val="180"/>
              </a:spcBef>
              <a:spcAft>
                <a:spcPts val="0"/>
              </a:spcAft>
              <a:buSzPts val="450"/>
              <a:buNone/>
              <a:defRPr sz="900"/>
            </a:lvl9pPr>
          </a:lstStyle>
          <a:p/>
        </p:txBody>
      </p:sp>
      <p:sp>
        <p:nvSpPr>
          <p:cNvPr id="86" name="Google Shape;86;p36"/>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87" name="Google Shape;87;p36"/>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88" name="Google Shape;88;p36"/>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1pPr>
            <a:lvl2pPr indent="0" lvl="1"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2pPr>
            <a:lvl3pPr indent="0" lvl="2"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3pPr>
            <a:lvl4pPr indent="0" lvl="3"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4pPr>
            <a:lvl5pPr indent="0" lvl="4"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5pPr>
            <a:lvl6pPr indent="0" lvl="5"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6pPr>
            <a:lvl7pPr indent="0" lvl="6"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7pPr>
            <a:lvl8pPr indent="0" lvl="7"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8pPr>
            <a:lvl9pPr indent="0" lvl="8" marL="0" algn="r">
              <a:lnSpc>
                <a:spcPct val="100000"/>
              </a:lnSpc>
              <a:spcBef>
                <a:spcPts val="0"/>
              </a:spcBef>
              <a:spcAft>
                <a:spcPts val="0"/>
              </a:spcAft>
              <a:buClr>
                <a:schemeClr val="dk1"/>
              </a:buClr>
              <a:buSzPts val="1400"/>
              <a:buFont typeface="Tahoma"/>
              <a:buNone/>
              <a:defRPr>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p:nvPr/>
        </p:nvSpPr>
        <p:spPr>
          <a:xfrm>
            <a:off x="417513" y="1098550"/>
            <a:ext cx="438150" cy="47466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t/>
            </a:r>
            <a:endParaRPr b="0" i="0" sz="2400" u="none" cap="none" strike="noStrike">
              <a:solidFill>
                <a:schemeClr val="dk1"/>
              </a:solidFill>
              <a:latin typeface="Tahoma"/>
              <a:ea typeface="Tahoma"/>
              <a:cs typeface="Tahoma"/>
              <a:sym typeface="Tahoma"/>
            </a:endParaRPr>
          </a:p>
        </p:txBody>
      </p:sp>
      <p:sp>
        <p:nvSpPr>
          <p:cNvPr id="11" name="Google Shape;11;p25"/>
          <p:cNvSpPr/>
          <p:nvPr/>
        </p:nvSpPr>
        <p:spPr>
          <a:xfrm>
            <a:off x="800100" y="1098550"/>
            <a:ext cx="328613" cy="474663"/>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t/>
            </a:r>
            <a:endParaRPr b="0" i="0" sz="2400" u="none" cap="none" strike="noStrike">
              <a:solidFill>
                <a:schemeClr val="dk1"/>
              </a:solidFill>
              <a:latin typeface="Tahoma"/>
              <a:ea typeface="Tahoma"/>
              <a:cs typeface="Tahoma"/>
              <a:sym typeface="Tahoma"/>
            </a:endParaRPr>
          </a:p>
        </p:txBody>
      </p:sp>
      <p:sp>
        <p:nvSpPr>
          <p:cNvPr id="12" name="Google Shape;12;p25"/>
          <p:cNvSpPr/>
          <p:nvPr/>
        </p:nvSpPr>
        <p:spPr>
          <a:xfrm>
            <a:off x="541338" y="1520825"/>
            <a:ext cx="422275" cy="474663"/>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t/>
            </a:r>
            <a:endParaRPr b="0" i="0" sz="2400" u="none" cap="none" strike="noStrike">
              <a:solidFill>
                <a:schemeClr val="dk1"/>
              </a:solidFill>
              <a:latin typeface="Tahoma"/>
              <a:ea typeface="Tahoma"/>
              <a:cs typeface="Tahoma"/>
              <a:sym typeface="Tahoma"/>
            </a:endParaRPr>
          </a:p>
        </p:txBody>
      </p:sp>
      <p:sp>
        <p:nvSpPr>
          <p:cNvPr id="13" name="Google Shape;13;p25"/>
          <p:cNvSpPr/>
          <p:nvPr/>
        </p:nvSpPr>
        <p:spPr>
          <a:xfrm>
            <a:off x="911225" y="1520825"/>
            <a:ext cx="368300" cy="474663"/>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t/>
            </a:r>
            <a:endParaRPr b="0" i="0" sz="2400" u="none" cap="none" strike="noStrike">
              <a:solidFill>
                <a:schemeClr val="dk1"/>
              </a:solidFill>
              <a:latin typeface="Tahoma"/>
              <a:ea typeface="Tahoma"/>
              <a:cs typeface="Tahoma"/>
              <a:sym typeface="Tahoma"/>
            </a:endParaRPr>
          </a:p>
        </p:txBody>
      </p:sp>
      <p:sp>
        <p:nvSpPr>
          <p:cNvPr id="14" name="Google Shape;14;p25"/>
          <p:cNvSpPr/>
          <p:nvPr/>
        </p:nvSpPr>
        <p:spPr>
          <a:xfrm>
            <a:off x="127000" y="1447800"/>
            <a:ext cx="560388"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t/>
            </a:r>
            <a:endParaRPr b="0" i="0" sz="2400" u="none" cap="none" strike="noStrike">
              <a:solidFill>
                <a:schemeClr val="dk1"/>
              </a:solidFill>
              <a:latin typeface="Tahoma"/>
              <a:ea typeface="Tahoma"/>
              <a:cs typeface="Tahoma"/>
              <a:sym typeface="Tahoma"/>
            </a:endParaRPr>
          </a:p>
        </p:txBody>
      </p:sp>
      <p:sp>
        <p:nvSpPr>
          <p:cNvPr id="15" name="Google Shape;15;p25"/>
          <p:cNvSpPr/>
          <p:nvPr/>
        </p:nvSpPr>
        <p:spPr>
          <a:xfrm>
            <a:off x="762000" y="990600"/>
            <a:ext cx="31750" cy="10525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t/>
            </a:r>
            <a:endParaRPr b="0" i="0" sz="2400" u="none" cap="none" strike="noStrike">
              <a:solidFill>
                <a:schemeClr val="dk1"/>
              </a:solidFill>
              <a:latin typeface="Tahoma"/>
              <a:ea typeface="Tahoma"/>
              <a:cs typeface="Tahoma"/>
              <a:sym typeface="Tahoma"/>
            </a:endParaRPr>
          </a:p>
        </p:txBody>
      </p:sp>
      <p:sp>
        <p:nvSpPr>
          <p:cNvPr id="16" name="Google Shape;16;p25"/>
          <p:cNvSpPr/>
          <p:nvPr/>
        </p:nvSpPr>
        <p:spPr>
          <a:xfrm>
            <a:off x="442913" y="1781175"/>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t/>
            </a:r>
            <a:endParaRPr b="0" i="0" sz="2400" u="none" cap="none" strike="noStrike">
              <a:solidFill>
                <a:schemeClr val="dk1"/>
              </a:solidFill>
              <a:latin typeface="Tahoma"/>
              <a:ea typeface="Tahoma"/>
              <a:cs typeface="Tahoma"/>
              <a:sym typeface="Tahoma"/>
            </a:endParaRPr>
          </a:p>
        </p:txBody>
      </p:sp>
      <p:sp>
        <p:nvSpPr>
          <p:cNvPr id="17" name="Google Shape;17;p25"/>
          <p:cNvSpPr txBox="1"/>
          <p:nvPr>
            <p:ph type="title"/>
          </p:nvPr>
        </p:nvSpPr>
        <p:spPr>
          <a:xfrm>
            <a:off x="1150938" y="214313"/>
            <a:ext cx="7793037" cy="14620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1pPr>
            <a:lvl2pPr lvl="1"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2pPr>
            <a:lvl3pPr lvl="2"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3pPr>
            <a:lvl4pPr lvl="3"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4pPr>
            <a:lvl5pPr lvl="4"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5pPr>
            <a:lvl6pPr lvl="5"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6pPr>
            <a:lvl7pPr lvl="6"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7pPr>
            <a:lvl8pPr lvl="7"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8pPr>
            <a:lvl9pPr lvl="8"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9pPr>
          </a:lstStyle>
          <a:p/>
        </p:txBody>
      </p:sp>
      <p:sp>
        <p:nvSpPr>
          <p:cNvPr id="18" name="Google Shape;18;p25"/>
          <p:cNvSpPr txBox="1"/>
          <p:nvPr>
            <p:ph idx="1" type="body"/>
          </p:nvPr>
        </p:nvSpPr>
        <p:spPr>
          <a:xfrm>
            <a:off x="1182688" y="2017713"/>
            <a:ext cx="7772400" cy="4114800"/>
          </a:xfrm>
          <a:prstGeom prst="rect">
            <a:avLst/>
          </a:prstGeom>
          <a:noFill/>
          <a:ln>
            <a:noFill/>
          </a:ln>
        </p:spPr>
        <p:txBody>
          <a:bodyPr anchorCtr="0" anchor="t" bIns="45700" lIns="91425" spcFirstLastPara="1" rIns="91425" wrap="square" tIns="45700">
            <a:noAutofit/>
          </a:bodyPr>
          <a:lstStyle>
            <a:lvl1pPr indent="-350520" lvl="0" marL="457200" marR="0" rtl="0" algn="l">
              <a:spcBef>
                <a:spcPts val="640"/>
              </a:spcBef>
              <a:spcAft>
                <a:spcPts val="0"/>
              </a:spcAft>
              <a:buClr>
                <a:schemeClr val="folHlink"/>
              </a:buClr>
              <a:buSzPts val="1920"/>
              <a:buFont typeface="Noto Sans Symbols"/>
              <a:buChar char="■"/>
              <a:defRPr b="0" i="0" sz="3200" u="none" cap="none" strike="noStrike">
                <a:solidFill>
                  <a:schemeClr val="dk1"/>
                </a:solidFill>
                <a:latin typeface="Tahoma"/>
                <a:ea typeface="Tahoma"/>
                <a:cs typeface="Tahoma"/>
                <a:sym typeface="Tahoma"/>
              </a:defRPr>
            </a:lvl1pPr>
            <a:lvl2pPr indent="-326390" lvl="1" marL="914400" marR="0" rtl="0" algn="l">
              <a:spcBef>
                <a:spcPts val="560"/>
              </a:spcBef>
              <a:spcAft>
                <a:spcPts val="0"/>
              </a:spcAft>
              <a:buClr>
                <a:schemeClr val="hlink"/>
              </a:buClr>
              <a:buSzPts val="1540"/>
              <a:buFont typeface="Noto Sans Symbols"/>
              <a:buChar char="■"/>
              <a:defRPr b="0" i="0" sz="2800" u="none" cap="none" strike="noStrike">
                <a:solidFill>
                  <a:schemeClr val="dk1"/>
                </a:solidFill>
                <a:latin typeface="Tahoma"/>
                <a:ea typeface="Tahoma"/>
                <a:cs typeface="Tahoma"/>
                <a:sym typeface="Tahoma"/>
              </a:defRPr>
            </a:lvl2pPr>
            <a:lvl3pPr indent="-304800" lvl="2" marL="1371600" marR="0" rtl="0" algn="l">
              <a:spcBef>
                <a:spcPts val="480"/>
              </a:spcBef>
              <a:spcAft>
                <a:spcPts val="0"/>
              </a:spcAft>
              <a:buClr>
                <a:schemeClr val="folHlink"/>
              </a:buClr>
              <a:buSzPts val="1200"/>
              <a:buFont typeface="Noto Sans Symbols"/>
              <a:buChar char="■"/>
              <a:defRPr b="0" i="0" sz="2400" u="none" cap="none" strike="noStrike">
                <a:solidFill>
                  <a:schemeClr val="dk1"/>
                </a:solidFill>
                <a:latin typeface="Tahoma"/>
                <a:ea typeface="Tahoma"/>
                <a:cs typeface="Tahoma"/>
                <a:sym typeface="Tahoma"/>
              </a:defRPr>
            </a:lvl3pPr>
            <a:lvl4pPr indent="-298450" lvl="3" marL="1828800" marR="0" rtl="0" algn="l">
              <a:spcBef>
                <a:spcPts val="400"/>
              </a:spcBef>
              <a:spcAft>
                <a:spcPts val="0"/>
              </a:spcAft>
              <a:buClr>
                <a:schemeClr val="accent2"/>
              </a:buClr>
              <a:buSzPts val="1100"/>
              <a:buFont typeface="Noto Sans Symbols"/>
              <a:buChar char="■"/>
              <a:defRPr b="0" i="0" sz="2000" u="none" cap="none" strike="noStrike">
                <a:solidFill>
                  <a:schemeClr val="dk1"/>
                </a:solidFill>
                <a:latin typeface="Tahoma"/>
                <a:ea typeface="Tahoma"/>
                <a:cs typeface="Tahoma"/>
                <a:sym typeface="Tahoma"/>
              </a:defRPr>
            </a:lvl4pPr>
            <a:lvl5pPr indent="-292100" lvl="4" marL="22860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5pPr>
            <a:lvl6pPr indent="-292100" lvl="5" marL="27432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6pPr>
            <a:lvl7pPr indent="-292100" lvl="6" marL="32004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7pPr>
            <a:lvl8pPr indent="-292100" lvl="7" marL="36576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8pPr>
            <a:lvl9pPr indent="-292100" lvl="8" marL="41148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9pPr>
          </a:lstStyle>
          <a:p/>
        </p:txBody>
      </p:sp>
      <p:sp>
        <p:nvSpPr>
          <p:cNvPr id="19" name="Google Shape;19;p25"/>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9pPr>
          </a:lstStyle>
          <a:p/>
        </p:txBody>
      </p:sp>
      <p:sp>
        <p:nvSpPr>
          <p:cNvPr id="20" name="Google Shape;20;p25"/>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9pPr>
          </a:lstStyle>
          <a:p/>
        </p:txBody>
      </p:sp>
      <p:sp>
        <p:nvSpPr>
          <p:cNvPr id="21" name="Google Shape;21;p25"/>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1pPr>
            <a:lvl2pPr indent="0" lvl="1" marL="0" marR="0" rtl="0" algn="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2pPr>
            <a:lvl3pPr indent="0" lvl="2" marL="0" marR="0" rtl="0" algn="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3pPr>
            <a:lvl4pPr indent="0" lvl="3" marL="0" marR="0" rtl="0" algn="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4pPr>
            <a:lvl5pPr indent="0" lvl="4" marL="0" marR="0" rtl="0" algn="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5pPr>
            <a:lvl6pPr indent="0" lvl="5" marL="0" marR="0" rtl="0" algn="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6pPr>
            <a:lvl7pPr indent="0" lvl="6" marL="0" marR="0" rtl="0" algn="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7pPr>
            <a:lvl8pPr indent="0" lvl="7" marL="0" marR="0" rtl="0" algn="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8pPr>
            <a:lvl9pPr indent="0" lvl="8" marL="0" marR="0" rtl="0" algn="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28"/>
          <p:cNvSpPr/>
          <p:nvPr/>
        </p:nvSpPr>
        <p:spPr>
          <a:xfrm>
            <a:off x="417513" y="1098550"/>
            <a:ext cx="438150" cy="47466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t/>
            </a:r>
            <a:endParaRPr b="0" i="0" sz="2400" u="none" cap="none" strike="noStrike">
              <a:solidFill>
                <a:schemeClr val="dk1"/>
              </a:solidFill>
              <a:latin typeface="Tahoma"/>
              <a:ea typeface="Tahoma"/>
              <a:cs typeface="Tahoma"/>
              <a:sym typeface="Tahoma"/>
            </a:endParaRPr>
          </a:p>
        </p:txBody>
      </p:sp>
      <p:sp>
        <p:nvSpPr>
          <p:cNvPr id="103" name="Google Shape;103;p28"/>
          <p:cNvSpPr/>
          <p:nvPr/>
        </p:nvSpPr>
        <p:spPr>
          <a:xfrm>
            <a:off x="800100" y="1098550"/>
            <a:ext cx="328613" cy="474663"/>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t/>
            </a:r>
            <a:endParaRPr b="0" i="0" sz="2400" u="none" cap="none" strike="noStrike">
              <a:solidFill>
                <a:schemeClr val="dk1"/>
              </a:solidFill>
              <a:latin typeface="Tahoma"/>
              <a:ea typeface="Tahoma"/>
              <a:cs typeface="Tahoma"/>
              <a:sym typeface="Tahoma"/>
            </a:endParaRPr>
          </a:p>
        </p:txBody>
      </p:sp>
      <p:sp>
        <p:nvSpPr>
          <p:cNvPr id="104" name="Google Shape;104;p28"/>
          <p:cNvSpPr/>
          <p:nvPr/>
        </p:nvSpPr>
        <p:spPr>
          <a:xfrm>
            <a:off x="541338" y="1520825"/>
            <a:ext cx="422275" cy="474663"/>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t/>
            </a:r>
            <a:endParaRPr b="0" i="0" sz="2400" u="none" cap="none" strike="noStrike">
              <a:solidFill>
                <a:schemeClr val="dk1"/>
              </a:solidFill>
              <a:latin typeface="Tahoma"/>
              <a:ea typeface="Tahoma"/>
              <a:cs typeface="Tahoma"/>
              <a:sym typeface="Tahoma"/>
            </a:endParaRPr>
          </a:p>
        </p:txBody>
      </p:sp>
      <p:sp>
        <p:nvSpPr>
          <p:cNvPr id="105" name="Google Shape;105;p28"/>
          <p:cNvSpPr/>
          <p:nvPr/>
        </p:nvSpPr>
        <p:spPr>
          <a:xfrm>
            <a:off x="911225" y="1520825"/>
            <a:ext cx="368300" cy="474663"/>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t/>
            </a:r>
            <a:endParaRPr b="0" i="0" sz="2400" u="none" cap="none" strike="noStrike">
              <a:solidFill>
                <a:schemeClr val="dk1"/>
              </a:solidFill>
              <a:latin typeface="Tahoma"/>
              <a:ea typeface="Tahoma"/>
              <a:cs typeface="Tahoma"/>
              <a:sym typeface="Tahoma"/>
            </a:endParaRPr>
          </a:p>
        </p:txBody>
      </p:sp>
      <p:sp>
        <p:nvSpPr>
          <p:cNvPr id="106" name="Google Shape;106;p28"/>
          <p:cNvSpPr/>
          <p:nvPr/>
        </p:nvSpPr>
        <p:spPr>
          <a:xfrm>
            <a:off x="127000" y="1447800"/>
            <a:ext cx="560388"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t/>
            </a:r>
            <a:endParaRPr b="0" i="0" sz="2400" u="none" cap="none" strike="noStrike">
              <a:solidFill>
                <a:schemeClr val="dk1"/>
              </a:solidFill>
              <a:latin typeface="Tahoma"/>
              <a:ea typeface="Tahoma"/>
              <a:cs typeface="Tahoma"/>
              <a:sym typeface="Tahoma"/>
            </a:endParaRPr>
          </a:p>
        </p:txBody>
      </p:sp>
      <p:sp>
        <p:nvSpPr>
          <p:cNvPr id="107" name="Google Shape;107;p28"/>
          <p:cNvSpPr/>
          <p:nvPr/>
        </p:nvSpPr>
        <p:spPr>
          <a:xfrm>
            <a:off x="762000" y="990600"/>
            <a:ext cx="31750" cy="10525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t/>
            </a:r>
            <a:endParaRPr b="0" i="0" sz="2400" u="none" cap="none" strike="noStrike">
              <a:solidFill>
                <a:schemeClr val="dk1"/>
              </a:solidFill>
              <a:latin typeface="Tahoma"/>
              <a:ea typeface="Tahoma"/>
              <a:cs typeface="Tahoma"/>
              <a:sym typeface="Tahoma"/>
            </a:endParaRPr>
          </a:p>
        </p:txBody>
      </p:sp>
      <p:sp>
        <p:nvSpPr>
          <p:cNvPr id="108" name="Google Shape;108;p28"/>
          <p:cNvSpPr/>
          <p:nvPr/>
        </p:nvSpPr>
        <p:spPr>
          <a:xfrm>
            <a:off x="442913" y="1781175"/>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ahoma"/>
              <a:buNone/>
            </a:pPr>
            <a:r>
              <a:t/>
            </a:r>
            <a:endParaRPr b="0" i="0" sz="2400" u="none" cap="none" strike="noStrike">
              <a:solidFill>
                <a:schemeClr val="dk1"/>
              </a:solidFill>
              <a:latin typeface="Tahoma"/>
              <a:ea typeface="Tahoma"/>
              <a:cs typeface="Tahoma"/>
              <a:sym typeface="Tahoma"/>
            </a:endParaRPr>
          </a:p>
        </p:txBody>
      </p:sp>
      <p:sp>
        <p:nvSpPr>
          <p:cNvPr id="109" name="Google Shape;109;p28"/>
          <p:cNvSpPr txBox="1"/>
          <p:nvPr>
            <p:ph type="title"/>
          </p:nvPr>
        </p:nvSpPr>
        <p:spPr>
          <a:xfrm>
            <a:off x="1150938" y="214313"/>
            <a:ext cx="7793037" cy="14620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1pPr>
            <a:lvl2pPr lvl="1"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2pPr>
            <a:lvl3pPr lvl="2"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3pPr>
            <a:lvl4pPr lvl="3"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4pPr>
            <a:lvl5pPr lvl="4"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5pPr>
            <a:lvl6pPr lvl="5"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6pPr>
            <a:lvl7pPr lvl="6"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7pPr>
            <a:lvl8pPr lvl="7"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8pPr>
            <a:lvl9pPr lvl="8"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9pPr>
          </a:lstStyle>
          <a:p/>
        </p:txBody>
      </p:sp>
      <p:sp>
        <p:nvSpPr>
          <p:cNvPr id="110" name="Google Shape;110;p28"/>
          <p:cNvSpPr txBox="1"/>
          <p:nvPr>
            <p:ph idx="1" type="body"/>
          </p:nvPr>
        </p:nvSpPr>
        <p:spPr>
          <a:xfrm>
            <a:off x="1182688" y="2017713"/>
            <a:ext cx="7772400" cy="4114800"/>
          </a:xfrm>
          <a:prstGeom prst="rect">
            <a:avLst/>
          </a:prstGeom>
          <a:noFill/>
          <a:ln>
            <a:noFill/>
          </a:ln>
        </p:spPr>
        <p:txBody>
          <a:bodyPr anchorCtr="0" anchor="t" bIns="45700" lIns="91425" spcFirstLastPara="1" rIns="91425" wrap="square" tIns="45700">
            <a:noAutofit/>
          </a:bodyPr>
          <a:lstStyle>
            <a:lvl1pPr indent="-350520" lvl="0" marL="457200" marR="0" rtl="0" algn="l">
              <a:spcBef>
                <a:spcPts val="640"/>
              </a:spcBef>
              <a:spcAft>
                <a:spcPts val="0"/>
              </a:spcAft>
              <a:buClr>
                <a:schemeClr val="folHlink"/>
              </a:buClr>
              <a:buSzPts val="1920"/>
              <a:buFont typeface="Noto Sans Symbols"/>
              <a:buChar char="■"/>
              <a:defRPr b="0" i="0" sz="3200" u="none" cap="none" strike="noStrike">
                <a:solidFill>
                  <a:schemeClr val="dk1"/>
                </a:solidFill>
                <a:latin typeface="Tahoma"/>
                <a:ea typeface="Tahoma"/>
                <a:cs typeface="Tahoma"/>
                <a:sym typeface="Tahoma"/>
              </a:defRPr>
            </a:lvl1pPr>
            <a:lvl2pPr indent="-326390" lvl="1" marL="914400" marR="0" rtl="0" algn="l">
              <a:spcBef>
                <a:spcPts val="560"/>
              </a:spcBef>
              <a:spcAft>
                <a:spcPts val="0"/>
              </a:spcAft>
              <a:buClr>
                <a:schemeClr val="hlink"/>
              </a:buClr>
              <a:buSzPts val="1540"/>
              <a:buFont typeface="Noto Sans Symbols"/>
              <a:buChar char="■"/>
              <a:defRPr b="0" i="0" sz="2800" u="none" cap="none" strike="noStrike">
                <a:solidFill>
                  <a:schemeClr val="dk1"/>
                </a:solidFill>
                <a:latin typeface="Tahoma"/>
                <a:ea typeface="Tahoma"/>
                <a:cs typeface="Tahoma"/>
                <a:sym typeface="Tahoma"/>
              </a:defRPr>
            </a:lvl2pPr>
            <a:lvl3pPr indent="-304800" lvl="2" marL="1371600" marR="0" rtl="0" algn="l">
              <a:spcBef>
                <a:spcPts val="480"/>
              </a:spcBef>
              <a:spcAft>
                <a:spcPts val="0"/>
              </a:spcAft>
              <a:buClr>
                <a:schemeClr val="folHlink"/>
              </a:buClr>
              <a:buSzPts val="1200"/>
              <a:buFont typeface="Noto Sans Symbols"/>
              <a:buChar char="■"/>
              <a:defRPr b="0" i="0" sz="2400" u="none" cap="none" strike="noStrike">
                <a:solidFill>
                  <a:schemeClr val="dk1"/>
                </a:solidFill>
                <a:latin typeface="Tahoma"/>
                <a:ea typeface="Tahoma"/>
                <a:cs typeface="Tahoma"/>
                <a:sym typeface="Tahoma"/>
              </a:defRPr>
            </a:lvl3pPr>
            <a:lvl4pPr indent="-298450" lvl="3" marL="1828800" marR="0" rtl="0" algn="l">
              <a:spcBef>
                <a:spcPts val="400"/>
              </a:spcBef>
              <a:spcAft>
                <a:spcPts val="0"/>
              </a:spcAft>
              <a:buClr>
                <a:schemeClr val="accent2"/>
              </a:buClr>
              <a:buSzPts val="1100"/>
              <a:buFont typeface="Noto Sans Symbols"/>
              <a:buChar char="■"/>
              <a:defRPr b="0" i="0" sz="2000" u="none" cap="none" strike="noStrike">
                <a:solidFill>
                  <a:schemeClr val="dk1"/>
                </a:solidFill>
                <a:latin typeface="Tahoma"/>
                <a:ea typeface="Tahoma"/>
                <a:cs typeface="Tahoma"/>
                <a:sym typeface="Tahoma"/>
              </a:defRPr>
            </a:lvl4pPr>
            <a:lvl5pPr indent="-292100" lvl="4" marL="22860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5pPr>
            <a:lvl6pPr indent="-292100" lvl="5" marL="27432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6pPr>
            <a:lvl7pPr indent="-292100" lvl="6" marL="32004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7pPr>
            <a:lvl8pPr indent="-292100" lvl="7" marL="36576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8pPr>
            <a:lvl9pPr indent="-292100" lvl="8" marL="41148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9pPr>
          </a:lstStyle>
          <a:p/>
        </p:txBody>
      </p:sp>
      <p:sp>
        <p:nvSpPr>
          <p:cNvPr id="111" name="Google Shape;111;p28"/>
          <p:cNvSpPr txBox="1"/>
          <p:nvPr>
            <p:ph idx="10" type="dt"/>
          </p:nvPr>
        </p:nvSpPr>
        <p:spPr>
          <a:xfrm>
            <a:off x="1162050" y="6243638"/>
            <a:ext cx="19050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9pPr>
          </a:lstStyle>
          <a:p/>
        </p:txBody>
      </p:sp>
      <p:sp>
        <p:nvSpPr>
          <p:cNvPr id="112" name="Google Shape;112;p28"/>
          <p:cNvSpPr txBox="1"/>
          <p:nvPr>
            <p:ph idx="11" type="ftr"/>
          </p:nvPr>
        </p:nvSpPr>
        <p:spPr>
          <a:xfrm>
            <a:off x="3657600" y="6243638"/>
            <a:ext cx="2895600" cy="4572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chemeClr val="dk1"/>
              </a:buClr>
              <a:buSzPts val="1800"/>
              <a:buFont typeface="Tahoma"/>
              <a:buNone/>
              <a:defRPr b="0" i="0" sz="1800" u="none" cap="none" strike="noStrike">
                <a:solidFill>
                  <a:schemeClr val="dk1"/>
                </a:solidFill>
                <a:latin typeface="Tahoma"/>
                <a:ea typeface="Tahoma"/>
                <a:cs typeface="Tahoma"/>
                <a:sym typeface="Tahoma"/>
              </a:defRPr>
            </a:lvl9pPr>
          </a:lstStyle>
          <a:p/>
        </p:txBody>
      </p:sp>
      <p:sp>
        <p:nvSpPr>
          <p:cNvPr id="113" name="Google Shape;113;p28"/>
          <p:cNvSpPr txBox="1"/>
          <p:nvPr>
            <p:ph idx="12" type="sldNum"/>
          </p:nvPr>
        </p:nvSpPr>
        <p:spPr>
          <a:xfrm>
            <a:off x="7042150" y="6243638"/>
            <a:ext cx="19050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1pPr>
            <a:lvl2pPr indent="0" lvl="1" marL="0" marR="0" rtl="0" algn="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2pPr>
            <a:lvl3pPr indent="0" lvl="2" marL="0" marR="0" rtl="0" algn="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3pPr>
            <a:lvl4pPr indent="0" lvl="3" marL="0" marR="0" rtl="0" algn="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4pPr>
            <a:lvl5pPr indent="0" lvl="4" marL="0" marR="0" rtl="0" algn="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5pPr>
            <a:lvl6pPr indent="0" lvl="5" marL="0" marR="0" rtl="0" algn="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6pPr>
            <a:lvl7pPr indent="0" lvl="6" marL="0" marR="0" rtl="0" algn="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7pPr>
            <a:lvl8pPr indent="0" lvl="7" marL="0" marR="0" rtl="0" algn="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8pPr>
            <a:lvl9pPr indent="0" lvl="8" marL="0" marR="0" rtl="0" algn="r">
              <a:lnSpc>
                <a:spcPct val="100000"/>
              </a:lnSpc>
              <a:spcBef>
                <a:spcPts val="0"/>
              </a:spcBef>
              <a:spcAft>
                <a:spcPts val="0"/>
              </a:spcAft>
              <a:buClr>
                <a:schemeClr val="dk1"/>
              </a:buClr>
              <a:buSzPts val="1400"/>
              <a:buFont typeface="Tahoma"/>
              <a:buNone/>
              <a:defRPr b="0" i="0" sz="1400" u="none" cap="none" strike="noStrike">
                <a:solidFill>
                  <a:schemeClr val="dk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jp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22.png"/><Relationship Id="rId7"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
          <p:cNvSpPr txBox="1"/>
          <p:nvPr/>
        </p:nvSpPr>
        <p:spPr>
          <a:xfrm>
            <a:off x="240584" y="2992157"/>
            <a:ext cx="6088062" cy="180844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FE4444"/>
              </a:buClr>
              <a:buSzPts val="2600"/>
              <a:buFont typeface="Noto Sans Symbols"/>
              <a:buNone/>
            </a:pPr>
            <a:r>
              <a:rPr b="0" i="0" lang="en-US" sz="2600" u="none" cap="none" strike="noStrike">
                <a:solidFill>
                  <a:srgbClr val="FE4444"/>
                </a:solidFill>
                <a:latin typeface="Erica One"/>
                <a:ea typeface="Erica One"/>
                <a:cs typeface="Erica One"/>
                <a:sym typeface="Erica One"/>
              </a:rPr>
              <a:t>BUKU TANYA JAWAB SEPUTAR </a:t>
            </a:r>
            <a:endParaRPr/>
          </a:p>
          <a:p>
            <a:pPr indent="0" lvl="0" marL="0" marR="0" rtl="0" algn="ctr">
              <a:lnSpc>
                <a:spcPct val="150000"/>
              </a:lnSpc>
              <a:spcBef>
                <a:spcPts val="0"/>
              </a:spcBef>
              <a:spcAft>
                <a:spcPts val="0"/>
              </a:spcAft>
              <a:buClr>
                <a:srgbClr val="FE4444"/>
              </a:buClr>
              <a:buSzPts val="2600"/>
              <a:buFont typeface="Noto Sans Symbols"/>
              <a:buNone/>
            </a:pPr>
            <a:r>
              <a:rPr b="0" i="0" lang="en-US" sz="2600" u="none" cap="none" strike="noStrike">
                <a:solidFill>
                  <a:srgbClr val="FE4444"/>
                </a:solidFill>
                <a:latin typeface="Erica One"/>
                <a:ea typeface="Erica One"/>
                <a:cs typeface="Erica One"/>
                <a:sym typeface="Erica One"/>
              </a:rPr>
              <a:t>PEMBENTUKAN PERATURAN DAERAH</a:t>
            </a:r>
            <a:endParaRPr/>
          </a:p>
          <a:p>
            <a:pPr indent="0" lvl="0" marL="0" marR="0" rtl="0" algn="ctr">
              <a:lnSpc>
                <a:spcPct val="150000"/>
              </a:lnSpc>
              <a:spcBef>
                <a:spcPts val="0"/>
              </a:spcBef>
              <a:spcAft>
                <a:spcPts val="0"/>
              </a:spcAft>
              <a:buClr>
                <a:srgbClr val="FE4444"/>
              </a:buClr>
              <a:buSzPts val="2600"/>
              <a:buFont typeface="Noto Sans Symbols"/>
              <a:buNone/>
            </a:pPr>
            <a:r>
              <a:rPr b="0" i="0" lang="en-US" sz="2600" u="none" cap="none" strike="noStrike">
                <a:solidFill>
                  <a:srgbClr val="FE4444"/>
                </a:solidFill>
                <a:latin typeface="Erica One"/>
                <a:ea typeface="Erica One"/>
                <a:cs typeface="Erica One"/>
                <a:sym typeface="Erica One"/>
              </a:rPr>
              <a:t>DAN PERATURAN KEPALA DAERAH</a:t>
            </a:r>
            <a:endParaRPr/>
          </a:p>
        </p:txBody>
      </p:sp>
      <p:sp>
        <p:nvSpPr>
          <p:cNvPr id="198" name="Google Shape;198;p1"/>
          <p:cNvSpPr txBox="1"/>
          <p:nvPr/>
        </p:nvSpPr>
        <p:spPr>
          <a:xfrm>
            <a:off x="838200" y="2019993"/>
            <a:ext cx="796725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400"/>
              <a:buFont typeface="Noto Sans Symbols"/>
              <a:buNone/>
            </a:pPr>
            <a:r>
              <a:rPr b="1" i="0" lang="en-US" sz="4400" u="none" cap="none" strike="noStrike">
                <a:solidFill>
                  <a:schemeClr val="dk1"/>
                </a:solidFill>
                <a:latin typeface="Arial"/>
                <a:ea typeface="Arial"/>
                <a:cs typeface="Arial"/>
                <a:sym typeface="Arial"/>
              </a:rPr>
              <a:t>Diseminasi dan Sosialisasi</a:t>
            </a:r>
            <a:endParaRPr/>
          </a:p>
        </p:txBody>
      </p:sp>
      <p:sp>
        <p:nvSpPr>
          <p:cNvPr id="199" name="Google Shape;199;p1"/>
          <p:cNvSpPr txBox="1"/>
          <p:nvPr/>
        </p:nvSpPr>
        <p:spPr>
          <a:xfrm>
            <a:off x="2435400" y="6123437"/>
            <a:ext cx="3174900" cy="354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700"/>
              <a:buFont typeface="Noto Sans Symbols"/>
              <a:buNone/>
            </a:pPr>
            <a:r>
              <a:rPr b="1" i="0" lang="en-US" sz="1700" u="none" cap="none" strike="noStrike">
                <a:solidFill>
                  <a:schemeClr val="dk1"/>
                </a:solidFill>
                <a:latin typeface="Arial"/>
                <a:ea typeface="Arial"/>
                <a:cs typeface="Arial"/>
                <a:sym typeface="Arial"/>
              </a:rPr>
              <a:t>Bandung, 9 Maret 2023</a:t>
            </a:r>
            <a:endParaRPr b="1" i="0" sz="1700" u="none" cap="none" strike="noStrike">
              <a:solidFill>
                <a:schemeClr val="dk1"/>
              </a:solidFill>
              <a:latin typeface="Arial"/>
              <a:ea typeface="Arial"/>
              <a:cs typeface="Arial"/>
              <a:sym typeface="Arial"/>
            </a:endParaRPr>
          </a:p>
        </p:txBody>
      </p:sp>
      <p:pic>
        <p:nvPicPr>
          <p:cNvPr descr="logo - Lembaga Pemasyarakatan Kelas I Medan" id="200" name="Google Shape;200;p1"/>
          <p:cNvPicPr preferRelativeResize="0"/>
          <p:nvPr/>
        </p:nvPicPr>
        <p:blipFill rotWithShape="1">
          <a:blip r:embed="rId3">
            <a:alphaModFix/>
          </a:blip>
          <a:srcRect b="0" l="0" r="0" t="0"/>
          <a:stretch/>
        </p:blipFill>
        <p:spPr>
          <a:xfrm>
            <a:off x="104574" y="933645"/>
            <a:ext cx="1042732" cy="1123755"/>
          </a:xfrm>
          <a:prstGeom prst="rect">
            <a:avLst/>
          </a:prstGeom>
          <a:noFill/>
          <a:ln>
            <a:noFill/>
          </a:ln>
        </p:spPr>
      </p:pic>
      <p:pic>
        <p:nvPicPr>
          <p:cNvPr descr="Badan Kerja Sama Internasional Jepang - Wikipedia bahasa ..." id="201" name="Google Shape;201;p1"/>
          <p:cNvPicPr preferRelativeResize="0"/>
          <p:nvPr/>
        </p:nvPicPr>
        <p:blipFill rotWithShape="1">
          <a:blip r:embed="rId4">
            <a:alphaModFix/>
          </a:blip>
          <a:srcRect b="0" l="0" r="0" t="0"/>
          <a:stretch/>
        </p:blipFill>
        <p:spPr>
          <a:xfrm>
            <a:off x="1295400" y="911405"/>
            <a:ext cx="1042732" cy="841195"/>
          </a:xfrm>
          <a:prstGeom prst="rect">
            <a:avLst/>
          </a:prstGeom>
          <a:noFill/>
          <a:ln>
            <a:noFill/>
          </a:ln>
        </p:spPr>
      </p:pic>
      <p:pic>
        <p:nvPicPr>
          <p:cNvPr id="202" name="Google Shape;202;p1"/>
          <p:cNvPicPr preferRelativeResize="0"/>
          <p:nvPr/>
        </p:nvPicPr>
        <p:blipFill rotWithShape="1">
          <a:blip r:embed="rId5">
            <a:alphaModFix/>
          </a:blip>
          <a:srcRect b="3974" l="5128" r="5128" t="3717"/>
          <a:stretch/>
        </p:blipFill>
        <p:spPr>
          <a:xfrm>
            <a:off x="6453447" y="2608948"/>
            <a:ext cx="2667000" cy="2743200"/>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0"/>
          <p:cNvSpPr txBox="1"/>
          <p:nvPr/>
        </p:nvSpPr>
        <p:spPr>
          <a:xfrm>
            <a:off x="228600" y="1092200"/>
            <a:ext cx="8559800" cy="398462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7575D1"/>
              </a:buClr>
              <a:buSzPts val="1900"/>
              <a:buFont typeface="Calibri"/>
              <a:buNone/>
            </a:pPr>
            <a:r>
              <a:rPr b="1" i="0" lang="en-US" sz="1900" u="none" cap="none" strike="noStrike">
                <a:solidFill>
                  <a:srgbClr val="7575D1"/>
                </a:solidFill>
                <a:latin typeface="Calibri"/>
                <a:ea typeface="Calibri"/>
                <a:cs typeface="Calibri"/>
                <a:sym typeface="Calibri"/>
              </a:rPr>
              <a:t>		Pertanyaan </a:t>
            </a:r>
            <a:endParaRPr b="1" i="0" sz="1900" u="none" cap="none" strike="noStrike">
              <a:solidFill>
                <a:srgbClr val="7575D1"/>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1900"/>
              <a:buFont typeface="Tahoma"/>
              <a:buNone/>
            </a:pPr>
            <a:r>
              <a:t/>
            </a:r>
            <a:endParaRPr b="0" i="0" sz="19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 	Apa yang menjadi dasar konstitusional dalam membentuk perda dan perkada?</a:t>
            </a:r>
            <a:endParaRPr b="0" i="0" sz="18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7575D1"/>
                </a:solidFill>
                <a:latin typeface="Calibri"/>
                <a:ea typeface="Calibri"/>
                <a:cs typeface="Calibri"/>
                <a:sym typeface="Calibri"/>
              </a:rPr>
              <a:t>Jawaban:</a:t>
            </a:r>
            <a:endParaRPr b="1" i="0" sz="1800" u="none" cap="none" strike="noStrike">
              <a:solidFill>
                <a:srgbClr val="7575D1"/>
              </a:solidFill>
              <a:latin typeface="Calibri"/>
              <a:ea typeface="Calibri"/>
              <a:cs typeface="Calibri"/>
              <a:sym typeface="Calibri"/>
            </a:endParaRPr>
          </a:p>
          <a:p>
            <a:pPr indent="0" lvl="0" marL="45720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Dasar konstitusional dalam membentuk perda dan perkada adalah Pasal 18 ayat (6) Undang-Undang Dasar Negara Republik Indonesia Tahun 1945, yang berbunyi: “Pemerintahan daerah berhak menetapkan Peraturan Daerah dan peraturan-peraturan lain untuk melaksanakan otonomi dan tugas pembantuan”.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Calibri"/>
              <a:ea typeface="Calibri"/>
              <a:cs typeface="Calibri"/>
              <a:sym typeface="Calibri"/>
            </a:endParaRPr>
          </a:p>
        </p:txBody>
      </p:sp>
      <p:sp>
        <p:nvSpPr>
          <p:cNvPr id="298" name="Google Shape;298;p10"/>
          <p:cNvSpPr txBox="1"/>
          <p:nvPr/>
        </p:nvSpPr>
        <p:spPr>
          <a:xfrm>
            <a:off x="4953000" y="428625"/>
            <a:ext cx="3835400" cy="400050"/>
          </a:xfrm>
          <a:prstGeom prst="rect">
            <a:avLst/>
          </a:prstGeom>
          <a:solidFill>
            <a:srgbClr val="FFF5CC"/>
          </a:solidFill>
          <a:ln cap="flat" cmpd="sng" w="9525">
            <a:solidFill>
              <a:srgbClr val="FFF5C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E0E0E"/>
              </a:buClr>
              <a:buSzPts val="2000"/>
              <a:buFont typeface="Twentieth Century"/>
              <a:buNone/>
            </a:pPr>
            <a:r>
              <a:rPr b="1" i="0" lang="en-US" sz="2000" u="none" cap="none" strike="noStrike">
                <a:solidFill>
                  <a:srgbClr val="0E0E0E"/>
                </a:solidFill>
                <a:latin typeface="Twentieth Century"/>
                <a:ea typeface="Twentieth Century"/>
                <a:cs typeface="Twentieth Century"/>
                <a:sym typeface="Twentieth Century"/>
              </a:rPr>
              <a:t>Contoh Tanya Jawab (Bab I):</a:t>
            </a:r>
            <a:endParaRPr b="1" i="0" sz="2000" u="none" cap="none" strike="noStrike">
              <a:solidFill>
                <a:srgbClr val="0E0E0E"/>
              </a:solidFill>
              <a:latin typeface="Twentieth Century"/>
              <a:ea typeface="Twentieth Century"/>
              <a:cs typeface="Twentieth Century"/>
              <a:sym typeface="Twentieth Centur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1"/>
          <p:cNvSpPr txBox="1"/>
          <p:nvPr/>
        </p:nvSpPr>
        <p:spPr>
          <a:xfrm>
            <a:off x="1420812" y="3505200"/>
            <a:ext cx="5818188" cy="30480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262672"/>
              </a:buClr>
              <a:buSzPts val="3200"/>
              <a:buFont typeface="Tahoma"/>
              <a:buAutoNum type="arabicPeriod"/>
            </a:pPr>
            <a:r>
              <a:rPr b="0" i="0" lang="en-US" sz="3200" u="none" cap="none" strike="noStrike">
                <a:solidFill>
                  <a:schemeClr val="dk2"/>
                </a:solidFill>
                <a:latin typeface="Twentieth Century"/>
                <a:ea typeface="Twentieth Century"/>
                <a:cs typeface="Twentieth Century"/>
                <a:sym typeface="Twentieth Century"/>
              </a:rPr>
              <a:t>Perencanaan</a:t>
            </a:r>
            <a:endParaRPr b="0" i="0" sz="3200" u="none" cap="none" strike="noStrike">
              <a:solidFill>
                <a:schemeClr val="dk2"/>
              </a:solidFill>
              <a:latin typeface="Twentieth Century"/>
              <a:ea typeface="Twentieth Century"/>
              <a:cs typeface="Twentieth Century"/>
              <a:sym typeface="Twentieth Century"/>
            </a:endParaRPr>
          </a:p>
          <a:p>
            <a:pPr indent="-342900" lvl="0" marL="342900" marR="0" rtl="0" algn="l">
              <a:lnSpc>
                <a:spcPct val="100000"/>
              </a:lnSpc>
              <a:spcBef>
                <a:spcPts val="0"/>
              </a:spcBef>
              <a:spcAft>
                <a:spcPts val="0"/>
              </a:spcAft>
              <a:buClr>
                <a:srgbClr val="00AB7E"/>
              </a:buClr>
              <a:buSzPts val="3200"/>
              <a:buFont typeface="Tahoma"/>
              <a:buAutoNum type="arabicPeriod"/>
            </a:pPr>
            <a:r>
              <a:rPr b="0" i="0" lang="en-US" sz="3200" u="none" cap="none" strike="noStrike">
                <a:solidFill>
                  <a:schemeClr val="accent1"/>
                </a:solidFill>
                <a:latin typeface="Twentieth Century"/>
                <a:ea typeface="Twentieth Century"/>
                <a:cs typeface="Twentieth Century"/>
                <a:sym typeface="Twentieth Century"/>
              </a:rPr>
              <a:t>Penyusunan</a:t>
            </a:r>
            <a:endParaRPr b="0" i="0" sz="3200" u="none" cap="none" strike="noStrike">
              <a:solidFill>
                <a:schemeClr val="accent1"/>
              </a:solidFill>
              <a:latin typeface="Twentieth Century"/>
              <a:ea typeface="Twentieth Century"/>
              <a:cs typeface="Twentieth Century"/>
              <a:sym typeface="Twentieth Century"/>
            </a:endParaRPr>
          </a:p>
          <a:p>
            <a:pPr indent="-342900" lvl="0" marL="342900" marR="0" rtl="0" algn="l">
              <a:lnSpc>
                <a:spcPct val="100000"/>
              </a:lnSpc>
              <a:spcBef>
                <a:spcPts val="0"/>
              </a:spcBef>
              <a:spcAft>
                <a:spcPts val="0"/>
              </a:spcAft>
              <a:buClr>
                <a:srgbClr val="FF0000"/>
              </a:buClr>
              <a:buSzPts val="3200"/>
              <a:buFont typeface="Tahoma"/>
              <a:buAutoNum type="arabicPeriod"/>
            </a:pPr>
            <a:r>
              <a:rPr b="0" i="0" lang="en-US" sz="3200" u="none" cap="none" strike="noStrike">
                <a:solidFill>
                  <a:srgbClr val="FF0000"/>
                </a:solidFill>
                <a:latin typeface="Twentieth Century"/>
                <a:ea typeface="Twentieth Century"/>
                <a:cs typeface="Twentieth Century"/>
                <a:sym typeface="Twentieth Century"/>
              </a:rPr>
              <a:t>Pembahasan</a:t>
            </a:r>
            <a:endParaRPr b="0" i="0" sz="3200" u="none" cap="none" strike="noStrike">
              <a:solidFill>
                <a:srgbClr val="FF0000"/>
              </a:solidFill>
              <a:latin typeface="Twentieth Century"/>
              <a:ea typeface="Twentieth Century"/>
              <a:cs typeface="Twentieth Century"/>
              <a:sym typeface="Twentieth Century"/>
            </a:endParaRPr>
          </a:p>
          <a:p>
            <a:pPr indent="-342900" lvl="0" marL="342900" marR="0" rtl="0" algn="l">
              <a:lnSpc>
                <a:spcPct val="100000"/>
              </a:lnSpc>
              <a:spcBef>
                <a:spcPts val="0"/>
              </a:spcBef>
              <a:spcAft>
                <a:spcPts val="0"/>
              </a:spcAft>
              <a:buClr>
                <a:srgbClr val="0E0E0E"/>
              </a:buClr>
              <a:buSzPts val="3200"/>
              <a:buFont typeface="Tahoma"/>
              <a:buAutoNum type="arabicPeriod"/>
            </a:pPr>
            <a:r>
              <a:rPr b="0" i="0" lang="en-US" sz="3200" u="none" cap="none" strike="noStrike">
                <a:solidFill>
                  <a:srgbClr val="0E0E0E"/>
                </a:solidFill>
                <a:latin typeface="Twentieth Century"/>
                <a:ea typeface="Twentieth Century"/>
                <a:cs typeface="Twentieth Century"/>
                <a:sym typeface="Twentieth Century"/>
              </a:rPr>
              <a:t>Penetapan</a:t>
            </a:r>
            <a:endParaRPr b="0" i="0" sz="3200" u="none" cap="none" strike="noStrike">
              <a:solidFill>
                <a:srgbClr val="0E0E0E"/>
              </a:solidFill>
              <a:latin typeface="Twentieth Century"/>
              <a:ea typeface="Twentieth Century"/>
              <a:cs typeface="Twentieth Century"/>
              <a:sym typeface="Twentieth Century"/>
            </a:endParaRPr>
          </a:p>
          <a:p>
            <a:pPr indent="-342900" lvl="0" marL="342900" marR="0" rtl="0" algn="l">
              <a:lnSpc>
                <a:spcPct val="100000"/>
              </a:lnSpc>
              <a:spcBef>
                <a:spcPts val="0"/>
              </a:spcBef>
              <a:spcAft>
                <a:spcPts val="0"/>
              </a:spcAft>
              <a:buClr>
                <a:schemeClr val="accent2"/>
              </a:buClr>
              <a:buSzPts val="3200"/>
              <a:buFont typeface="Tahoma"/>
              <a:buAutoNum type="arabicPeriod"/>
            </a:pPr>
            <a:r>
              <a:rPr b="0" i="0" lang="en-US" sz="3200" u="none" cap="none" strike="noStrike">
                <a:solidFill>
                  <a:srgbClr val="FFC000"/>
                </a:solidFill>
                <a:latin typeface="Twentieth Century"/>
                <a:ea typeface="Twentieth Century"/>
                <a:cs typeface="Twentieth Century"/>
                <a:sym typeface="Twentieth Century"/>
              </a:rPr>
              <a:t>Pengundangan</a:t>
            </a:r>
            <a:endParaRPr b="0" i="0" sz="3200" u="none" cap="none" strike="noStrike">
              <a:solidFill>
                <a:srgbClr val="FFC000"/>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chemeClr val="dk1"/>
              </a:buClr>
              <a:buSzPts val="3200"/>
              <a:buFont typeface="Tahoma"/>
              <a:buNone/>
            </a:pPr>
            <a:r>
              <a:t/>
            </a:r>
            <a:endParaRPr b="0" i="0" sz="3200" u="none" cap="none" strike="noStrike">
              <a:solidFill>
                <a:srgbClr val="0E0E0E"/>
              </a:solidFill>
              <a:latin typeface="Twentieth Century"/>
              <a:ea typeface="Twentieth Century"/>
              <a:cs typeface="Twentieth Century"/>
              <a:sym typeface="Twentieth Century"/>
            </a:endParaRPr>
          </a:p>
        </p:txBody>
      </p:sp>
      <p:sp>
        <p:nvSpPr>
          <p:cNvPr id="304" name="Google Shape;304;p11"/>
          <p:cNvSpPr txBox="1"/>
          <p:nvPr/>
        </p:nvSpPr>
        <p:spPr>
          <a:xfrm>
            <a:off x="1405572" y="2286000"/>
            <a:ext cx="7010400" cy="101566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E0E0E"/>
              </a:buClr>
              <a:buSzPts val="2000"/>
              <a:buFont typeface="Twentieth Century"/>
              <a:buNone/>
            </a:pPr>
            <a:r>
              <a:rPr b="1" i="0" lang="en-US" sz="2000" u="none" cap="none" strike="noStrike">
                <a:solidFill>
                  <a:srgbClr val="0E0E0E"/>
                </a:solidFill>
                <a:latin typeface="Twentieth Century"/>
                <a:ea typeface="Twentieth Century"/>
                <a:cs typeface="Twentieth Century"/>
                <a:sym typeface="Twentieth Century"/>
              </a:rPr>
              <a:t>Bab ini berisi pertanyaan seputar proses pembentukan Perda dan Perkada berdasarkan tahapan pembentukan peraturan perundang-undangan yang terdiri atas:</a:t>
            </a:r>
            <a:endParaRPr/>
          </a:p>
        </p:txBody>
      </p:sp>
      <p:sp>
        <p:nvSpPr>
          <p:cNvPr id="305" name="Google Shape;305;p11"/>
          <p:cNvSpPr txBox="1"/>
          <p:nvPr/>
        </p:nvSpPr>
        <p:spPr>
          <a:xfrm>
            <a:off x="1219200" y="1143000"/>
            <a:ext cx="7723188"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B050"/>
              </a:buClr>
              <a:buSzPts val="3000"/>
              <a:buFont typeface="Twentieth Century"/>
              <a:buNone/>
            </a:pPr>
            <a:r>
              <a:rPr b="1" i="0" lang="en-US" sz="3000" u="none" cap="none" strike="noStrike">
                <a:solidFill>
                  <a:srgbClr val="00B050"/>
                </a:solidFill>
                <a:latin typeface="Twentieth Century"/>
                <a:ea typeface="Twentieth Century"/>
                <a:cs typeface="Twentieth Century"/>
                <a:sym typeface="Twentieth Century"/>
              </a:rPr>
              <a:t>BAB II PEMBENTUKAN PERDA DAN PERKADA</a:t>
            </a:r>
            <a:endParaRPr b="1" i="0" sz="3000" u="none" cap="none" strike="noStrike">
              <a:solidFill>
                <a:srgbClr val="00B050"/>
              </a:solidFill>
              <a:latin typeface="Twentieth Century"/>
              <a:ea typeface="Twentieth Century"/>
              <a:cs typeface="Twentieth Century"/>
              <a:sym typeface="Twentieth Centur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2"/>
          <p:cNvSpPr txBox="1"/>
          <p:nvPr/>
        </p:nvSpPr>
        <p:spPr>
          <a:xfrm>
            <a:off x="533400" y="1219200"/>
            <a:ext cx="8255000" cy="526732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7575D1"/>
              </a:buClr>
              <a:buSzPts val="1900"/>
              <a:buFont typeface="Noto Sans Symbols"/>
              <a:buNone/>
            </a:pPr>
            <a:r>
              <a:rPr b="1" i="0" lang="en-US" sz="1900" u="none" cap="none" strike="noStrike">
                <a:solidFill>
                  <a:srgbClr val="7575D1"/>
                </a:solidFill>
                <a:latin typeface="Calibri"/>
                <a:ea typeface="Calibri"/>
                <a:cs typeface="Calibri"/>
                <a:sym typeface="Calibri"/>
              </a:rPr>
              <a:t>		Pertanyaan </a:t>
            </a:r>
            <a:endParaRPr b="1" i="0" sz="1900" u="none" cap="none" strike="noStrike">
              <a:solidFill>
                <a:srgbClr val="7575D1"/>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1900"/>
              <a:buFont typeface="Noto Sans Symbols"/>
              <a:buNone/>
            </a:pPr>
            <a:r>
              <a:t/>
            </a:r>
            <a:endParaRPr b="0" i="0" sz="19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900"/>
              <a:buFont typeface="Noto Sans Symbols"/>
              <a:buNone/>
            </a:pPr>
            <a:r>
              <a:rPr b="0" i="0" lang="en-US" sz="1900" u="none" cap="none" strike="noStrike">
                <a:solidFill>
                  <a:schemeClr val="dk1"/>
                </a:solidFill>
                <a:latin typeface="Calibri"/>
                <a:ea typeface="Calibri"/>
                <a:cs typeface="Calibri"/>
                <a:sym typeface="Calibri"/>
              </a:rPr>
              <a:t>Bagaimanakah tindak lanjut dari hasil penyusunan prolegda provinsi? </a:t>
            </a:r>
            <a:endParaRPr/>
          </a:p>
          <a:p>
            <a:pPr indent="0" lvl="0" marL="0" marR="0" rtl="0" algn="just">
              <a:lnSpc>
                <a:spcPct val="115000"/>
              </a:lnSpc>
              <a:spcBef>
                <a:spcPts val="0"/>
              </a:spcBef>
              <a:spcAft>
                <a:spcPts val="0"/>
              </a:spcAft>
              <a:buClr>
                <a:schemeClr val="dk1"/>
              </a:buClr>
              <a:buSzPts val="1900"/>
              <a:buFont typeface="Noto Sans Symbols"/>
              <a:buNone/>
            </a:pPr>
            <a:r>
              <a:t/>
            </a:r>
            <a:endParaRPr b="0" i="0" sz="19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7575D1"/>
              </a:buClr>
              <a:buSzPts val="1900"/>
              <a:buFont typeface="Noto Sans Symbols"/>
              <a:buNone/>
            </a:pPr>
            <a:r>
              <a:rPr b="1" i="0" lang="en-US" sz="1900" u="none" cap="none" strike="noStrike">
                <a:solidFill>
                  <a:srgbClr val="7575D1"/>
                </a:solidFill>
                <a:latin typeface="Calibri"/>
                <a:ea typeface="Calibri"/>
                <a:cs typeface="Calibri"/>
                <a:sym typeface="Calibri"/>
              </a:rPr>
              <a:t>Jawaban:</a:t>
            </a:r>
            <a:endParaRPr b="1" i="0" sz="1900" u="none" cap="none" strike="noStrike">
              <a:solidFill>
                <a:srgbClr val="7575D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900"/>
              <a:buFont typeface="Noto Sans Symbols"/>
              <a:buNone/>
            </a:pPr>
            <a:r>
              <a:rPr b="0" i="0" lang="en-US" sz="1900" u="none" cap="none" strike="noStrike">
                <a:solidFill>
                  <a:schemeClr val="dk1"/>
                </a:solidFill>
                <a:latin typeface="Calibri"/>
                <a:ea typeface="Calibri"/>
                <a:cs typeface="Calibri"/>
                <a:sym typeface="Calibri"/>
              </a:rPr>
              <a:t>Hasil penyusunan prolegda provinsi di lingkungan pemerintah daerah disampaikan oleh biro hukum kepada gubernur melalui sekretariat daerah provinsi. Gubernur menyampaikan hasil penyusunan prolegda provinsi di lingkungan pemerintah daerah kepada balegda melalui pimpinan DPRD. </a:t>
            </a:r>
            <a:endParaRPr/>
          </a:p>
          <a:p>
            <a:pPr indent="0" lvl="0" marL="0" marR="0" rtl="0" algn="just">
              <a:lnSpc>
                <a:spcPct val="115000"/>
              </a:lnSpc>
              <a:spcBef>
                <a:spcPts val="1000"/>
              </a:spcBef>
              <a:spcAft>
                <a:spcPts val="0"/>
              </a:spcAft>
              <a:buClr>
                <a:schemeClr val="dk1"/>
              </a:buClr>
              <a:buSzPts val="1900"/>
              <a:buFont typeface="Noto Sans Symbols"/>
              <a:buNone/>
            </a:pPr>
            <a:r>
              <a:rPr b="0" i="0" lang="en-US" sz="1900" u="none" cap="none" strike="noStrike">
                <a:solidFill>
                  <a:schemeClr val="dk1"/>
                </a:solidFill>
                <a:latin typeface="Calibri"/>
                <a:ea typeface="Calibri"/>
                <a:cs typeface="Calibri"/>
                <a:sym typeface="Calibri"/>
              </a:rPr>
              <a:t>Hasil penyusunan prolegda provinsi di lingkungan DPRD provinsi disampaikan oleh balegda kepada pimpinan DPRD provinsi melalui pimpinan balegda.</a:t>
            </a:r>
            <a:endParaRPr/>
          </a:p>
          <a:p>
            <a:pPr indent="0" lvl="0" marL="0" marR="0" rtl="0" algn="just">
              <a:lnSpc>
                <a:spcPct val="115000"/>
              </a:lnSpc>
              <a:spcBef>
                <a:spcPts val="1000"/>
              </a:spcBef>
              <a:spcAft>
                <a:spcPts val="0"/>
              </a:spcAft>
              <a:buClr>
                <a:schemeClr val="dk1"/>
              </a:buClr>
              <a:buSzPts val="1900"/>
              <a:buFont typeface="Noto Sans Symbols"/>
              <a:buNone/>
            </a:pPr>
            <a:r>
              <a:rPr b="0" i="0" lang="en-US" sz="1900" u="none" cap="none" strike="noStrike">
                <a:solidFill>
                  <a:schemeClr val="dk1"/>
                </a:solidFill>
                <a:latin typeface="Calibri"/>
                <a:ea typeface="Calibri"/>
                <a:cs typeface="Calibri"/>
                <a:sym typeface="Calibri"/>
              </a:rPr>
              <a:t>Hasil penyusunan prolegda provinsi antara DPRD provinsi dan pemerintah daerah disepakati menjadi prolegda provinsi dan ditetapkan dalam rapat paripurna DPRD provinsi. Prolegda tersebut ditetapkan dengan keputusan DPRD provinsi.</a:t>
            </a:r>
            <a:endParaRPr b="0" i="0" sz="1900" u="none" cap="none" strike="noStrike">
              <a:solidFill>
                <a:schemeClr val="dk1"/>
              </a:solidFill>
              <a:latin typeface="Calibri"/>
              <a:ea typeface="Calibri"/>
              <a:cs typeface="Calibri"/>
              <a:sym typeface="Calibri"/>
            </a:endParaRPr>
          </a:p>
        </p:txBody>
      </p:sp>
      <p:sp>
        <p:nvSpPr>
          <p:cNvPr id="311" name="Google Shape;311;p12"/>
          <p:cNvSpPr txBox="1"/>
          <p:nvPr/>
        </p:nvSpPr>
        <p:spPr>
          <a:xfrm>
            <a:off x="4953000" y="428625"/>
            <a:ext cx="3835400" cy="400050"/>
          </a:xfrm>
          <a:prstGeom prst="rect">
            <a:avLst/>
          </a:prstGeom>
          <a:solidFill>
            <a:srgbClr val="FFF5CC"/>
          </a:solidFill>
          <a:ln cap="flat" cmpd="sng" w="9525">
            <a:solidFill>
              <a:srgbClr val="FFF5C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E0E0E"/>
              </a:buClr>
              <a:buSzPts val="2000"/>
              <a:buFont typeface="Twentieth Century"/>
              <a:buNone/>
            </a:pPr>
            <a:r>
              <a:rPr b="1" i="0" lang="en-US" sz="2000" u="none" cap="none" strike="noStrike">
                <a:solidFill>
                  <a:srgbClr val="0E0E0E"/>
                </a:solidFill>
                <a:latin typeface="Twentieth Century"/>
                <a:ea typeface="Twentieth Century"/>
                <a:cs typeface="Twentieth Century"/>
                <a:sym typeface="Twentieth Century"/>
              </a:rPr>
              <a:t>Contoh Tanya Jawab (Bab II):</a:t>
            </a:r>
            <a:endParaRPr b="1" i="0" sz="2000" u="none" cap="none" strike="noStrike">
              <a:solidFill>
                <a:srgbClr val="0E0E0E"/>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3"/>
          <p:cNvSpPr txBox="1"/>
          <p:nvPr/>
        </p:nvSpPr>
        <p:spPr>
          <a:xfrm>
            <a:off x="533400" y="1219200"/>
            <a:ext cx="8255000" cy="469011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7575D1"/>
              </a:buClr>
              <a:buSzPts val="1900"/>
              <a:buFont typeface="Noto Sans Symbols"/>
              <a:buNone/>
            </a:pPr>
            <a:r>
              <a:rPr b="1" i="0" lang="en-US" sz="1900" u="none" cap="none" strike="noStrike">
                <a:solidFill>
                  <a:srgbClr val="7575D1"/>
                </a:solidFill>
                <a:latin typeface="Calibri"/>
                <a:ea typeface="Calibri"/>
                <a:cs typeface="Calibri"/>
                <a:sym typeface="Calibri"/>
              </a:rPr>
              <a:t>		Pertanyaan </a:t>
            </a:r>
            <a:endParaRPr b="1" i="0" sz="1900" u="none" cap="none" strike="noStrike">
              <a:solidFill>
                <a:srgbClr val="7575D1"/>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1900"/>
              <a:buFont typeface="Noto Sans Symbols"/>
              <a:buNone/>
            </a:pPr>
            <a:r>
              <a:t/>
            </a:r>
            <a:endParaRPr b="0" i="0" sz="19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900"/>
              <a:buFont typeface="Noto Sans Symbols"/>
              <a:buNone/>
            </a:pPr>
            <a:r>
              <a:rPr b="0" i="0" lang="en-US" sz="1900" u="none" cap="none" strike="noStrike">
                <a:solidFill>
                  <a:schemeClr val="dk1"/>
                </a:solidFill>
                <a:latin typeface="Calibri"/>
                <a:ea typeface="Calibri"/>
                <a:cs typeface="Calibri"/>
                <a:sym typeface="Calibri"/>
              </a:rPr>
              <a:t>Siapakah yang berwenang melakukan pengharmonisasian, pembulatan, dan pemantapan konsepsi rancangan perda provinsi? </a:t>
            </a:r>
            <a:endParaRPr/>
          </a:p>
          <a:p>
            <a:pPr indent="0" lvl="0" marL="0" marR="0" rtl="0" algn="just">
              <a:lnSpc>
                <a:spcPct val="115000"/>
              </a:lnSpc>
              <a:spcBef>
                <a:spcPts val="0"/>
              </a:spcBef>
              <a:spcAft>
                <a:spcPts val="0"/>
              </a:spcAft>
              <a:buClr>
                <a:schemeClr val="dk1"/>
              </a:buClr>
              <a:buSzPts val="1900"/>
              <a:buFont typeface="Noto Sans Symbols"/>
              <a:buNone/>
            </a:pPr>
            <a:r>
              <a:t/>
            </a:r>
            <a:endParaRPr b="0" i="0" sz="19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7575D1"/>
              </a:buClr>
              <a:buSzPts val="1900"/>
              <a:buFont typeface="Noto Sans Symbols"/>
              <a:buNone/>
            </a:pPr>
            <a:r>
              <a:rPr b="1" i="0" lang="en-US" sz="1900" u="none" cap="none" strike="noStrike">
                <a:solidFill>
                  <a:srgbClr val="7575D1"/>
                </a:solidFill>
                <a:latin typeface="Calibri"/>
                <a:ea typeface="Calibri"/>
                <a:cs typeface="Calibri"/>
                <a:sym typeface="Calibri"/>
              </a:rPr>
              <a:t>Jawaban:</a:t>
            </a:r>
            <a:endParaRPr b="1" i="0" sz="1900" u="none" cap="none" strike="noStrike">
              <a:solidFill>
                <a:srgbClr val="7575D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900"/>
              <a:buFont typeface="Noto Sans Symbols"/>
              <a:buNone/>
            </a:pPr>
            <a:r>
              <a:rPr b="0" i="0" lang="en-US" sz="1900" u="none" cap="none" strike="noStrike">
                <a:solidFill>
                  <a:schemeClr val="dk1"/>
                </a:solidFill>
                <a:latin typeface="Calibri"/>
                <a:ea typeface="Calibri"/>
                <a:cs typeface="Calibri"/>
                <a:sym typeface="Calibri"/>
              </a:rPr>
              <a:t>Dengan telah diundangkannya Undang-Undang Nomor 13 Tahun 2022 tentang Perubahan Kedua Atas Undang-Undang Nomor 12 Tahun 2011 tentang Pembentukan Peraturan Perundang-undangan menyebutkan bahwa “Pengharmonisasian, pembulatan, dan pemantapan konsepsi rancangan perda provinsi dilaksanakan oleh instansi vertikal kementerian atau lembaga yang menyelenggarakan urusan pemerintahan di bidang Pembentukan peraturan perundang-undangan.</a:t>
            </a:r>
            <a:endParaRPr b="0" i="0" sz="1900" u="none" cap="none" strike="noStrike">
              <a:solidFill>
                <a:schemeClr val="dk1"/>
              </a:solidFill>
              <a:latin typeface="Calibri"/>
              <a:ea typeface="Calibri"/>
              <a:cs typeface="Calibri"/>
              <a:sym typeface="Calibri"/>
            </a:endParaRPr>
          </a:p>
        </p:txBody>
      </p:sp>
      <p:sp>
        <p:nvSpPr>
          <p:cNvPr id="317" name="Google Shape;317;p13"/>
          <p:cNvSpPr txBox="1"/>
          <p:nvPr/>
        </p:nvSpPr>
        <p:spPr>
          <a:xfrm>
            <a:off x="4953000" y="428625"/>
            <a:ext cx="3835400" cy="400050"/>
          </a:xfrm>
          <a:prstGeom prst="rect">
            <a:avLst/>
          </a:prstGeom>
          <a:solidFill>
            <a:srgbClr val="FFF5CC"/>
          </a:solidFill>
          <a:ln cap="flat" cmpd="sng" w="9525">
            <a:solidFill>
              <a:srgbClr val="FFF5C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E0E0E"/>
              </a:buClr>
              <a:buSzPts val="2000"/>
              <a:buFont typeface="Twentieth Century"/>
              <a:buNone/>
            </a:pPr>
            <a:r>
              <a:rPr b="1" i="0" lang="en-US" sz="2000" u="none" cap="none" strike="noStrike">
                <a:solidFill>
                  <a:srgbClr val="0E0E0E"/>
                </a:solidFill>
                <a:latin typeface="Twentieth Century"/>
                <a:ea typeface="Twentieth Century"/>
                <a:cs typeface="Twentieth Century"/>
                <a:sym typeface="Twentieth Century"/>
              </a:rPr>
              <a:t>Contoh Tanya Jawab (Bab II):</a:t>
            </a:r>
            <a:endParaRPr b="1" i="0" sz="2000" u="none" cap="none" strike="noStrike">
              <a:solidFill>
                <a:srgbClr val="0E0E0E"/>
              </a:solidFill>
              <a:latin typeface="Twentieth Century"/>
              <a:ea typeface="Twentieth Century"/>
              <a:cs typeface="Twentieth Century"/>
              <a:sym typeface="Twentieth 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grpSp>
        <p:nvGrpSpPr>
          <p:cNvPr id="322" name="Google Shape;322;p14"/>
          <p:cNvGrpSpPr/>
          <p:nvPr/>
        </p:nvGrpSpPr>
        <p:grpSpPr>
          <a:xfrm>
            <a:off x="649072" y="2427168"/>
            <a:ext cx="7883741" cy="3095767"/>
            <a:chOff x="1778564" y="2055891"/>
            <a:chExt cx="6985123" cy="2963246"/>
          </a:xfrm>
        </p:grpSpPr>
        <p:sp>
          <p:nvSpPr>
            <p:cNvPr id="323" name="Google Shape;323;p14"/>
            <p:cNvSpPr/>
            <p:nvPr/>
          </p:nvSpPr>
          <p:spPr>
            <a:xfrm>
              <a:off x="2774593" y="2463243"/>
              <a:ext cx="5976434" cy="367730"/>
            </a:xfrm>
            <a:prstGeom prst="roundRect">
              <a:avLst>
                <a:gd fmla="val 16667" name="adj"/>
              </a:avLst>
            </a:prstGeom>
            <a:solidFill>
              <a:srgbClr val="FF5969"/>
            </a:solidFill>
            <a:ln>
              <a:noFill/>
            </a:ln>
            <a:effectLst>
              <a:outerShdw blurRad="215900" sx="101000" rotWithShape="0" algn="ctr" dist="38100" sy="101000">
                <a:srgbClr val="000000">
                  <a:alpha val="42745"/>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650"/>
                <a:buFont typeface="Twentieth Century"/>
                <a:buNone/>
              </a:pPr>
              <a:r>
                <a:rPr b="0" i="0" lang="en-US" sz="1650" u="none" cap="none" strike="noStrike">
                  <a:solidFill>
                    <a:schemeClr val="dk1"/>
                  </a:solidFill>
                  <a:latin typeface="Twentieth Century"/>
                  <a:ea typeface="Twentieth Century"/>
                  <a:cs typeface="Twentieth Century"/>
                  <a:sym typeface="Twentieth Century"/>
                </a:rPr>
                <a:t>Penyebarluasan Perda &amp; Perkada</a:t>
              </a:r>
              <a:endParaRPr b="0" i="0" sz="1650" u="none" cap="none" strike="noStrike">
                <a:solidFill>
                  <a:schemeClr val="dk1"/>
                </a:solidFill>
                <a:latin typeface="Twentieth Century"/>
                <a:ea typeface="Twentieth Century"/>
                <a:cs typeface="Twentieth Century"/>
                <a:sym typeface="Twentieth Century"/>
              </a:endParaRPr>
            </a:p>
          </p:txBody>
        </p:sp>
        <p:grpSp>
          <p:nvGrpSpPr>
            <p:cNvPr id="324" name="Google Shape;324;p14"/>
            <p:cNvGrpSpPr/>
            <p:nvPr/>
          </p:nvGrpSpPr>
          <p:grpSpPr>
            <a:xfrm>
              <a:off x="1822107" y="2055891"/>
              <a:ext cx="1241078" cy="1276645"/>
              <a:chOff x="2799584" y="1491738"/>
              <a:chExt cx="1803349" cy="1803349"/>
            </a:xfrm>
          </p:grpSpPr>
          <p:sp>
            <p:nvSpPr>
              <p:cNvPr id="325" name="Google Shape;325;p14"/>
              <p:cNvSpPr/>
              <p:nvPr/>
            </p:nvSpPr>
            <p:spPr>
              <a:xfrm rot="8100000">
                <a:off x="3063596" y="1755914"/>
                <a:ext cx="1275324" cy="1274996"/>
              </a:xfrm>
              <a:prstGeom prst="teardrop">
                <a:avLst>
                  <a:gd fmla="val 109962" name="adj"/>
                </a:avLst>
              </a:prstGeom>
              <a:solidFill>
                <a:srgbClr val="FF5969"/>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sp>
            <p:nvSpPr>
              <p:cNvPr id="326" name="Google Shape;326;p14"/>
              <p:cNvSpPr/>
              <p:nvPr/>
            </p:nvSpPr>
            <p:spPr>
              <a:xfrm>
                <a:off x="3257756" y="1949095"/>
                <a:ext cx="891092" cy="8886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pic>
            <p:nvPicPr>
              <p:cNvPr id="327" name="Google Shape;327;p14"/>
              <p:cNvPicPr preferRelativeResize="0"/>
              <p:nvPr/>
            </p:nvPicPr>
            <p:blipFill rotWithShape="1">
              <a:blip r:embed="rId3">
                <a:alphaModFix/>
              </a:blip>
              <a:srcRect b="0" l="0" r="0" t="0"/>
              <a:stretch/>
            </p:blipFill>
            <p:spPr>
              <a:xfrm>
                <a:off x="3386696" y="2066644"/>
                <a:ext cx="627392" cy="627390"/>
              </a:xfrm>
              <a:prstGeom prst="rect">
                <a:avLst/>
              </a:prstGeom>
              <a:noFill/>
              <a:ln>
                <a:noFill/>
              </a:ln>
            </p:spPr>
          </p:pic>
        </p:grpSp>
        <p:sp>
          <p:nvSpPr>
            <p:cNvPr id="328" name="Google Shape;328;p14"/>
            <p:cNvSpPr/>
            <p:nvPr/>
          </p:nvSpPr>
          <p:spPr>
            <a:xfrm>
              <a:off x="2788659" y="3292914"/>
              <a:ext cx="5975028" cy="366209"/>
            </a:xfrm>
            <a:prstGeom prst="roundRect">
              <a:avLst>
                <a:gd fmla="val 16667" name="adj"/>
              </a:avLst>
            </a:prstGeom>
            <a:solidFill>
              <a:srgbClr val="52C9BD"/>
            </a:solidFill>
            <a:ln>
              <a:noFill/>
            </a:ln>
            <a:effectLst>
              <a:outerShdw blurRad="215900" sx="101000" rotWithShape="0" algn="ctr" dist="38100" sy="101000">
                <a:srgbClr val="000000">
                  <a:alpha val="42745"/>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650"/>
                <a:buFont typeface="Twentieth Century"/>
                <a:buNone/>
              </a:pPr>
              <a:r>
                <a:rPr b="0" i="0" lang="en-US" sz="1650" u="none" cap="none" strike="noStrike">
                  <a:solidFill>
                    <a:schemeClr val="dk1"/>
                  </a:solidFill>
                  <a:latin typeface="Twentieth Century"/>
                  <a:ea typeface="Twentieth Century"/>
                  <a:cs typeface="Twentieth Century"/>
                  <a:sym typeface="Twentieth Century"/>
                </a:rPr>
                <a:t>Partisipasi Masyarakat [</a:t>
              </a:r>
              <a:r>
                <a:rPr b="0" i="0" lang="en-US" sz="1200" u="none" cap="none" strike="noStrike">
                  <a:solidFill>
                    <a:schemeClr val="dk1"/>
                  </a:solidFill>
                  <a:latin typeface="Twentieth Century"/>
                  <a:ea typeface="Twentieth Century"/>
                  <a:cs typeface="Twentieth Century"/>
                  <a:sym typeface="Twentieth Century"/>
                </a:rPr>
                <a:t>dalam proses pembentukan Perda &amp; Perkada</a:t>
              </a:r>
              <a:r>
                <a:rPr b="0" i="0" lang="en-US" sz="1650" u="none" cap="none" strike="noStrike">
                  <a:solidFill>
                    <a:schemeClr val="dk1"/>
                  </a:solidFill>
                  <a:latin typeface="Twentieth Century"/>
                  <a:ea typeface="Twentieth Century"/>
                  <a:cs typeface="Twentieth Century"/>
                  <a:sym typeface="Twentieth Century"/>
                </a:rPr>
                <a:t>]</a:t>
              </a:r>
              <a:endParaRPr/>
            </a:p>
          </p:txBody>
        </p:sp>
        <p:grpSp>
          <p:nvGrpSpPr>
            <p:cNvPr id="329" name="Google Shape;329;p14"/>
            <p:cNvGrpSpPr/>
            <p:nvPr/>
          </p:nvGrpSpPr>
          <p:grpSpPr>
            <a:xfrm>
              <a:off x="1782918" y="2879412"/>
              <a:ext cx="1296952" cy="1308698"/>
              <a:chOff x="4977041" y="1490694"/>
              <a:chExt cx="1805864" cy="1805864"/>
            </a:xfrm>
          </p:grpSpPr>
          <p:sp>
            <p:nvSpPr>
              <p:cNvPr id="330" name="Google Shape;330;p14"/>
              <p:cNvSpPr/>
              <p:nvPr/>
            </p:nvSpPr>
            <p:spPr>
              <a:xfrm rot="8100000">
                <a:off x="5241512" y="1755148"/>
                <a:ext cx="1276922" cy="1276955"/>
              </a:xfrm>
              <a:prstGeom prst="teardrop">
                <a:avLst>
                  <a:gd fmla="val 109962" name="adj"/>
                </a:avLst>
              </a:prstGeom>
              <a:solidFill>
                <a:srgbClr val="52CBBE"/>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sp>
            <p:nvSpPr>
              <p:cNvPr id="331" name="Google Shape;331;p14"/>
              <p:cNvSpPr/>
              <p:nvPr/>
            </p:nvSpPr>
            <p:spPr>
              <a:xfrm>
                <a:off x="5437359" y="1948054"/>
                <a:ext cx="889145" cy="89114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pic>
            <p:nvPicPr>
              <p:cNvPr id="332" name="Google Shape;332;p14"/>
              <p:cNvPicPr preferRelativeResize="0"/>
              <p:nvPr/>
            </p:nvPicPr>
            <p:blipFill rotWithShape="1">
              <a:blip r:embed="rId4">
                <a:alphaModFix/>
              </a:blip>
              <a:srcRect b="0" l="0" r="0" t="0"/>
              <a:stretch/>
            </p:blipFill>
            <p:spPr>
              <a:xfrm>
                <a:off x="5565681" y="2061164"/>
                <a:ext cx="659146" cy="659144"/>
              </a:xfrm>
              <a:prstGeom prst="rect">
                <a:avLst/>
              </a:prstGeom>
              <a:noFill/>
              <a:ln>
                <a:noFill/>
              </a:ln>
            </p:spPr>
          </p:pic>
        </p:grpSp>
        <p:sp>
          <p:nvSpPr>
            <p:cNvPr id="333" name="Google Shape;333;p14"/>
            <p:cNvSpPr/>
            <p:nvPr/>
          </p:nvSpPr>
          <p:spPr>
            <a:xfrm>
              <a:off x="2774593" y="4159054"/>
              <a:ext cx="5976434" cy="366209"/>
            </a:xfrm>
            <a:prstGeom prst="roundRect">
              <a:avLst>
                <a:gd fmla="val 16667" name="adj"/>
              </a:avLst>
            </a:prstGeom>
            <a:solidFill>
              <a:srgbClr val="FEC630"/>
            </a:solidFill>
            <a:ln>
              <a:noFill/>
            </a:ln>
            <a:effectLst>
              <a:outerShdw blurRad="215900" sx="101000" rotWithShape="0" algn="ctr" dist="38100" sy="101000">
                <a:srgbClr val="000000">
                  <a:alpha val="42745"/>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650"/>
                <a:buFont typeface="Twentieth Century"/>
                <a:buNone/>
              </a:pPr>
              <a:r>
                <a:rPr b="0" i="0" lang="en-US" sz="1650" u="none" cap="none" strike="noStrike">
                  <a:solidFill>
                    <a:schemeClr val="dk1"/>
                  </a:solidFill>
                  <a:latin typeface="Twentieth Century"/>
                  <a:ea typeface="Twentieth Century"/>
                  <a:cs typeface="Twentieth Century"/>
                  <a:sym typeface="Twentieth Century"/>
                </a:rPr>
                <a:t>Penerjemahan Perda &amp; Perkada</a:t>
              </a:r>
              <a:endParaRPr b="0" i="0" sz="1650" u="none" cap="none" strike="noStrike">
                <a:solidFill>
                  <a:schemeClr val="dk1"/>
                </a:solidFill>
                <a:latin typeface="Twentieth Century"/>
                <a:ea typeface="Twentieth Century"/>
                <a:cs typeface="Twentieth Century"/>
                <a:sym typeface="Twentieth Century"/>
              </a:endParaRPr>
            </a:p>
          </p:txBody>
        </p:sp>
        <p:grpSp>
          <p:nvGrpSpPr>
            <p:cNvPr id="334" name="Google Shape;334;p14"/>
            <p:cNvGrpSpPr/>
            <p:nvPr/>
          </p:nvGrpSpPr>
          <p:grpSpPr>
            <a:xfrm>
              <a:off x="1778564" y="3730521"/>
              <a:ext cx="1305662" cy="1288616"/>
              <a:chOff x="7088572" y="1491161"/>
              <a:chExt cx="1804290" cy="1804290"/>
            </a:xfrm>
          </p:grpSpPr>
          <p:sp>
            <p:nvSpPr>
              <p:cNvPr id="335" name="Google Shape;335;p14"/>
              <p:cNvSpPr/>
              <p:nvPr/>
            </p:nvSpPr>
            <p:spPr>
              <a:xfrm rot="8100000">
                <a:off x="7353181" y="1755017"/>
                <a:ext cx="1275073" cy="1276579"/>
              </a:xfrm>
              <a:prstGeom prst="teardrop">
                <a:avLst>
                  <a:gd fmla="val 109962" name="adj"/>
                </a:avLst>
              </a:prstGeom>
              <a:solidFill>
                <a:srgbClr val="FEC630"/>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sp>
            <p:nvSpPr>
              <p:cNvPr id="336" name="Google Shape;336;p14"/>
              <p:cNvSpPr/>
              <p:nvPr/>
            </p:nvSpPr>
            <p:spPr>
              <a:xfrm>
                <a:off x="7547552" y="1948631"/>
                <a:ext cx="890219" cy="88935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pic>
            <p:nvPicPr>
              <p:cNvPr id="337" name="Google Shape;337;p14"/>
              <p:cNvPicPr preferRelativeResize="0"/>
              <p:nvPr/>
            </p:nvPicPr>
            <p:blipFill rotWithShape="1">
              <a:blip r:embed="rId5">
                <a:alphaModFix/>
              </a:blip>
              <a:srcRect b="0" l="0" r="0" t="0"/>
              <a:stretch/>
            </p:blipFill>
            <p:spPr>
              <a:xfrm>
                <a:off x="7648666" y="2048456"/>
                <a:ext cx="684562" cy="684560"/>
              </a:xfrm>
              <a:prstGeom prst="rect">
                <a:avLst/>
              </a:prstGeom>
              <a:noFill/>
              <a:ln>
                <a:noFill/>
              </a:ln>
            </p:spPr>
          </p:pic>
        </p:grpSp>
      </p:grpSp>
      <p:sp>
        <p:nvSpPr>
          <p:cNvPr id="338" name="Google Shape;338;p14"/>
          <p:cNvSpPr txBox="1"/>
          <p:nvPr/>
        </p:nvSpPr>
        <p:spPr>
          <a:xfrm>
            <a:off x="889000" y="1981200"/>
            <a:ext cx="3835400" cy="4000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E0E0E"/>
              </a:buClr>
              <a:buSzPts val="2000"/>
              <a:buFont typeface="Twentieth Century"/>
              <a:buNone/>
            </a:pPr>
            <a:r>
              <a:rPr b="1" i="0" lang="en-US" sz="2000" u="none" cap="none" strike="noStrike">
                <a:solidFill>
                  <a:srgbClr val="0E0E0E"/>
                </a:solidFill>
                <a:latin typeface="Twentieth Century"/>
                <a:ea typeface="Twentieth Century"/>
                <a:cs typeface="Twentieth Century"/>
                <a:sym typeface="Twentieth Century"/>
              </a:rPr>
              <a:t>Bab ini berisi pertanyaan seputar:</a:t>
            </a:r>
            <a:endParaRPr/>
          </a:p>
        </p:txBody>
      </p:sp>
      <p:sp>
        <p:nvSpPr>
          <p:cNvPr id="339" name="Google Shape;339;p14"/>
          <p:cNvSpPr txBox="1"/>
          <p:nvPr/>
        </p:nvSpPr>
        <p:spPr>
          <a:xfrm>
            <a:off x="1187450" y="527050"/>
            <a:ext cx="6462713" cy="12001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3A1A4"/>
              </a:buClr>
              <a:buSzPts val="2400"/>
              <a:buFont typeface="Noto Sans Symbols"/>
              <a:buNone/>
            </a:pPr>
            <a:r>
              <a:rPr b="1" i="0" lang="en-US" sz="2400" u="none" cap="none" strike="noStrike">
                <a:solidFill>
                  <a:srgbClr val="03A1A4"/>
                </a:solidFill>
                <a:latin typeface="Twentieth Century"/>
                <a:ea typeface="Twentieth Century"/>
                <a:cs typeface="Twentieth Century"/>
                <a:sym typeface="Twentieth Century"/>
              </a:rPr>
              <a:t>BAB III PENYEBARLUASAN, PARTISIPASI MASYARAKAT, DAN PENERJEMAHAN       PERDA &amp; PERKADA</a:t>
            </a:r>
            <a:endParaRPr b="0" i="0" sz="2400" u="none" cap="none" strike="noStrike">
              <a:solidFill>
                <a:srgbClr val="03A1A4"/>
              </a:solidFill>
              <a:latin typeface="Twentieth Century"/>
              <a:ea typeface="Twentieth Century"/>
              <a:cs typeface="Twentieth Century"/>
              <a:sym typeface="Twentieth Centur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5"/>
          <p:cNvSpPr txBox="1"/>
          <p:nvPr/>
        </p:nvSpPr>
        <p:spPr>
          <a:xfrm>
            <a:off x="609600" y="1143000"/>
            <a:ext cx="8001000" cy="345757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7575D1"/>
              </a:buClr>
              <a:buSzPts val="1900"/>
              <a:buFont typeface="Noto Sans Symbols"/>
              <a:buNone/>
            </a:pPr>
            <a:r>
              <a:rPr b="1" i="0" lang="en-US" sz="1900" u="none" cap="none" strike="noStrike">
                <a:solidFill>
                  <a:srgbClr val="7575D1"/>
                </a:solidFill>
                <a:latin typeface="Calibri"/>
                <a:ea typeface="Calibri"/>
                <a:cs typeface="Calibri"/>
                <a:sym typeface="Calibri"/>
              </a:rPr>
              <a:t>		Pertanyaan </a:t>
            </a:r>
            <a:endParaRPr b="1" i="0" sz="1900" u="none" cap="none" strike="noStrike">
              <a:solidFill>
                <a:srgbClr val="7575D1"/>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1900"/>
              <a:buFont typeface="Noto Sans Symbols"/>
              <a:buNone/>
            </a:pPr>
            <a:r>
              <a:rPr b="0" i="0" lang="en-US" sz="1900" u="none" cap="none" strike="noStrike">
                <a:solidFill>
                  <a:schemeClr val="dk1"/>
                </a:solidFill>
                <a:latin typeface="Calibri"/>
                <a:ea typeface="Calibri"/>
                <a:cs typeface="Calibri"/>
                <a:sym typeface="Calibri"/>
              </a:rPr>
              <a:t>         Bagaimana masyarakat dapat berpartisipasi dalam pembentukan perda? </a:t>
            </a:r>
            <a:endParaRPr b="0" i="0" sz="600" u="none" cap="none" strike="noStrike">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1900"/>
              <a:buFont typeface="Noto Sans Symbols"/>
              <a:buNone/>
            </a:pPr>
            <a:r>
              <a:t/>
            </a:r>
            <a:endParaRPr b="1" i="0" sz="1900" u="none" cap="none" strike="noStrike">
              <a:solidFill>
                <a:srgbClr val="7575D1"/>
              </a:solidFill>
              <a:latin typeface="Calibri"/>
              <a:ea typeface="Calibri"/>
              <a:cs typeface="Calibri"/>
              <a:sym typeface="Calibri"/>
            </a:endParaRPr>
          </a:p>
          <a:p>
            <a:pPr indent="0" lvl="0" marL="0" marR="0" rtl="0" algn="just">
              <a:lnSpc>
                <a:spcPct val="115000"/>
              </a:lnSpc>
              <a:spcBef>
                <a:spcPts val="0"/>
              </a:spcBef>
              <a:spcAft>
                <a:spcPts val="0"/>
              </a:spcAft>
              <a:buClr>
                <a:srgbClr val="7575D1"/>
              </a:buClr>
              <a:buSzPts val="1900"/>
              <a:buFont typeface="Noto Sans Symbols"/>
              <a:buNone/>
            </a:pPr>
            <a:r>
              <a:rPr b="1" i="0" lang="en-US" sz="1900" u="none" cap="none" strike="noStrike">
                <a:solidFill>
                  <a:srgbClr val="7575D1"/>
                </a:solidFill>
                <a:latin typeface="Calibri"/>
                <a:ea typeface="Calibri"/>
                <a:cs typeface="Calibri"/>
                <a:sym typeface="Calibri"/>
              </a:rPr>
              <a:t>Jawaban:</a:t>
            </a:r>
            <a:endParaRPr b="1" i="0" sz="1900" u="none" cap="none" strike="noStrike">
              <a:solidFill>
                <a:srgbClr val="7575D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900"/>
              <a:buFont typeface="Noto Sans Symbols"/>
              <a:buNone/>
            </a:pPr>
            <a:r>
              <a:rPr b="0" i="0" lang="en-US" sz="1900" u="none" cap="none" strike="noStrike">
                <a:solidFill>
                  <a:schemeClr val="dk1"/>
                </a:solidFill>
                <a:latin typeface="Calibri"/>
                <a:ea typeface="Calibri"/>
                <a:cs typeface="Calibri"/>
                <a:sym typeface="Calibri"/>
              </a:rPr>
              <a:t>Masyarakat dapat berpartisipasi dalam pembentukan perda dengan memberikan masukan secara lisan dan/atau tertulis dalam setiap tahapan pembentukan perda. Pemberian masukan masyarakat dilakukan secara daring dan/atau luring. Masukan masyarakat dapat diberikan pada naskah akademik dan/atau rancangan perda yang disebarluaskan.</a:t>
            </a:r>
            <a:endParaRPr b="0" i="0" sz="1900" u="none" cap="none" strike="noStrike">
              <a:solidFill>
                <a:schemeClr val="dk1"/>
              </a:solidFill>
              <a:latin typeface="Calibri"/>
              <a:ea typeface="Calibri"/>
              <a:cs typeface="Calibri"/>
              <a:sym typeface="Calibri"/>
            </a:endParaRPr>
          </a:p>
        </p:txBody>
      </p:sp>
      <p:sp>
        <p:nvSpPr>
          <p:cNvPr id="345" name="Google Shape;345;p15"/>
          <p:cNvSpPr txBox="1"/>
          <p:nvPr/>
        </p:nvSpPr>
        <p:spPr>
          <a:xfrm>
            <a:off x="4953000" y="428625"/>
            <a:ext cx="3835400" cy="400050"/>
          </a:xfrm>
          <a:prstGeom prst="rect">
            <a:avLst/>
          </a:prstGeom>
          <a:solidFill>
            <a:srgbClr val="FFF5CC"/>
          </a:solidFill>
          <a:ln cap="flat" cmpd="sng" w="9525">
            <a:solidFill>
              <a:srgbClr val="FFF5C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E0E0E"/>
              </a:buClr>
              <a:buSzPts val="2000"/>
              <a:buFont typeface="Twentieth Century"/>
              <a:buNone/>
            </a:pPr>
            <a:r>
              <a:rPr b="1" i="0" lang="en-US" sz="2000" u="none" cap="none" strike="noStrike">
                <a:solidFill>
                  <a:srgbClr val="0E0E0E"/>
                </a:solidFill>
                <a:latin typeface="Twentieth Century"/>
                <a:ea typeface="Twentieth Century"/>
                <a:cs typeface="Twentieth Century"/>
                <a:sym typeface="Twentieth Century"/>
              </a:rPr>
              <a:t>Contoh Tanya Jawab (Bab III):</a:t>
            </a:r>
            <a:endParaRPr b="1" i="0" sz="2000" u="none" cap="none" strike="noStrike">
              <a:solidFill>
                <a:srgbClr val="0E0E0E"/>
              </a:solidFill>
              <a:latin typeface="Twentieth Century"/>
              <a:ea typeface="Twentieth Century"/>
              <a:cs typeface="Twentieth Century"/>
              <a:sym typeface="Twentieth Centur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6"/>
          <p:cNvSpPr txBox="1"/>
          <p:nvPr/>
        </p:nvSpPr>
        <p:spPr>
          <a:xfrm>
            <a:off x="609600" y="1143000"/>
            <a:ext cx="8001000" cy="393827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7575D1"/>
              </a:buClr>
              <a:buSzPts val="1900"/>
              <a:buFont typeface="Noto Sans Symbols"/>
              <a:buNone/>
            </a:pPr>
            <a:r>
              <a:rPr b="1" i="0" lang="en-US" sz="1900" u="none" cap="none" strike="noStrike">
                <a:solidFill>
                  <a:srgbClr val="7575D1"/>
                </a:solidFill>
                <a:latin typeface="Calibri"/>
                <a:ea typeface="Calibri"/>
                <a:cs typeface="Calibri"/>
                <a:sym typeface="Calibri"/>
              </a:rPr>
              <a:t>		Pertanyaan </a:t>
            </a:r>
            <a:endParaRPr b="1" i="0" sz="1900" u="none" cap="none" strike="noStrike">
              <a:solidFill>
                <a:srgbClr val="7575D1"/>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1900"/>
              <a:buFont typeface="Noto Sans Symbols"/>
              <a:buNone/>
            </a:pPr>
            <a:r>
              <a:rPr b="0" i="0" lang="en-US" sz="1900" u="none" cap="none" strike="noStrike">
                <a:solidFill>
                  <a:schemeClr val="dk1"/>
                </a:solidFill>
                <a:latin typeface="Calibri"/>
                <a:ea typeface="Calibri"/>
                <a:cs typeface="Calibri"/>
                <a:sym typeface="Calibri"/>
              </a:rPr>
              <a:t>  </a:t>
            </a:r>
            <a:endParaRPr/>
          </a:p>
          <a:p>
            <a:pPr indent="0" lvl="0" marL="0" marR="0" rtl="0" algn="just">
              <a:lnSpc>
                <a:spcPct val="115000"/>
              </a:lnSpc>
              <a:spcBef>
                <a:spcPts val="1000"/>
              </a:spcBef>
              <a:spcAft>
                <a:spcPts val="0"/>
              </a:spcAft>
              <a:buClr>
                <a:schemeClr val="dk1"/>
              </a:buClr>
              <a:buSzPts val="1900"/>
              <a:buFont typeface="Noto Sans Symbols"/>
              <a:buNone/>
            </a:pPr>
            <a:r>
              <a:rPr b="0" i="0" lang="en-US" sz="1900" u="none" cap="none" strike="noStrike">
                <a:solidFill>
                  <a:schemeClr val="dk1"/>
                </a:solidFill>
                <a:latin typeface="Calibri"/>
                <a:ea typeface="Calibri"/>
                <a:cs typeface="Calibri"/>
                <a:sym typeface="Calibri"/>
              </a:rPr>
              <a:t>Apakah perangkat daerah yang bukan pemrakarsa pembentukan perda atau perkada dapat mengajukan permohonan resmi perda atau perkada tersebut? </a:t>
            </a:r>
            <a:endParaRPr b="0" i="0" sz="600" u="none" cap="none" strike="noStrike">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1900"/>
              <a:buFont typeface="Noto Sans Symbols"/>
              <a:buNone/>
            </a:pPr>
            <a:r>
              <a:t/>
            </a:r>
            <a:endParaRPr b="1" i="0" sz="1900" u="none" cap="none" strike="noStrike">
              <a:solidFill>
                <a:srgbClr val="7575D1"/>
              </a:solidFill>
              <a:latin typeface="Calibri"/>
              <a:ea typeface="Calibri"/>
              <a:cs typeface="Calibri"/>
              <a:sym typeface="Calibri"/>
            </a:endParaRPr>
          </a:p>
          <a:p>
            <a:pPr indent="0" lvl="0" marL="0" marR="0" rtl="0" algn="just">
              <a:lnSpc>
                <a:spcPct val="115000"/>
              </a:lnSpc>
              <a:spcBef>
                <a:spcPts val="0"/>
              </a:spcBef>
              <a:spcAft>
                <a:spcPts val="0"/>
              </a:spcAft>
              <a:buClr>
                <a:srgbClr val="7575D1"/>
              </a:buClr>
              <a:buSzPts val="1900"/>
              <a:buFont typeface="Noto Sans Symbols"/>
              <a:buNone/>
            </a:pPr>
            <a:r>
              <a:rPr b="1" i="0" lang="en-US" sz="1900" u="none" cap="none" strike="noStrike">
                <a:solidFill>
                  <a:srgbClr val="7575D1"/>
                </a:solidFill>
                <a:latin typeface="Calibri"/>
                <a:ea typeface="Calibri"/>
                <a:cs typeface="Calibri"/>
                <a:sym typeface="Calibri"/>
              </a:rPr>
              <a:t>Jawaban:</a:t>
            </a:r>
            <a:endParaRPr b="1" i="0" sz="1900" u="none" cap="none" strike="noStrike">
              <a:solidFill>
                <a:srgbClr val="7575D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900"/>
              <a:buFont typeface="Noto Sans Symbols"/>
              <a:buNone/>
            </a:pPr>
            <a:r>
              <a:rPr b="0" i="0" lang="en-US" sz="1900" u="none" cap="none" strike="noStrike">
                <a:solidFill>
                  <a:schemeClr val="dk1"/>
                </a:solidFill>
                <a:latin typeface="Calibri"/>
                <a:ea typeface="Calibri"/>
                <a:cs typeface="Calibri"/>
                <a:sym typeface="Calibri"/>
              </a:rPr>
              <a:t>Perangkat daerah yang bukan pemrakarsa pembentukan perda tidak dapat mengajukan permohonan penerjemahan resmi perda atau perkada. Perangkat daerah yang membutuhkan penerjemahan resmi perda harus melakukan koordinasi dengan pemrakarsa pembentukan perda.</a:t>
            </a:r>
            <a:endParaRPr b="0" i="0" sz="1900" u="none" cap="none" strike="noStrike">
              <a:solidFill>
                <a:schemeClr val="dk1"/>
              </a:solidFill>
              <a:latin typeface="Calibri"/>
              <a:ea typeface="Calibri"/>
              <a:cs typeface="Calibri"/>
              <a:sym typeface="Calibri"/>
            </a:endParaRPr>
          </a:p>
        </p:txBody>
      </p:sp>
      <p:sp>
        <p:nvSpPr>
          <p:cNvPr id="351" name="Google Shape;351;p16"/>
          <p:cNvSpPr txBox="1"/>
          <p:nvPr/>
        </p:nvSpPr>
        <p:spPr>
          <a:xfrm>
            <a:off x="4953000" y="428625"/>
            <a:ext cx="3835400" cy="400050"/>
          </a:xfrm>
          <a:prstGeom prst="rect">
            <a:avLst/>
          </a:prstGeom>
          <a:solidFill>
            <a:srgbClr val="FFF5CC"/>
          </a:solidFill>
          <a:ln cap="flat" cmpd="sng" w="9525">
            <a:solidFill>
              <a:srgbClr val="FFF5C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E0E0E"/>
              </a:buClr>
              <a:buSzPts val="2000"/>
              <a:buFont typeface="Twentieth Century"/>
              <a:buNone/>
            </a:pPr>
            <a:r>
              <a:rPr b="1" i="0" lang="en-US" sz="2000" u="none" cap="none" strike="noStrike">
                <a:solidFill>
                  <a:srgbClr val="0E0E0E"/>
                </a:solidFill>
                <a:latin typeface="Twentieth Century"/>
                <a:ea typeface="Twentieth Century"/>
                <a:cs typeface="Twentieth Century"/>
                <a:sym typeface="Twentieth Century"/>
              </a:rPr>
              <a:t>Contoh Tanya Jawab (Bab III):</a:t>
            </a:r>
            <a:endParaRPr b="1" i="0" sz="2000" u="none" cap="none" strike="noStrike">
              <a:solidFill>
                <a:srgbClr val="0E0E0E"/>
              </a:solidFill>
              <a:latin typeface="Twentieth Century"/>
              <a:ea typeface="Twentieth Century"/>
              <a:cs typeface="Twentieth Century"/>
              <a:sym typeface="Twentieth Centur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7"/>
          <p:cNvSpPr txBox="1"/>
          <p:nvPr/>
        </p:nvSpPr>
        <p:spPr>
          <a:xfrm>
            <a:off x="609600" y="1292225"/>
            <a:ext cx="8421688" cy="4159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3A1A4"/>
              </a:buClr>
              <a:buSzPts val="2100"/>
              <a:buFont typeface="Noto Sans Symbols"/>
              <a:buNone/>
            </a:pPr>
            <a:r>
              <a:rPr b="1" i="0" lang="en-US" sz="2100" u="none" cap="none" strike="noStrike">
                <a:solidFill>
                  <a:srgbClr val="03A1A4"/>
                </a:solidFill>
                <a:latin typeface="Twentieth Century"/>
                <a:ea typeface="Twentieth Century"/>
                <a:cs typeface="Twentieth Century"/>
                <a:sym typeface="Twentieth Century"/>
              </a:rPr>
              <a:t>BAB IV PENGUJIAN PERDA &amp; PERKADA</a:t>
            </a:r>
            <a:endParaRPr b="0" i="0" sz="2100" u="none" cap="none" strike="noStrike">
              <a:solidFill>
                <a:srgbClr val="03A1A4"/>
              </a:solidFill>
              <a:latin typeface="Twentieth Century"/>
              <a:ea typeface="Twentieth Century"/>
              <a:cs typeface="Twentieth Century"/>
              <a:sym typeface="Twentieth Century"/>
            </a:endParaRPr>
          </a:p>
        </p:txBody>
      </p:sp>
      <p:sp>
        <p:nvSpPr>
          <p:cNvPr id="357" name="Google Shape;357;p17"/>
          <p:cNvSpPr txBox="1"/>
          <p:nvPr/>
        </p:nvSpPr>
        <p:spPr>
          <a:xfrm>
            <a:off x="457200" y="2921000"/>
            <a:ext cx="7924800" cy="16882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E0E0E"/>
              </a:buClr>
              <a:buSzPts val="2200"/>
              <a:buFont typeface="Twentieth Century"/>
              <a:buNone/>
            </a:pPr>
            <a:r>
              <a:rPr b="1" i="0" lang="en-US" sz="2200" u="none" cap="none" strike="noStrike">
                <a:solidFill>
                  <a:srgbClr val="0E0E0E"/>
                </a:solidFill>
                <a:latin typeface="Twentieth Century"/>
                <a:ea typeface="Twentieth Century"/>
                <a:cs typeface="Twentieth Century"/>
                <a:sym typeface="Twentieth Century"/>
              </a:rPr>
              <a:t>Bab ini berisi pertanyaan seputar pengujian  di Mahkamah Agung </a:t>
            </a:r>
            <a:endParaRPr/>
          </a:p>
          <a:p>
            <a:pPr indent="-342900" lvl="0" marL="342900" marR="0" rtl="0" algn="l">
              <a:lnSpc>
                <a:spcPct val="200000"/>
              </a:lnSpc>
              <a:spcBef>
                <a:spcPts val="0"/>
              </a:spcBef>
              <a:spcAft>
                <a:spcPts val="0"/>
              </a:spcAft>
              <a:buClr>
                <a:srgbClr val="00AB7E"/>
              </a:buClr>
              <a:buSzPts val="2200"/>
              <a:buFont typeface="Tahoma"/>
              <a:buAutoNum type="alphaLcParenR"/>
            </a:pPr>
            <a:r>
              <a:rPr b="1" i="0" lang="en-US" sz="2200" u="none" cap="none" strike="noStrike">
                <a:solidFill>
                  <a:srgbClr val="00AB7E"/>
                </a:solidFill>
                <a:latin typeface="Twentieth Century"/>
                <a:ea typeface="Twentieth Century"/>
                <a:cs typeface="Twentieth Century"/>
                <a:sym typeface="Twentieth Century"/>
              </a:rPr>
              <a:t>Pengujian Peraturan Daerah; dan</a:t>
            </a:r>
            <a:endParaRPr/>
          </a:p>
          <a:p>
            <a:pPr indent="-342900" lvl="0" marL="342900" marR="0" rtl="0" algn="l">
              <a:lnSpc>
                <a:spcPct val="200000"/>
              </a:lnSpc>
              <a:spcBef>
                <a:spcPts val="0"/>
              </a:spcBef>
              <a:spcAft>
                <a:spcPts val="0"/>
              </a:spcAft>
              <a:buClr>
                <a:srgbClr val="C00000"/>
              </a:buClr>
              <a:buSzPts val="2200"/>
              <a:buFont typeface="Tahoma"/>
              <a:buAutoNum type="alphaLcParenR"/>
            </a:pPr>
            <a:r>
              <a:rPr b="1" i="0" lang="en-US" sz="2200" u="none" cap="none" strike="noStrike">
                <a:solidFill>
                  <a:srgbClr val="C00000"/>
                </a:solidFill>
                <a:latin typeface="Twentieth Century"/>
                <a:ea typeface="Twentieth Century"/>
                <a:cs typeface="Twentieth Century"/>
                <a:sym typeface="Twentieth Century"/>
              </a:rPr>
              <a:t>Pengujian Peraturan Kepala Daerah.</a:t>
            </a:r>
            <a:endParaRPr/>
          </a:p>
        </p:txBody>
      </p:sp>
      <p:pic>
        <p:nvPicPr>
          <p:cNvPr descr="Court - Free buildings icons" id="358" name="Google Shape;358;p17"/>
          <p:cNvPicPr preferRelativeResize="0"/>
          <p:nvPr/>
        </p:nvPicPr>
        <p:blipFill rotWithShape="1">
          <a:blip r:embed="rId3">
            <a:alphaModFix/>
          </a:blip>
          <a:srcRect b="0" l="0" r="0" t="0"/>
          <a:stretch/>
        </p:blipFill>
        <p:spPr>
          <a:xfrm>
            <a:off x="7848600" y="717550"/>
            <a:ext cx="990600" cy="990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8"/>
          <p:cNvSpPr txBox="1"/>
          <p:nvPr/>
        </p:nvSpPr>
        <p:spPr>
          <a:xfrm>
            <a:off x="533400" y="1219200"/>
            <a:ext cx="8001000" cy="517519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7575D1"/>
              </a:buClr>
              <a:buSzPts val="1800"/>
              <a:buFont typeface="Calibri"/>
              <a:buNone/>
            </a:pPr>
            <a:r>
              <a:rPr b="1" i="0" lang="en-US" sz="1800" u="none" cap="none" strike="noStrike">
                <a:solidFill>
                  <a:srgbClr val="7575D1"/>
                </a:solidFill>
                <a:latin typeface="Calibri"/>
                <a:ea typeface="Calibri"/>
                <a:cs typeface="Calibri"/>
                <a:sym typeface="Calibri"/>
              </a:rPr>
              <a:t>		Pertanyaan </a:t>
            </a:r>
            <a:endParaRPr b="1" i="0" sz="1800" u="none" cap="none" strike="noStrike">
              <a:solidFill>
                <a:srgbClr val="7575D1"/>
              </a:solidFill>
              <a:latin typeface="Calibri"/>
              <a:ea typeface="Calibri"/>
              <a:cs typeface="Calibri"/>
              <a:sym typeface="Calibri"/>
            </a:endParaRPr>
          </a:p>
          <a:p>
            <a:pPr indent="0" lvl="0" marL="357505" marR="0" rtl="0" algn="just">
              <a:lnSpc>
                <a:spcPct val="115000"/>
              </a:lnSpc>
              <a:spcBef>
                <a:spcPts val="1000"/>
              </a:spcBef>
              <a:spcAft>
                <a:spcPts val="0"/>
              </a:spcAft>
              <a:buClr>
                <a:schemeClr val="dk1"/>
              </a:buClr>
              <a:buSzPts val="1750"/>
              <a:buFont typeface="Calibri"/>
              <a:buNone/>
            </a:pPr>
            <a:r>
              <a:rPr b="0" i="0" lang="en-US" sz="1750" u="none" cap="none" strike="noStrike">
                <a:solidFill>
                  <a:schemeClr val="dk1"/>
                </a:solidFill>
                <a:latin typeface="Calibri"/>
                <a:ea typeface="Calibri"/>
                <a:cs typeface="Calibri"/>
                <a:sym typeface="Calibri"/>
              </a:rPr>
              <a:t>  Apakah perbedaan antara pengujian formil dan pengujian materiil perda? </a:t>
            </a:r>
            <a:endParaRPr b="1" i="0" sz="200" u="none" cap="none" strike="noStrike">
              <a:solidFill>
                <a:srgbClr val="7575D1"/>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200"/>
              <a:buFont typeface="Tahoma"/>
              <a:buNone/>
            </a:pPr>
            <a:r>
              <a:t/>
            </a:r>
            <a:endParaRPr b="1" i="0" sz="200" u="none" cap="none" strike="noStrike">
              <a:solidFill>
                <a:srgbClr val="7575D1"/>
              </a:solidFill>
              <a:latin typeface="Calibri"/>
              <a:ea typeface="Calibri"/>
              <a:cs typeface="Calibri"/>
              <a:sym typeface="Calibri"/>
            </a:endParaRPr>
          </a:p>
          <a:p>
            <a:pPr indent="0" lvl="0" marL="0" marR="0" rtl="0" algn="just">
              <a:lnSpc>
                <a:spcPct val="115000"/>
              </a:lnSpc>
              <a:spcBef>
                <a:spcPts val="0"/>
              </a:spcBef>
              <a:spcAft>
                <a:spcPts val="0"/>
              </a:spcAft>
              <a:buClr>
                <a:srgbClr val="7575D1"/>
              </a:buClr>
              <a:buSzPts val="1800"/>
              <a:buFont typeface="Calibri"/>
              <a:buNone/>
            </a:pPr>
            <a:r>
              <a:rPr b="1" i="0" lang="en-US" sz="1800" u="none" cap="none" strike="noStrike">
                <a:solidFill>
                  <a:srgbClr val="7575D1"/>
                </a:solidFill>
                <a:latin typeface="Calibri"/>
                <a:ea typeface="Calibri"/>
                <a:cs typeface="Calibri"/>
                <a:sym typeface="Calibri"/>
              </a:rPr>
              <a:t>Jawaban:</a:t>
            </a:r>
            <a:endParaRPr b="1" i="0" sz="1800" u="none" cap="none" strike="noStrike">
              <a:solidFill>
                <a:srgbClr val="7575D1"/>
              </a:solidFill>
              <a:latin typeface="Calibri"/>
              <a:ea typeface="Calibri"/>
              <a:cs typeface="Calibri"/>
              <a:sym typeface="Calibri"/>
            </a:endParaRPr>
          </a:p>
          <a:p>
            <a:pPr indent="0" lvl="0" marL="0" marR="0" rtl="0" algn="just">
              <a:lnSpc>
                <a:spcPct val="115000"/>
              </a:lnSpc>
              <a:spcBef>
                <a:spcPts val="0"/>
              </a:spcBef>
              <a:spcAft>
                <a:spcPts val="0"/>
              </a:spcAft>
              <a:buClr>
                <a:srgbClr val="00B050"/>
              </a:buClr>
              <a:buSzPts val="1900"/>
              <a:buFont typeface="Calibri"/>
              <a:buNone/>
            </a:pPr>
            <a:r>
              <a:rPr b="0" i="0" lang="en-US" sz="1900" u="none" cap="none" strike="noStrike">
                <a:solidFill>
                  <a:srgbClr val="00B050"/>
                </a:solidFill>
                <a:latin typeface="Calibri"/>
                <a:ea typeface="Calibri"/>
                <a:cs typeface="Calibri"/>
                <a:sym typeface="Calibri"/>
              </a:rPr>
              <a:t>Pengujian formil </a:t>
            </a:r>
            <a:r>
              <a:rPr b="0" i="0" lang="en-US" sz="1700" u="none" cap="none" strike="noStrike">
                <a:solidFill>
                  <a:schemeClr val="dk1"/>
                </a:solidFill>
                <a:latin typeface="Calibri"/>
                <a:ea typeface="Calibri"/>
                <a:cs typeface="Calibri"/>
                <a:sym typeface="Calibri"/>
              </a:rPr>
              <a:t>adalah pengujian perda yang berkenaan dengan pemenuhan proses atau prosedur pembentukan perda.</a:t>
            </a:r>
            <a:endParaRPr/>
          </a:p>
          <a:p>
            <a:pPr indent="0" lvl="0" marL="0" marR="0" rtl="0" algn="just">
              <a:lnSpc>
                <a:spcPct val="115000"/>
              </a:lnSpc>
              <a:spcBef>
                <a:spcPts val="1000"/>
              </a:spcBef>
              <a:spcAft>
                <a:spcPts val="0"/>
              </a:spcAft>
              <a:buClr>
                <a:srgbClr val="00B050"/>
              </a:buClr>
              <a:buSzPts val="1900"/>
              <a:buFont typeface="Calibri"/>
              <a:buNone/>
            </a:pPr>
            <a:r>
              <a:rPr b="0" i="0" lang="en-US" sz="1900" u="none" cap="none" strike="noStrike">
                <a:solidFill>
                  <a:srgbClr val="00B050"/>
                </a:solidFill>
                <a:latin typeface="Calibri"/>
                <a:ea typeface="Calibri"/>
                <a:cs typeface="Calibri"/>
                <a:sym typeface="Calibri"/>
              </a:rPr>
              <a:t>Pengujian materiil </a:t>
            </a:r>
            <a:r>
              <a:rPr b="0" i="0" lang="en-US" sz="1700" u="none" cap="none" strike="noStrike">
                <a:solidFill>
                  <a:schemeClr val="dk1"/>
                </a:solidFill>
                <a:latin typeface="Calibri"/>
                <a:ea typeface="Calibri"/>
                <a:cs typeface="Calibri"/>
                <a:sym typeface="Calibri"/>
              </a:rPr>
              <a:t>adalah pengujian perda yang berkenaan dengan materi muatan suatu perda yang dianggap bertentangan dengan peraturan perundang undangan yang lebih tinggi.</a:t>
            </a:r>
            <a:endParaRPr/>
          </a:p>
          <a:p>
            <a:pPr indent="0" lvl="0" marL="0" marR="0" rtl="0" algn="just">
              <a:lnSpc>
                <a:spcPct val="115000"/>
              </a:lnSpc>
              <a:spcBef>
                <a:spcPts val="1000"/>
              </a:spcBef>
              <a:spcAft>
                <a:spcPts val="0"/>
              </a:spcAft>
              <a:buClr>
                <a:schemeClr val="dk1"/>
              </a:buClr>
              <a:buSzPts val="1700"/>
              <a:buFont typeface="Calibri"/>
              <a:buNone/>
            </a:pPr>
            <a:r>
              <a:rPr b="0" i="0" lang="en-US" sz="1700" u="none" cap="none" strike="noStrike">
                <a:solidFill>
                  <a:schemeClr val="dk1"/>
                </a:solidFill>
                <a:latin typeface="Calibri"/>
                <a:ea typeface="Calibri"/>
                <a:cs typeface="Calibri"/>
                <a:sym typeface="Calibri"/>
              </a:rPr>
              <a:t>Berdasarkan Penjelasan Pasal 20 ayat (2) Undang-Undang Nomor 48 Tahun 2009 tentang Kekuasaan Kehakiman dan Pasal 31 ayat (2) Undang-undang Nomor 5 Tahun 2004 tentang Perubahan atas Undang-Undang Nomor 14 Tahun 1985 tentang Mahkamah Agung, pengujian formil maupun pengujian materiil dilakukan melalui proses pengujian suatu peraturan perundang-undangan di Mahkamah Agung. </a:t>
            </a:r>
            <a:endParaRPr/>
          </a:p>
          <a:p>
            <a:pPr indent="0" lvl="0" marL="0" marR="0" rtl="0" algn="just">
              <a:lnSpc>
                <a:spcPct val="115000"/>
              </a:lnSpc>
              <a:spcBef>
                <a:spcPts val="1000"/>
              </a:spcBef>
              <a:spcAft>
                <a:spcPts val="0"/>
              </a:spcAft>
              <a:buClr>
                <a:schemeClr val="dk1"/>
              </a:buClr>
              <a:buSzPts val="1700"/>
              <a:buFont typeface="Tahoma"/>
              <a:buNone/>
            </a:pPr>
            <a:r>
              <a:t/>
            </a:r>
            <a:endParaRPr b="0" i="0" sz="1700" u="none" cap="none" strike="noStrike">
              <a:solidFill>
                <a:schemeClr val="dk1"/>
              </a:solidFill>
              <a:latin typeface="Calibri"/>
              <a:ea typeface="Calibri"/>
              <a:cs typeface="Calibri"/>
              <a:sym typeface="Calibri"/>
            </a:endParaRPr>
          </a:p>
        </p:txBody>
      </p:sp>
      <p:sp>
        <p:nvSpPr>
          <p:cNvPr id="364" name="Google Shape;364;p18"/>
          <p:cNvSpPr txBox="1"/>
          <p:nvPr/>
        </p:nvSpPr>
        <p:spPr>
          <a:xfrm>
            <a:off x="4953000" y="428625"/>
            <a:ext cx="3835400" cy="400050"/>
          </a:xfrm>
          <a:prstGeom prst="rect">
            <a:avLst/>
          </a:prstGeom>
          <a:solidFill>
            <a:srgbClr val="FFF5CC"/>
          </a:solidFill>
          <a:ln cap="flat" cmpd="sng" w="9525">
            <a:solidFill>
              <a:srgbClr val="FFF5C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E0E0E"/>
              </a:buClr>
              <a:buSzPts val="2000"/>
              <a:buFont typeface="Twentieth Century"/>
              <a:buNone/>
            </a:pPr>
            <a:r>
              <a:rPr b="1" i="0" lang="en-US" sz="2000" u="none" cap="none" strike="noStrike">
                <a:solidFill>
                  <a:srgbClr val="0E0E0E"/>
                </a:solidFill>
                <a:latin typeface="Twentieth Century"/>
                <a:ea typeface="Twentieth Century"/>
                <a:cs typeface="Twentieth Century"/>
                <a:sym typeface="Twentieth Century"/>
              </a:rPr>
              <a:t>Contoh Tanya Jawab (Bab IV):</a:t>
            </a:r>
            <a:endParaRPr b="1" i="0" sz="2000" u="none" cap="none" strike="noStrike">
              <a:solidFill>
                <a:srgbClr val="0E0E0E"/>
              </a:solidFill>
              <a:latin typeface="Twentieth Century"/>
              <a:ea typeface="Twentieth Century"/>
              <a:cs typeface="Twentieth Century"/>
              <a:sym typeface="Twentieth Centur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9"/>
          <p:cNvSpPr txBox="1"/>
          <p:nvPr/>
        </p:nvSpPr>
        <p:spPr>
          <a:xfrm>
            <a:off x="533400" y="1219200"/>
            <a:ext cx="8001000" cy="510441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7575D1"/>
              </a:buClr>
              <a:buSzPts val="1800"/>
              <a:buFont typeface="Calibri"/>
              <a:buNone/>
            </a:pPr>
            <a:r>
              <a:rPr b="1" i="0" lang="en-US" sz="1800" u="none" cap="none" strike="noStrike">
                <a:solidFill>
                  <a:srgbClr val="7575D1"/>
                </a:solidFill>
                <a:latin typeface="Calibri"/>
                <a:ea typeface="Calibri"/>
                <a:cs typeface="Calibri"/>
                <a:sym typeface="Calibri"/>
              </a:rPr>
              <a:t>		Pertanyaan </a:t>
            </a:r>
            <a:endParaRPr b="1" i="0" sz="1800" u="none" cap="none" strike="noStrike">
              <a:solidFill>
                <a:srgbClr val="7575D1"/>
              </a:solidFill>
              <a:latin typeface="Calibri"/>
              <a:ea typeface="Calibri"/>
              <a:cs typeface="Calibri"/>
              <a:sym typeface="Calibri"/>
            </a:endParaRPr>
          </a:p>
          <a:p>
            <a:pPr indent="0" lvl="0" marL="357505" marR="0" rtl="0" algn="just">
              <a:lnSpc>
                <a:spcPct val="115000"/>
              </a:lnSpc>
              <a:spcBef>
                <a:spcPts val="1000"/>
              </a:spcBef>
              <a:spcAft>
                <a:spcPts val="0"/>
              </a:spcAft>
              <a:buClr>
                <a:schemeClr val="dk1"/>
              </a:buClr>
              <a:buSzPts val="1750"/>
              <a:buFont typeface="Calibri"/>
              <a:buNone/>
            </a:pPr>
            <a:r>
              <a:rPr b="0" i="0" lang="en-US" sz="1750" u="none" cap="none" strike="noStrike">
                <a:solidFill>
                  <a:schemeClr val="dk1"/>
                </a:solidFill>
                <a:latin typeface="Calibri"/>
                <a:ea typeface="Calibri"/>
                <a:cs typeface="Calibri"/>
                <a:sym typeface="Calibri"/>
              </a:rPr>
              <a:t>      Bagaimana sifat putusan Mahkamah Agung atas pengujian perda? </a:t>
            </a:r>
            <a:endParaRPr b="1" i="0" sz="200" u="none" cap="none" strike="noStrike">
              <a:solidFill>
                <a:srgbClr val="7575D1"/>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200"/>
              <a:buFont typeface="Tahoma"/>
              <a:buNone/>
            </a:pPr>
            <a:r>
              <a:t/>
            </a:r>
            <a:endParaRPr b="1" i="0" sz="200" u="none" cap="none" strike="noStrike">
              <a:solidFill>
                <a:srgbClr val="7575D1"/>
              </a:solidFill>
              <a:latin typeface="Calibri"/>
              <a:ea typeface="Calibri"/>
              <a:cs typeface="Calibri"/>
              <a:sym typeface="Calibri"/>
            </a:endParaRPr>
          </a:p>
          <a:p>
            <a:pPr indent="0" lvl="0" marL="0" marR="0" rtl="0" algn="just">
              <a:lnSpc>
                <a:spcPct val="115000"/>
              </a:lnSpc>
              <a:spcBef>
                <a:spcPts val="0"/>
              </a:spcBef>
              <a:spcAft>
                <a:spcPts val="0"/>
              </a:spcAft>
              <a:buClr>
                <a:srgbClr val="7575D1"/>
              </a:buClr>
              <a:buSzPts val="1800"/>
              <a:buFont typeface="Calibri"/>
              <a:buNone/>
            </a:pPr>
            <a:r>
              <a:rPr b="1" i="0" lang="en-US" sz="1800" u="none" cap="none" strike="noStrike">
                <a:solidFill>
                  <a:srgbClr val="7575D1"/>
                </a:solidFill>
                <a:latin typeface="Calibri"/>
                <a:ea typeface="Calibri"/>
                <a:cs typeface="Calibri"/>
                <a:sym typeface="Calibri"/>
              </a:rPr>
              <a:t>Jawaban:</a:t>
            </a:r>
            <a:endParaRPr b="1" i="0" sz="1800" u="none" cap="none" strike="noStrike">
              <a:solidFill>
                <a:srgbClr val="7575D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700"/>
              <a:buFont typeface="Calibri"/>
              <a:buNone/>
            </a:pPr>
            <a:r>
              <a:rPr b="0" i="0" lang="en-US" sz="1700" u="none" cap="none" strike="noStrike">
                <a:solidFill>
                  <a:schemeClr val="dk1"/>
                </a:solidFill>
                <a:latin typeface="Calibri"/>
                <a:ea typeface="Calibri"/>
                <a:cs typeface="Calibri"/>
                <a:sym typeface="Calibri"/>
              </a:rPr>
              <a:t>Sifat putusan pengujian atas perda di Mahkamah Agung adalah bersifat final dan berkekutan hukum yang mengikat.</a:t>
            </a:r>
            <a:endParaRPr/>
          </a:p>
          <a:p>
            <a:pPr indent="0" lvl="0" marL="0" marR="0" rtl="0" algn="just">
              <a:lnSpc>
                <a:spcPct val="115000"/>
              </a:lnSpc>
              <a:spcBef>
                <a:spcPts val="1000"/>
              </a:spcBef>
              <a:spcAft>
                <a:spcPts val="0"/>
              </a:spcAft>
              <a:buClr>
                <a:schemeClr val="dk1"/>
              </a:buClr>
              <a:buSzPts val="1700"/>
              <a:buFont typeface="Calibri"/>
              <a:buNone/>
            </a:pPr>
            <a:r>
              <a:rPr b="0" i="0" lang="en-US" sz="1700" u="none" cap="none" strike="noStrike">
                <a:solidFill>
                  <a:schemeClr val="dk1"/>
                </a:solidFill>
                <a:latin typeface="Calibri"/>
                <a:ea typeface="Calibri"/>
                <a:cs typeface="Calibri"/>
                <a:sym typeface="Calibri"/>
              </a:rPr>
              <a:t>Yang dimaksud putusan Mahkamah Agung bersifat final, yakni putusan Mahkamah Agung langsung memperoleh kekuatan hukum tetap sejak diucapkan dan tidak ada upaya hukum yang dapat ditempuh. Sifat final dalam putusan Mahkamah Agung ini mencakup pula kekiatan hukum mengikat  (</a:t>
            </a:r>
            <a:r>
              <a:rPr b="0" i="1" lang="en-US" sz="1700" u="none" cap="none" strike="noStrike">
                <a:solidFill>
                  <a:schemeClr val="dk1"/>
                </a:solidFill>
                <a:latin typeface="Calibri"/>
                <a:ea typeface="Calibri"/>
                <a:cs typeface="Calibri"/>
                <a:sym typeface="Calibri"/>
              </a:rPr>
              <a:t>final and binding</a:t>
            </a:r>
            <a:r>
              <a:rPr b="0" i="0" lang="en-US" sz="1700" u="none" cap="none" strike="noStrike">
                <a:solidFill>
                  <a:schemeClr val="dk1"/>
                </a:solidFill>
                <a:latin typeface="Calibri"/>
                <a:ea typeface="Calibri"/>
                <a:cs typeface="Calibri"/>
                <a:sym typeface="Calibri"/>
              </a:rPr>
              <a:t>). Akibat hukumnya secara umum, tidak ada ada upaya hukum lain yang dapat ditempuh terhadap putusan tersebut.</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1700"/>
              <a:buFont typeface="Calibri"/>
              <a:buNone/>
            </a:pPr>
            <a:r>
              <a:rPr b="0" i="0" lang="en-US" sz="1700" u="none" cap="none" strike="noStrike">
                <a:solidFill>
                  <a:schemeClr val="dk1"/>
                </a:solidFill>
                <a:latin typeface="Calibri"/>
                <a:ea typeface="Calibri"/>
                <a:cs typeface="Calibri"/>
                <a:sym typeface="Calibri"/>
              </a:rPr>
              <a:t>Sifat mengikat putusan yang memiliki kekuatan hukum ini juga diartikan sebagai melekatnya sifat </a:t>
            </a:r>
            <a:r>
              <a:rPr b="0" i="1" lang="en-US" sz="1700" u="none" cap="none" strike="noStrike">
                <a:solidFill>
                  <a:schemeClr val="dk1"/>
                </a:solidFill>
                <a:latin typeface="Calibri"/>
                <a:ea typeface="Calibri"/>
                <a:cs typeface="Calibri"/>
                <a:sym typeface="Calibri"/>
              </a:rPr>
              <a:t>erga omnes</a:t>
            </a:r>
            <a:r>
              <a:rPr b="0" i="0" lang="en-US" sz="1700" u="none" cap="none" strike="noStrike">
                <a:solidFill>
                  <a:schemeClr val="dk1"/>
                </a:solidFill>
                <a:latin typeface="Calibri"/>
                <a:ea typeface="Calibri"/>
                <a:cs typeface="Calibri"/>
                <a:sym typeface="Calibri"/>
              </a:rPr>
              <a:t> yaitu putusan berlaku untuk seluruh warga negara yang berada di daerah tersebut. </a:t>
            </a:r>
            <a:endParaRPr/>
          </a:p>
          <a:p>
            <a:pPr indent="0" lvl="0" marL="0" marR="0" rtl="0" algn="just">
              <a:lnSpc>
                <a:spcPct val="115000"/>
              </a:lnSpc>
              <a:spcBef>
                <a:spcPts val="1000"/>
              </a:spcBef>
              <a:spcAft>
                <a:spcPts val="0"/>
              </a:spcAft>
              <a:buClr>
                <a:schemeClr val="dk1"/>
              </a:buClr>
              <a:buSzPts val="1700"/>
              <a:buFont typeface="Tahoma"/>
              <a:buNone/>
            </a:pPr>
            <a:r>
              <a:t/>
            </a:r>
            <a:endParaRPr b="0" i="0" sz="1700" u="none" cap="none" strike="noStrike">
              <a:solidFill>
                <a:schemeClr val="dk1"/>
              </a:solidFill>
              <a:latin typeface="Calibri"/>
              <a:ea typeface="Calibri"/>
              <a:cs typeface="Calibri"/>
              <a:sym typeface="Calibri"/>
            </a:endParaRPr>
          </a:p>
        </p:txBody>
      </p:sp>
      <p:sp>
        <p:nvSpPr>
          <p:cNvPr id="370" name="Google Shape;370;p19"/>
          <p:cNvSpPr txBox="1"/>
          <p:nvPr/>
        </p:nvSpPr>
        <p:spPr>
          <a:xfrm>
            <a:off x="4953000" y="428625"/>
            <a:ext cx="3835400" cy="400050"/>
          </a:xfrm>
          <a:prstGeom prst="rect">
            <a:avLst/>
          </a:prstGeom>
          <a:solidFill>
            <a:srgbClr val="FFF5CC"/>
          </a:solidFill>
          <a:ln cap="flat" cmpd="sng" w="9525">
            <a:solidFill>
              <a:srgbClr val="FFF5C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E0E0E"/>
              </a:buClr>
              <a:buSzPts val="2000"/>
              <a:buFont typeface="Twentieth Century"/>
              <a:buNone/>
            </a:pPr>
            <a:r>
              <a:rPr b="1" i="0" lang="en-US" sz="2000" u="none" cap="none" strike="noStrike">
                <a:solidFill>
                  <a:srgbClr val="0E0E0E"/>
                </a:solidFill>
                <a:latin typeface="Twentieth Century"/>
                <a:ea typeface="Twentieth Century"/>
                <a:cs typeface="Twentieth Century"/>
                <a:sym typeface="Twentieth Century"/>
              </a:rPr>
              <a:t>Contoh Tanya Jawab (Bab IV):</a:t>
            </a:r>
            <a:endParaRPr b="1" i="0" sz="2000" u="none" cap="none" strike="noStrike">
              <a:solidFill>
                <a:srgbClr val="0E0E0E"/>
              </a:solidFill>
              <a:latin typeface="Twentieth Century"/>
              <a:ea typeface="Twentieth Century"/>
              <a:cs typeface="Twentieth Century"/>
              <a:sym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grpSp>
        <p:nvGrpSpPr>
          <p:cNvPr id="207" name="Google Shape;207;p2"/>
          <p:cNvGrpSpPr/>
          <p:nvPr/>
        </p:nvGrpSpPr>
        <p:grpSpPr>
          <a:xfrm>
            <a:off x="1219200" y="908050"/>
            <a:ext cx="7696200" cy="4983318"/>
            <a:chOff x="2747610" y="3823826"/>
            <a:chExt cx="7027812" cy="2884557"/>
          </a:xfrm>
        </p:grpSpPr>
        <p:sp>
          <p:nvSpPr>
            <p:cNvPr id="208" name="Google Shape;208;p2"/>
            <p:cNvSpPr txBox="1"/>
            <p:nvPr/>
          </p:nvSpPr>
          <p:spPr>
            <a:xfrm>
              <a:off x="3930509" y="3823826"/>
              <a:ext cx="4045435" cy="3563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3A1A4"/>
                </a:buClr>
                <a:buSzPts val="3400"/>
                <a:buFont typeface="Noto Sans Symbols"/>
                <a:buNone/>
              </a:pPr>
              <a:r>
                <a:rPr b="0" i="0" lang="en-US" sz="3400" u="none" cap="none" strike="noStrike">
                  <a:solidFill>
                    <a:srgbClr val="03A1A4"/>
                  </a:solidFill>
                  <a:latin typeface="Twentieth Century"/>
                  <a:ea typeface="Twentieth Century"/>
                  <a:cs typeface="Twentieth Century"/>
                  <a:sym typeface="Twentieth Century"/>
                </a:rPr>
                <a:t>TIM PENYUSUN</a:t>
              </a:r>
              <a:endParaRPr/>
            </a:p>
          </p:txBody>
        </p:sp>
        <p:sp>
          <p:nvSpPr>
            <p:cNvPr id="209" name="Google Shape;209;p2"/>
            <p:cNvSpPr txBox="1"/>
            <p:nvPr/>
          </p:nvSpPr>
          <p:spPr>
            <a:xfrm>
              <a:off x="2747610" y="5194750"/>
              <a:ext cx="7027812" cy="15136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Noto Sans Symbols"/>
                <a:buNone/>
              </a:pPr>
              <a:r>
                <a:t/>
              </a:r>
              <a:endParaRPr b="1"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000"/>
                <a:buFont typeface="Noto Sans Symbols"/>
                <a:buNone/>
              </a:pPr>
              <a:r>
                <a:t/>
              </a:r>
              <a:endParaRPr b="1"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000"/>
                <a:buFont typeface="Noto Sans Symbols"/>
                <a:buNone/>
              </a:pPr>
              <a:r>
                <a:rPr b="1" i="0" lang="en-US" sz="2000" u="none" cap="none" strike="noStrike">
                  <a:solidFill>
                    <a:schemeClr val="dk1"/>
                  </a:solidFill>
                  <a:latin typeface="Calibri"/>
                  <a:ea typeface="Calibri"/>
                  <a:cs typeface="Calibri"/>
                  <a:sym typeface="Calibri"/>
                </a:rPr>
                <a:t>Disusun oleh Direktorat Jenderal Peraturan Perundang-undangan</a:t>
              </a:r>
              <a:endParaRPr b="1"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000"/>
                <a:buFont typeface="Noto Sans Symbols"/>
                <a:buNone/>
              </a:pPr>
              <a:r>
                <a:rPr b="1" i="0" lang="en-US" sz="2000" u="none" cap="none" strike="noStrike">
                  <a:solidFill>
                    <a:schemeClr val="dk1"/>
                  </a:solidFill>
                  <a:latin typeface="Calibri"/>
                  <a:ea typeface="Calibri"/>
                  <a:cs typeface="Calibri"/>
                  <a:sym typeface="Calibri"/>
                </a:rPr>
                <a:t>KEMENTERIAN HUKUM DAN HAM</a:t>
              </a:r>
              <a:r>
                <a:rPr b="0" i="0" lang="en-US" sz="2000" u="none" cap="none" strike="noStrike">
                  <a:solidFill>
                    <a:schemeClr val="dk1"/>
                  </a:solidFill>
                  <a:latin typeface="Calibri"/>
                  <a:ea typeface="Calibri"/>
                  <a:cs typeface="Calibri"/>
                  <a:sym typeface="Calibri"/>
                </a:rPr>
                <a:t>,</a:t>
              </a:r>
              <a:endParaRPr/>
            </a:p>
            <a:p>
              <a:pPr indent="0" lvl="0" marL="0" marR="0" rtl="0" algn="ctr">
                <a:lnSpc>
                  <a:spcPct val="100000"/>
                </a:lnSpc>
                <a:spcBef>
                  <a:spcPts val="0"/>
                </a:spcBef>
                <a:spcAft>
                  <a:spcPts val="0"/>
                </a:spcAft>
                <a:buClr>
                  <a:schemeClr val="dk1"/>
                </a:buClr>
                <a:buSzPts val="2100"/>
                <a:buFont typeface="Noto Sans Symbols"/>
                <a:buNone/>
              </a:pPr>
              <a:r>
                <a:rPr b="0" i="0" lang="en-US" sz="2100" u="none" cap="none" strike="noStrike">
                  <a:solidFill>
                    <a:schemeClr val="dk1"/>
                  </a:solidFill>
                  <a:latin typeface="Calibri"/>
                  <a:ea typeface="Calibri"/>
                  <a:cs typeface="Calibri"/>
                  <a:sym typeface="Calibri"/>
                </a:rPr>
                <a:t>yang dibantu oleh:</a:t>
              </a:r>
              <a:endParaRPr/>
            </a:p>
            <a:p>
              <a:pPr indent="0" lvl="0" marL="0" marR="0" rtl="0" algn="ctr">
                <a:lnSpc>
                  <a:spcPct val="100000"/>
                </a:lnSpc>
                <a:spcBef>
                  <a:spcPts val="0"/>
                </a:spcBef>
                <a:spcAft>
                  <a:spcPts val="0"/>
                </a:spcAft>
                <a:buClr>
                  <a:schemeClr val="dk1"/>
                </a:buClr>
                <a:buSzPts val="2100"/>
                <a:buFont typeface="Noto Sans Symbols"/>
                <a:buNone/>
              </a:pPr>
              <a:r>
                <a:rPr b="0" i="0" lang="en-US" sz="2100" u="none" cap="none" strike="noStrike">
                  <a:solidFill>
                    <a:schemeClr val="dk1"/>
                  </a:solidFill>
                  <a:latin typeface="Calibri"/>
                  <a:ea typeface="Calibri"/>
                  <a:cs typeface="Calibri"/>
                  <a:sym typeface="Calibri"/>
                </a:rPr>
                <a:t>Badan Pembinaan Hukum Nasional, Kementerian Dalam Negeri,</a:t>
              </a:r>
              <a:endParaRPr/>
            </a:p>
            <a:p>
              <a:pPr indent="0" lvl="0" marL="0" marR="0" rtl="0" algn="ctr">
                <a:lnSpc>
                  <a:spcPct val="100000"/>
                </a:lnSpc>
                <a:spcBef>
                  <a:spcPts val="0"/>
                </a:spcBef>
                <a:spcAft>
                  <a:spcPts val="0"/>
                </a:spcAft>
                <a:buClr>
                  <a:schemeClr val="dk1"/>
                </a:buClr>
                <a:buSzPts val="2100"/>
                <a:buFont typeface="Noto Sans Symbols"/>
                <a:buNone/>
              </a:pPr>
              <a:r>
                <a:rPr b="0" i="0" lang="en-US" sz="2100" u="none" cap="none" strike="noStrike">
                  <a:solidFill>
                    <a:schemeClr val="dk1"/>
                  </a:solidFill>
                  <a:latin typeface="Calibri"/>
                  <a:ea typeface="Calibri"/>
                  <a:cs typeface="Calibri"/>
                  <a:sym typeface="Calibri"/>
                </a:rPr>
                <a:t> &amp; para pakar perundang-undangan </a:t>
              </a:r>
              <a:endParaRPr/>
            </a:p>
            <a:p>
              <a:pPr indent="0" lvl="0" marL="0" marR="0" rtl="0" algn="ctr">
                <a:lnSpc>
                  <a:spcPct val="100000"/>
                </a:lnSpc>
                <a:spcBef>
                  <a:spcPts val="0"/>
                </a:spcBef>
                <a:spcAft>
                  <a:spcPts val="0"/>
                </a:spcAft>
                <a:buClr>
                  <a:srgbClr val="FF0000"/>
                </a:buClr>
                <a:buSzPts val="2100"/>
                <a:buFont typeface="Noto Sans Symbols"/>
                <a:buNone/>
              </a:pPr>
              <a:r>
                <a:rPr b="0" i="0" lang="en-US" sz="2100" u="none" cap="none" strike="noStrike">
                  <a:solidFill>
                    <a:srgbClr val="FF0000"/>
                  </a:solidFill>
                  <a:latin typeface="Twentieth Century"/>
                  <a:ea typeface="Twentieth Century"/>
                  <a:cs typeface="Twentieth Century"/>
                  <a:sym typeface="Twentieth Century"/>
                </a:rPr>
                <a:t>Didukung oleh </a:t>
              </a:r>
              <a:r>
                <a:rPr b="0" i="1" lang="en-US" sz="2100" u="none" cap="none" strike="noStrike">
                  <a:solidFill>
                    <a:srgbClr val="FF0000"/>
                  </a:solidFill>
                  <a:latin typeface="Twentieth Century"/>
                  <a:ea typeface="Twentieth Century"/>
                  <a:cs typeface="Twentieth Century"/>
                  <a:sym typeface="Twentieth Century"/>
                </a:rPr>
                <a:t>Japan International Cooperation Agency (</a:t>
              </a:r>
              <a:r>
                <a:rPr b="0" i="0" lang="en-US" sz="2100" u="none" cap="none" strike="noStrike">
                  <a:solidFill>
                    <a:srgbClr val="FF0000"/>
                  </a:solidFill>
                  <a:latin typeface="Twentieth Century"/>
                  <a:ea typeface="Twentieth Century"/>
                  <a:cs typeface="Twentieth Century"/>
                  <a:sym typeface="Twentieth Century"/>
                </a:rPr>
                <a:t>JICA)</a:t>
              </a:r>
              <a:endParaRPr/>
            </a:p>
          </p:txBody>
        </p:sp>
      </p:grpSp>
      <p:pic>
        <p:nvPicPr>
          <p:cNvPr descr="Online People Icons in Social Network &amp; Media - Vector Graphic Stock  Illustration - Illustration of information, forum: 37411584" id="210" name="Google Shape;210;p2"/>
          <p:cNvPicPr preferRelativeResize="0"/>
          <p:nvPr/>
        </p:nvPicPr>
        <p:blipFill rotWithShape="1">
          <a:blip r:embed="rId3">
            <a:alphaModFix/>
          </a:blip>
          <a:srcRect b="10850" l="4723" r="4724" t="4059"/>
          <a:stretch/>
        </p:blipFill>
        <p:spPr>
          <a:xfrm>
            <a:off x="3892550" y="1903413"/>
            <a:ext cx="1670050" cy="16779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0"/>
          <p:cNvSpPr txBox="1"/>
          <p:nvPr/>
        </p:nvSpPr>
        <p:spPr>
          <a:xfrm>
            <a:off x="49213" y="1219200"/>
            <a:ext cx="8637587" cy="4619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3A1A4"/>
              </a:buClr>
              <a:buSzPts val="2400"/>
              <a:buFont typeface="Noto Sans Symbols"/>
              <a:buNone/>
            </a:pPr>
            <a:r>
              <a:rPr b="1" i="0" lang="en-US" sz="2400" u="none" cap="none" strike="noStrike">
                <a:solidFill>
                  <a:srgbClr val="03A1A4"/>
                </a:solidFill>
                <a:latin typeface="Twentieth Century"/>
                <a:ea typeface="Twentieth Century"/>
                <a:cs typeface="Twentieth Century"/>
                <a:sym typeface="Twentieth Century"/>
              </a:rPr>
              <a:t>BAB V TEKNIK PENYUSUNAN PERDA &amp; PERKADA</a:t>
            </a:r>
            <a:endParaRPr b="0" i="0" sz="2400" u="none" cap="none" strike="noStrike">
              <a:solidFill>
                <a:srgbClr val="03A1A4"/>
              </a:solidFill>
              <a:latin typeface="Twentieth Century"/>
              <a:ea typeface="Twentieth Century"/>
              <a:cs typeface="Twentieth Century"/>
              <a:sym typeface="Twentieth Century"/>
            </a:endParaRPr>
          </a:p>
        </p:txBody>
      </p:sp>
      <p:sp>
        <p:nvSpPr>
          <p:cNvPr id="376" name="Google Shape;376;p20"/>
          <p:cNvSpPr txBox="1"/>
          <p:nvPr/>
        </p:nvSpPr>
        <p:spPr>
          <a:xfrm>
            <a:off x="228600" y="2590800"/>
            <a:ext cx="7258050" cy="83026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E0E0E"/>
              </a:buClr>
              <a:buSzPts val="2400"/>
              <a:buFont typeface="Twentieth Century"/>
              <a:buNone/>
            </a:pPr>
            <a:r>
              <a:rPr b="1" i="0" lang="en-US" sz="2400" u="none" cap="none" strike="noStrike">
                <a:solidFill>
                  <a:srgbClr val="0E0E0E"/>
                </a:solidFill>
                <a:latin typeface="Twentieth Century"/>
                <a:ea typeface="Twentieth Century"/>
                <a:cs typeface="Twentieth Century"/>
                <a:sym typeface="Twentieth Century"/>
              </a:rPr>
              <a:t>Bab ini berisi pertanyaan seputar teknik penyusunan Perda &amp; Perkada yang terbagi menjadi 3 bagian:</a:t>
            </a:r>
            <a:endParaRPr/>
          </a:p>
        </p:txBody>
      </p:sp>
      <p:grpSp>
        <p:nvGrpSpPr>
          <p:cNvPr id="377" name="Google Shape;377;p20"/>
          <p:cNvGrpSpPr/>
          <p:nvPr/>
        </p:nvGrpSpPr>
        <p:grpSpPr>
          <a:xfrm>
            <a:off x="-47989" y="3802557"/>
            <a:ext cx="8658589" cy="2530848"/>
            <a:chOff x="1778941" y="2055725"/>
            <a:chExt cx="6984746" cy="2963746"/>
          </a:xfrm>
        </p:grpSpPr>
        <p:sp>
          <p:nvSpPr>
            <p:cNvPr id="378" name="Google Shape;378;p20"/>
            <p:cNvSpPr/>
            <p:nvPr/>
          </p:nvSpPr>
          <p:spPr>
            <a:xfrm>
              <a:off x="2775550" y="2464135"/>
              <a:ext cx="5975331" cy="498223"/>
            </a:xfrm>
            <a:prstGeom prst="roundRect">
              <a:avLst>
                <a:gd fmla="val 16667" name="adj"/>
              </a:avLst>
            </a:prstGeom>
            <a:solidFill>
              <a:srgbClr val="FF5969"/>
            </a:solidFill>
            <a:ln>
              <a:noFill/>
            </a:ln>
            <a:effectLst>
              <a:outerShdw blurRad="215900" sx="101000" rotWithShape="0" algn="ctr" dist="38100" sy="101000">
                <a:srgbClr val="000000">
                  <a:alpha val="42745"/>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1900"/>
                <a:buFont typeface="Twentieth Century"/>
                <a:buNone/>
              </a:pPr>
              <a:r>
                <a:rPr b="1" i="0" lang="en-US" sz="1900" u="none" cap="none" strike="noStrike">
                  <a:solidFill>
                    <a:schemeClr val="lt1"/>
                  </a:solidFill>
                  <a:latin typeface="Twentieth Century"/>
                  <a:ea typeface="Twentieth Century"/>
                  <a:cs typeface="Twentieth Century"/>
                  <a:sym typeface="Twentieth Century"/>
                </a:rPr>
                <a:t>Kerangka Peraturan Dearah &amp;Peraturan Kepala Daerah</a:t>
              </a:r>
              <a:endParaRPr/>
            </a:p>
          </p:txBody>
        </p:sp>
        <p:grpSp>
          <p:nvGrpSpPr>
            <p:cNvPr id="379" name="Google Shape;379;p20"/>
            <p:cNvGrpSpPr/>
            <p:nvPr/>
          </p:nvGrpSpPr>
          <p:grpSpPr>
            <a:xfrm>
              <a:off x="1821462" y="2055725"/>
              <a:ext cx="1242261" cy="1277862"/>
              <a:chOff x="2798646" y="1491504"/>
              <a:chExt cx="1805067" cy="1805067"/>
            </a:xfrm>
          </p:grpSpPr>
          <p:sp>
            <p:nvSpPr>
              <p:cNvPr id="380" name="Google Shape;380;p20"/>
              <p:cNvSpPr/>
              <p:nvPr/>
            </p:nvSpPr>
            <p:spPr>
              <a:xfrm rot="8100000">
                <a:off x="3062927" y="1755914"/>
                <a:ext cx="1276504" cy="1276246"/>
              </a:xfrm>
              <a:prstGeom prst="teardrop">
                <a:avLst>
                  <a:gd fmla="val 109962" name="adj"/>
                </a:avLst>
              </a:prstGeom>
              <a:solidFill>
                <a:srgbClr val="FF5969"/>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sp>
            <p:nvSpPr>
              <p:cNvPr id="381" name="Google Shape;381;p20"/>
              <p:cNvSpPr/>
              <p:nvPr/>
            </p:nvSpPr>
            <p:spPr>
              <a:xfrm>
                <a:off x="3258309" y="1947614"/>
                <a:ext cx="891320" cy="89284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pic>
            <p:nvPicPr>
              <p:cNvPr id="382" name="Google Shape;382;p20"/>
              <p:cNvPicPr preferRelativeResize="0"/>
              <p:nvPr/>
            </p:nvPicPr>
            <p:blipFill rotWithShape="1">
              <a:blip r:embed="rId3">
                <a:alphaModFix/>
              </a:blip>
              <a:srcRect b="0" l="0" r="0" t="0"/>
              <a:stretch/>
            </p:blipFill>
            <p:spPr>
              <a:xfrm>
                <a:off x="3386696" y="2066644"/>
                <a:ext cx="627392" cy="627390"/>
              </a:xfrm>
              <a:prstGeom prst="rect">
                <a:avLst/>
              </a:prstGeom>
              <a:noFill/>
              <a:ln>
                <a:noFill/>
              </a:ln>
            </p:spPr>
          </p:pic>
        </p:grpSp>
        <p:sp>
          <p:nvSpPr>
            <p:cNvPr id="383" name="Google Shape;383;p20"/>
            <p:cNvSpPr/>
            <p:nvPr/>
          </p:nvSpPr>
          <p:spPr>
            <a:xfrm>
              <a:off x="2787076" y="3291407"/>
              <a:ext cx="5976611" cy="498223"/>
            </a:xfrm>
            <a:prstGeom prst="roundRect">
              <a:avLst>
                <a:gd fmla="val 16667" name="adj"/>
              </a:avLst>
            </a:prstGeom>
            <a:solidFill>
              <a:srgbClr val="52C9BD"/>
            </a:solidFill>
            <a:ln>
              <a:noFill/>
            </a:ln>
            <a:effectLst>
              <a:outerShdw blurRad="215900" sx="101000" rotWithShape="0" algn="ctr" dist="38100" sy="101000">
                <a:srgbClr val="000000">
                  <a:alpha val="42745"/>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1900"/>
                <a:buFont typeface="Twentieth Century"/>
                <a:buNone/>
              </a:pPr>
              <a:r>
                <a:rPr b="1" i="0" lang="en-US" sz="1900" u="none" cap="none" strike="noStrike">
                  <a:solidFill>
                    <a:schemeClr val="lt1"/>
                  </a:solidFill>
                  <a:latin typeface="Twentieth Century"/>
                  <a:ea typeface="Twentieth Century"/>
                  <a:cs typeface="Twentieth Century"/>
                  <a:sym typeface="Twentieth Century"/>
                </a:rPr>
                <a:t>Hal-Hal Khusus</a:t>
              </a:r>
              <a:endParaRPr b="1" i="0" sz="1900" u="none" cap="none" strike="noStrike">
                <a:solidFill>
                  <a:schemeClr val="lt1"/>
                </a:solidFill>
                <a:latin typeface="Twentieth Century"/>
                <a:ea typeface="Twentieth Century"/>
                <a:cs typeface="Twentieth Century"/>
                <a:sym typeface="Twentieth Century"/>
              </a:endParaRPr>
            </a:p>
          </p:txBody>
        </p:sp>
        <p:grpSp>
          <p:nvGrpSpPr>
            <p:cNvPr id="384" name="Google Shape;384;p20"/>
            <p:cNvGrpSpPr/>
            <p:nvPr/>
          </p:nvGrpSpPr>
          <p:grpSpPr>
            <a:xfrm>
              <a:off x="1784248" y="2880691"/>
              <a:ext cx="1294915" cy="1306644"/>
              <a:chOff x="4978892" y="1492458"/>
              <a:chExt cx="1803028" cy="1803028"/>
            </a:xfrm>
          </p:grpSpPr>
          <p:sp>
            <p:nvSpPr>
              <p:cNvPr id="385" name="Google Shape;385;p20"/>
              <p:cNvSpPr/>
              <p:nvPr/>
            </p:nvSpPr>
            <p:spPr>
              <a:xfrm rot="8100000">
                <a:off x="5242944" y="1756501"/>
                <a:ext cx="1274925" cy="1274942"/>
              </a:xfrm>
              <a:prstGeom prst="teardrop">
                <a:avLst>
                  <a:gd fmla="val 109962" name="adj"/>
                </a:avLst>
              </a:prstGeom>
              <a:solidFill>
                <a:srgbClr val="52CBBE"/>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sp>
            <p:nvSpPr>
              <p:cNvPr id="386" name="Google Shape;386;p20"/>
              <p:cNvSpPr/>
              <p:nvPr/>
            </p:nvSpPr>
            <p:spPr>
              <a:xfrm>
                <a:off x="5437304" y="1948897"/>
                <a:ext cx="889772" cy="89014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pic>
            <p:nvPicPr>
              <p:cNvPr id="387" name="Google Shape;387;p20"/>
              <p:cNvPicPr preferRelativeResize="0"/>
              <p:nvPr/>
            </p:nvPicPr>
            <p:blipFill rotWithShape="1">
              <a:blip r:embed="rId4">
                <a:alphaModFix/>
              </a:blip>
              <a:srcRect b="0" l="0" r="0" t="0"/>
              <a:stretch/>
            </p:blipFill>
            <p:spPr>
              <a:xfrm>
                <a:off x="5565681" y="2061164"/>
                <a:ext cx="659146" cy="659144"/>
              </a:xfrm>
              <a:prstGeom prst="rect">
                <a:avLst/>
              </a:prstGeom>
              <a:noFill/>
              <a:ln>
                <a:noFill/>
              </a:ln>
            </p:spPr>
          </p:pic>
        </p:grpSp>
        <p:sp>
          <p:nvSpPr>
            <p:cNvPr id="388" name="Google Shape;388;p20"/>
            <p:cNvSpPr/>
            <p:nvPr/>
          </p:nvSpPr>
          <p:spPr>
            <a:xfrm>
              <a:off x="2775550" y="4159579"/>
              <a:ext cx="5975331" cy="498223"/>
            </a:xfrm>
            <a:prstGeom prst="roundRect">
              <a:avLst>
                <a:gd fmla="val 16667" name="adj"/>
              </a:avLst>
            </a:prstGeom>
            <a:solidFill>
              <a:srgbClr val="C09B00"/>
            </a:solidFill>
            <a:ln>
              <a:noFill/>
            </a:ln>
            <a:effectLst>
              <a:outerShdw blurRad="215900" sx="101000" rotWithShape="0" algn="ctr" dist="38100" sy="101000">
                <a:srgbClr val="000000">
                  <a:alpha val="42745"/>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1900"/>
                <a:buFont typeface="Twentieth Century"/>
                <a:buNone/>
              </a:pPr>
              <a:r>
                <a:rPr b="1" i="0" lang="en-US" sz="1900" u="none" cap="none" strike="noStrike">
                  <a:solidFill>
                    <a:schemeClr val="lt1"/>
                  </a:solidFill>
                  <a:latin typeface="Twentieth Century"/>
                  <a:ea typeface="Twentieth Century"/>
                  <a:cs typeface="Twentieth Century"/>
                  <a:sym typeface="Twentieth Century"/>
                </a:rPr>
                <a:t>Ragam Bahasa Peraturan Perundang-undangan</a:t>
              </a:r>
              <a:endParaRPr b="1" i="0" sz="1900" u="none" cap="none" strike="noStrike">
                <a:solidFill>
                  <a:schemeClr val="lt1"/>
                </a:solidFill>
                <a:latin typeface="Twentieth Century"/>
                <a:ea typeface="Twentieth Century"/>
                <a:cs typeface="Twentieth Century"/>
                <a:sym typeface="Twentieth Century"/>
              </a:endParaRPr>
            </a:p>
          </p:txBody>
        </p:sp>
        <p:grpSp>
          <p:nvGrpSpPr>
            <p:cNvPr id="389" name="Google Shape;389;p20"/>
            <p:cNvGrpSpPr/>
            <p:nvPr/>
          </p:nvGrpSpPr>
          <p:grpSpPr>
            <a:xfrm>
              <a:off x="1778941" y="3730984"/>
              <a:ext cx="1305531" cy="1288486"/>
              <a:chOff x="7089093" y="1491810"/>
              <a:chExt cx="1804109" cy="1804109"/>
            </a:xfrm>
          </p:grpSpPr>
          <p:sp>
            <p:nvSpPr>
              <p:cNvPr id="390" name="Google Shape;390;p20"/>
              <p:cNvSpPr/>
              <p:nvPr/>
            </p:nvSpPr>
            <p:spPr>
              <a:xfrm rot="8100000">
                <a:off x="7353181" y="1756134"/>
                <a:ext cx="1275934" cy="1275462"/>
              </a:xfrm>
              <a:prstGeom prst="teardrop">
                <a:avLst>
                  <a:gd fmla="val 109962" name="adj"/>
                </a:avLst>
              </a:prstGeom>
              <a:solidFill>
                <a:srgbClr val="C09B00"/>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sp>
            <p:nvSpPr>
              <p:cNvPr id="391" name="Google Shape;391;p20"/>
              <p:cNvSpPr/>
              <p:nvPr/>
            </p:nvSpPr>
            <p:spPr>
              <a:xfrm>
                <a:off x="7547845" y="1948755"/>
                <a:ext cx="890145" cy="89022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pic>
            <p:nvPicPr>
              <p:cNvPr id="392" name="Google Shape;392;p20"/>
              <p:cNvPicPr preferRelativeResize="0"/>
              <p:nvPr/>
            </p:nvPicPr>
            <p:blipFill rotWithShape="1">
              <a:blip r:embed="rId5">
                <a:alphaModFix/>
              </a:blip>
              <a:srcRect b="0" l="0" r="0" t="0"/>
              <a:stretch/>
            </p:blipFill>
            <p:spPr>
              <a:xfrm>
                <a:off x="7648666" y="2048456"/>
                <a:ext cx="684562" cy="684560"/>
              </a:xfrm>
              <a:prstGeom prst="rect">
                <a:avLst/>
              </a:prstGeom>
              <a:noFill/>
              <a:ln>
                <a:noFill/>
              </a:ln>
            </p:spPr>
          </p:pic>
        </p:gr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1"/>
          <p:cNvSpPr txBox="1"/>
          <p:nvPr/>
        </p:nvSpPr>
        <p:spPr>
          <a:xfrm>
            <a:off x="533400" y="1219200"/>
            <a:ext cx="8001000" cy="48514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7575D1"/>
              </a:buClr>
              <a:buSzPts val="1900"/>
              <a:buFont typeface="Calibri"/>
              <a:buNone/>
            </a:pPr>
            <a:r>
              <a:rPr b="1" i="0" lang="en-US" sz="1900" u="none" cap="none" strike="noStrike">
                <a:solidFill>
                  <a:srgbClr val="7575D1"/>
                </a:solidFill>
                <a:latin typeface="Calibri"/>
                <a:ea typeface="Calibri"/>
                <a:cs typeface="Calibri"/>
                <a:sym typeface="Calibri"/>
              </a:rPr>
              <a:t>		Pertanyaan </a:t>
            </a:r>
            <a:endParaRPr b="1" i="0" sz="1900" u="none" cap="none" strike="noStrike">
              <a:solidFill>
                <a:srgbClr val="7575D1"/>
              </a:solidFill>
              <a:latin typeface="Calibri"/>
              <a:ea typeface="Calibri"/>
              <a:cs typeface="Calibri"/>
              <a:sym typeface="Calibri"/>
            </a:endParaRPr>
          </a:p>
          <a:p>
            <a:pPr indent="0" lvl="0" marL="536575" marR="0" rtl="0" algn="just">
              <a:lnSpc>
                <a:spcPct val="115000"/>
              </a:lnSpc>
              <a:spcBef>
                <a:spcPts val="100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Apakah bahasa daerah dapat digunakan dalam perumusan perda atau perkada?</a:t>
            </a:r>
            <a:endParaRPr/>
          </a:p>
          <a:p>
            <a:pPr indent="0" lvl="0" marL="357505" marR="0" rtl="0" algn="just">
              <a:lnSpc>
                <a:spcPct val="115000"/>
              </a:lnSpc>
              <a:spcBef>
                <a:spcPts val="1000"/>
              </a:spcBef>
              <a:spcAft>
                <a:spcPts val="0"/>
              </a:spcAft>
              <a:buClr>
                <a:srgbClr val="7575D1"/>
              </a:buClr>
              <a:buSzPts val="1900"/>
              <a:buFont typeface="Calibri"/>
              <a:buNone/>
            </a:pPr>
            <a:r>
              <a:rPr b="1" i="0" lang="en-US" sz="1900" u="none" cap="none" strike="noStrike">
                <a:solidFill>
                  <a:srgbClr val="7575D1"/>
                </a:solidFill>
                <a:latin typeface="Calibri"/>
                <a:ea typeface="Calibri"/>
                <a:cs typeface="Calibri"/>
                <a:sym typeface="Calibri"/>
              </a:rPr>
              <a:t>Jawaban:</a:t>
            </a:r>
            <a:endParaRPr b="1" i="0" sz="1900" u="none" cap="none" strike="noStrike">
              <a:solidFill>
                <a:srgbClr val="7575D1"/>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Berdasarkan ketentuan Pasal 26 Undang-Undang Nomor 24 Tahun 2009 tentang Bendera, Bahasa, dan Lambang Negara serta Lagu Kebangsaan, ditentukan bahwa:</a:t>
            </a:r>
            <a:endParaRPr/>
          </a:p>
          <a:p>
            <a:pPr indent="0" lvl="0" marL="0" marR="0" rtl="0" algn="just">
              <a:lnSpc>
                <a:spcPct val="115000"/>
              </a:lnSpc>
              <a:spcBef>
                <a:spcPts val="100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Bahasa Indonesia wajib digunakan dalam peraturan perundang-undangan</a:t>
            </a:r>
            <a:endParaRPr/>
          </a:p>
          <a:p>
            <a:pPr indent="0" lvl="0" marL="0" marR="0" rtl="0" algn="just">
              <a:lnSpc>
                <a:spcPct val="115000"/>
              </a:lnSpc>
              <a:spcBef>
                <a:spcPts val="100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Dengan demikian karena perda dan perkada merupakan atau termasuk jenis peraturan perundang-undangan, maka tidak dimungkinkan ketentuannya dirumuskan dengan menggunakan Bahasa Daerah, kecuali untuk istilah-istilah tertentu yang akan dijelaskan maknanya dalam batasan pengertian. </a:t>
            </a:r>
            <a:endParaRPr/>
          </a:p>
        </p:txBody>
      </p:sp>
      <p:sp>
        <p:nvSpPr>
          <p:cNvPr id="398" name="Google Shape;398;p21"/>
          <p:cNvSpPr txBox="1"/>
          <p:nvPr/>
        </p:nvSpPr>
        <p:spPr>
          <a:xfrm>
            <a:off x="4953000" y="428625"/>
            <a:ext cx="3835400" cy="400050"/>
          </a:xfrm>
          <a:prstGeom prst="rect">
            <a:avLst/>
          </a:prstGeom>
          <a:solidFill>
            <a:srgbClr val="FFF5CC"/>
          </a:solidFill>
          <a:ln cap="flat" cmpd="sng" w="9525">
            <a:solidFill>
              <a:srgbClr val="FFF5C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E0E0E"/>
              </a:buClr>
              <a:buSzPts val="2000"/>
              <a:buFont typeface="Twentieth Century"/>
              <a:buNone/>
            </a:pPr>
            <a:r>
              <a:rPr b="1" i="0" lang="en-US" sz="2000" u="none" cap="none" strike="noStrike">
                <a:solidFill>
                  <a:srgbClr val="0E0E0E"/>
                </a:solidFill>
                <a:latin typeface="Twentieth Century"/>
                <a:ea typeface="Twentieth Century"/>
                <a:cs typeface="Twentieth Century"/>
                <a:sym typeface="Twentieth Century"/>
              </a:rPr>
              <a:t>Contoh Tanya Jawab (Bab V):</a:t>
            </a:r>
            <a:endParaRPr b="1" i="0" sz="2000" u="none" cap="none" strike="noStrike">
              <a:solidFill>
                <a:srgbClr val="0E0E0E"/>
              </a:solidFill>
              <a:latin typeface="Twentieth Century"/>
              <a:ea typeface="Twentieth Century"/>
              <a:cs typeface="Twentieth Century"/>
              <a:sym typeface="Twentieth Centur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2"/>
          <p:cNvSpPr txBox="1"/>
          <p:nvPr/>
        </p:nvSpPr>
        <p:spPr>
          <a:xfrm>
            <a:off x="457200" y="1165225"/>
            <a:ext cx="8420100" cy="6365875"/>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chemeClr val="dk1"/>
              </a:buClr>
              <a:buSzPts val="100"/>
              <a:buFont typeface="Tahoma"/>
              <a:buNone/>
            </a:pPr>
            <a:r>
              <a:t/>
            </a:r>
            <a:endParaRPr b="1" i="0" sz="100" u="none" cap="none" strike="noStrike">
              <a:solidFill>
                <a:srgbClr val="0070C0"/>
              </a:solidFill>
              <a:latin typeface="Calibri"/>
              <a:ea typeface="Calibri"/>
              <a:cs typeface="Calibri"/>
              <a:sym typeface="Calibri"/>
            </a:endParaRPr>
          </a:p>
          <a:p>
            <a:pPr indent="0" lvl="0" marL="0" marR="0" rtl="0" algn="just">
              <a:lnSpc>
                <a:spcPct val="115000"/>
              </a:lnSpc>
              <a:spcBef>
                <a:spcPts val="1000"/>
              </a:spcBef>
              <a:spcAft>
                <a:spcPts val="0"/>
              </a:spcAft>
              <a:buClr>
                <a:srgbClr val="0070C0"/>
              </a:buClr>
              <a:buSzPts val="1900"/>
              <a:buFont typeface="Calibri"/>
              <a:buNone/>
            </a:pPr>
            <a:r>
              <a:rPr b="1" i="0" lang="en-US" sz="1900" u="none" cap="none" strike="noStrike">
                <a:solidFill>
                  <a:srgbClr val="0070C0"/>
                </a:solidFill>
                <a:latin typeface="Calibri"/>
                <a:ea typeface="Calibri"/>
                <a:cs typeface="Calibri"/>
                <a:sym typeface="Calibri"/>
              </a:rPr>
              <a:t>           Contoh:</a:t>
            </a:r>
            <a:endParaRPr/>
          </a:p>
          <a:p>
            <a:pPr indent="-274955" lvl="0" marL="539750" marR="0" rtl="0" algn="just">
              <a:lnSpc>
                <a:spcPct val="115000"/>
              </a:lnSpc>
              <a:spcBef>
                <a:spcPts val="100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	Nagari adalah Kesatuan Masyarakat Hukum Adat secara geneologis dan historis, memiliki batas-batas dalam wilayah tertentu, memiliki harta kekayaan sendiri, berwenang memilih pemimpinnya secara musyawarah serta mengatur dan mengurus kepentingan masyarakat setempat berdasarkan filosofi dan sandi adat, Adat Basandi Syara’ – Syara’ Basandi Kitabullah dan/atau berdasarkan asal usul dan adat istiadat setempat dalam wilayah Provinsi Sumatera Barat.</a:t>
            </a:r>
            <a:endParaRPr/>
          </a:p>
          <a:p>
            <a:pPr indent="-274955" lvl="0" marL="539750" marR="0" rtl="0" algn="just">
              <a:lnSpc>
                <a:spcPct val="115000"/>
              </a:lnSpc>
              <a:spcBef>
                <a:spcPts val="100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	Lembang adalah kesatuan masyarakat hukum yang memiliki batas wilayah yang berwenang untuk mengatur dan mengurus urusan pemerintahan, kepentingan masyarakat setempat berdasarkan prakarsa masyarakat, hak asal usul, dan/atau hak tradisional yang diakui dan dihormati dalam sistem pemerintahan Negara Kesatuan Republik Indonesia. </a:t>
            </a:r>
            <a:endParaRPr/>
          </a:p>
          <a:p>
            <a:pPr indent="-274955" lvl="0" marL="539750" marR="0" rtl="0" algn="just">
              <a:lnSpc>
                <a:spcPct val="115000"/>
              </a:lnSpc>
              <a:spcBef>
                <a:spcPts val="1000"/>
              </a:spcBef>
              <a:spcAft>
                <a:spcPts val="0"/>
              </a:spcAft>
              <a:buClr>
                <a:schemeClr val="dk1"/>
              </a:buClr>
              <a:buSzPts val="1400"/>
              <a:buFont typeface="Book Antiqua"/>
              <a:buNone/>
            </a:pPr>
            <a:r>
              <a:rPr b="0" i="1" lang="en-US" sz="1400" u="none" cap="none" strike="noStrike">
                <a:solidFill>
                  <a:schemeClr val="dk1"/>
                </a:solidFill>
                <a:latin typeface="Book Antiqua"/>
                <a:ea typeface="Book Antiqua"/>
                <a:cs typeface="Book Antiqua"/>
                <a:sym typeface="Book Antiqua"/>
              </a:rPr>
              <a:t>	(Mengutip dari: Peraturan Bupati Tana Toraja Nomor 13 Tahun 2017 tentang Pedoman Pendirian, Pengurusan, Pengelolaan, dan Pembubaran Badan Usaha Milik Lembang di Kabupaten Tana Toraja, Pasal 1 angka 1).</a:t>
            </a:r>
            <a:endParaRPr/>
          </a:p>
          <a:p>
            <a:pPr indent="0" lvl="0" marL="0" marR="0" rtl="0" algn="just">
              <a:lnSpc>
                <a:spcPct val="150000"/>
              </a:lnSpc>
              <a:spcBef>
                <a:spcPts val="1000"/>
              </a:spcBef>
              <a:spcAft>
                <a:spcPts val="0"/>
              </a:spcAft>
              <a:buClr>
                <a:schemeClr val="dk1"/>
              </a:buClr>
              <a:buSzPts val="1900"/>
              <a:buFont typeface="Tahoma"/>
              <a:buNone/>
            </a:pPr>
            <a:r>
              <a:t/>
            </a:r>
            <a:endParaRPr b="0" i="0" sz="1900" u="none" cap="none" strike="noStrike">
              <a:solidFill>
                <a:schemeClr val="dk1"/>
              </a:solidFill>
              <a:latin typeface="Calibri"/>
              <a:ea typeface="Calibri"/>
              <a:cs typeface="Calibri"/>
              <a:sym typeface="Calibri"/>
            </a:endParaRPr>
          </a:p>
        </p:txBody>
      </p:sp>
      <p:sp>
        <p:nvSpPr>
          <p:cNvPr id="404" name="Google Shape;404;p22"/>
          <p:cNvSpPr txBox="1"/>
          <p:nvPr/>
        </p:nvSpPr>
        <p:spPr>
          <a:xfrm>
            <a:off x="4953000" y="428625"/>
            <a:ext cx="3835400" cy="400050"/>
          </a:xfrm>
          <a:prstGeom prst="rect">
            <a:avLst/>
          </a:prstGeom>
          <a:solidFill>
            <a:srgbClr val="FFF5CC"/>
          </a:solidFill>
          <a:ln cap="flat" cmpd="sng" w="9525">
            <a:solidFill>
              <a:srgbClr val="FFF5C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E0E0E"/>
              </a:buClr>
              <a:buSzPts val="1900"/>
              <a:buFont typeface="Twentieth Century"/>
              <a:buNone/>
            </a:pPr>
            <a:r>
              <a:rPr b="1" i="0" lang="en-US" sz="1900" u="none" cap="none" strike="noStrike">
                <a:solidFill>
                  <a:srgbClr val="0E0E0E"/>
                </a:solidFill>
                <a:latin typeface="Twentieth Century"/>
                <a:ea typeface="Twentieth Century"/>
                <a:cs typeface="Twentieth Century"/>
                <a:sym typeface="Twentieth Century"/>
              </a:rPr>
              <a:t>Lanjutan . . </a:t>
            </a:r>
            <a:endParaRPr b="1" i="0" sz="1900" u="none" cap="none" strike="noStrike">
              <a:solidFill>
                <a:srgbClr val="0E0E0E"/>
              </a:solidFill>
              <a:latin typeface="Twentieth Century"/>
              <a:ea typeface="Twentieth Century"/>
              <a:cs typeface="Twentieth Century"/>
              <a:sym typeface="Twentieth Centur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3"/>
          <p:cNvSpPr txBox="1"/>
          <p:nvPr/>
        </p:nvSpPr>
        <p:spPr>
          <a:xfrm>
            <a:off x="533400" y="1219200"/>
            <a:ext cx="8001000" cy="419481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7575D1"/>
              </a:buClr>
              <a:buSzPts val="1900"/>
              <a:buFont typeface="Calibri"/>
              <a:buNone/>
            </a:pPr>
            <a:r>
              <a:rPr b="1" i="0" lang="en-US" sz="1900" u="none" cap="none" strike="noStrike">
                <a:solidFill>
                  <a:srgbClr val="7575D1"/>
                </a:solidFill>
                <a:latin typeface="Calibri"/>
                <a:ea typeface="Calibri"/>
                <a:cs typeface="Calibri"/>
                <a:sym typeface="Calibri"/>
              </a:rPr>
              <a:t>		Pertanyaan </a:t>
            </a:r>
            <a:endParaRPr b="1" i="0" sz="1900" u="none" cap="none" strike="noStrike">
              <a:solidFill>
                <a:srgbClr val="7575D1"/>
              </a:solidFill>
              <a:latin typeface="Calibri"/>
              <a:ea typeface="Calibri"/>
              <a:cs typeface="Calibri"/>
              <a:sym typeface="Calibri"/>
            </a:endParaRPr>
          </a:p>
          <a:p>
            <a:pPr indent="0" lvl="0" marL="536575" marR="0" rtl="0" algn="just">
              <a:lnSpc>
                <a:spcPct val="115000"/>
              </a:lnSpc>
              <a:spcBef>
                <a:spcPts val="100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Dalam hal apa suatu kata atau istilah perlu diberi definisi atau batasan pengertian dalam ketentuan umum?</a:t>
            </a:r>
            <a:endParaRPr/>
          </a:p>
          <a:p>
            <a:pPr indent="0" lvl="0" marL="357505" marR="0" rtl="0" algn="just">
              <a:lnSpc>
                <a:spcPct val="115000"/>
              </a:lnSpc>
              <a:spcBef>
                <a:spcPts val="1000"/>
              </a:spcBef>
              <a:spcAft>
                <a:spcPts val="0"/>
              </a:spcAft>
              <a:buClr>
                <a:srgbClr val="7575D1"/>
              </a:buClr>
              <a:buSzPts val="1900"/>
              <a:buFont typeface="Calibri"/>
              <a:buNone/>
            </a:pPr>
            <a:r>
              <a:rPr b="1" i="0" lang="en-US" sz="1900" u="none" cap="none" strike="noStrike">
                <a:solidFill>
                  <a:srgbClr val="7575D1"/>
                </a:solidFill>
                <a:latin typeface="Calibri"/>
                <a:ea typeface="Calibri"/>
                <a:cs typeface="Calibri"/>
                <a:sym typeface="Calibri"/>
              </a:rPr>
              <a:t>Jawaban:</a:t>
            </a:r>
            <a:endParaRPr b="1" i="0" sz="1900" u="none" cap="none" strike="noStrike">
              <a:solidFill>
                <a:srgbClr val="7575D1"/>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Kata atau istilah perlu diberi definisi atau batasan pengertian dalam ketentuan umum dalam hal:</a:t>
            </a:r>
            <a:endParaRPr b="0" i="0" sz="1900" u="none" cap="none" strike="noStrike">
              <a:solidFill>
                <a:schemeClr val="dk1"/>
              </a:solidFill>
              <a:latin typeface="Calibri"/>
              <a:ea typeface="Calibri"/>
              <a:cs typeface="Calibri"/>
              <a:sym typeface="Calibri"/>
            </a:endParaRPr>
          </a:p>
          <a:p>
            <a:pPr indent="-259080" lvl="0" marL="259080" marR="0" rtl="0" algn="just">
              <a:lnSpc>
                <a:spcPct val="115000"/>
              </a:lnSpc>
              <a:spcBef>
                <a:spcPts val="1000"/>
              </a:spcBef>
              <a:spcAft>
                <a:spcPts val="0"/>
              </a:spcAft>
              <a:buClr>
                <a:schemeClr val="dk1"/>
              </a:buClr>
              <a:buSzPts val="1900"/>
              <a:buFont typeface="Tahoma"/>
              <a:buAutoNum type="alphaLcPeriod"/>
            </a:pPr>
            <a:r>
              <a:rPr b="0" i="0" lang="en-US" sz="1900" u="none" cap="none" strike="noStrike">
                <a:solidFill>
                  <a:schemeClr val="dk1"/>
                </a:solidFill>
                <a:latin typeface="Calibri"/>
                <a:ea typeface="Calibri"/>
                <a:cs typeface="Calibri"/>
                <a:sym typeface="Calibri"/>
              </a:rPr>
              <a:t>kata atau istilah digunakan berulang-ulang di dalam pasal atau beberapa pasal selanjutnya.</a:t>
            </a:r>
            <a:endParaRPr/>
          </a:p>
          <a:p>
            <a:pPr indent="-259080" lvl="0" marL="259080" marR="0" rtl="0" algn="just">
              <a:lnSpc>
                <a:spcPct val="115000"/>
              </a:lnSpc>
              <a:spcBef>
                <a:spcPts val="1000"/>
              </a:spcBef>
              <a:spcAft>
                <a:spcPts val="0"/>
              </a:spcAft>
              <a:buClr>
                <a:schemeClr val="dk1"/>
              </a:buClr>
              <a:buSzPts val="1900"/>
              <a:buFont typeface="Tahoma"/>
              <a:buAutoNum type="alphaLcPeriod"/>
            </a:pPr>
            <a:r>
              <a:rPr b="0" i="0" lang="en-US" sz="1900" u="none" cap="none" strike="noStrike">
                <a:solidFill>
                  <a:schemeClr val="dk1"/>
                </a:solidFill>
                <a:latin typeface="Calibri"/>
                <a:ea typeface="Calibri"/>
                <a:cs typeface="Calibri"/>
                <a:sym typeface="Calibri"/>
              </a:rPr>
              <a:t>suatu katau atau istilah hanya digunakan satu kali, namun kata atau istilah tersebut diperlukan pengertiannya untuk bab, bagian, atau paragraf tertentu.</a:t>
            </a:r>
            <a:endParaRPr/>
          </a:p>
        </p:txBody>
      </p:sp>
      <p:sp>
        <p:nvSpPr>
          <p:cNvPr id="410" name="Google Shape;410;p23"/>
          <p:cNvSpPr txBox="1"/>
          <p:nvPr/>
        </p:nvSpPr>
        <p:spPr>
          <a:xfrm>
            <a:off x="4953000" y="428625"/>
            <a:ext cx="3835400" cy="400050"/>
          </a:xfrm>
          <a:prstGeom prst="rect">
            <a:avLst/>
          </a:prstGeom>
          <a:solidFill>
            <a:srgbClr val="FFF5CC"/>
          </a:solidFill>
          <a:ln cap="flat" cmpd="sng" w="9525">
            <a:solidFill>
              <a:srgbClr val="FFF5C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E0E0E"/>
              </a:buClr>
              <a:buSzPts val="2000"/>
              <a:buFont typeface="Twentieth Century"/>
              <a:buNone/>
            </a:pPr>
            <a:r>
              <a:rPr b="1" i="0" lang="en-US" sz="2000" u="none" cap="none" strike="noStrike">
                <a:solidFill>
                  <a:srgbClr val="0E0E0E"/>
                </a:solidFill>
                <a:latin typeface="Twentieth Century"/>
                <a:ea typeface="Twentieth Century"/>
                <a:cs typeface="Twentieth Century"/>
                <a:sym typeface="Twentieth Century"/>
              </a:rPr>
              <a:t>Contoh Tanya Jawab (Bab V):</a:t>
            </a:r>
            <a:endParaRPr b="1" i="0" sz="2000" u="none" cap="none" strike="noStrike">
              <a:solidFill>
                <a:srgbClr val="0E0E0E"/>
              </a:solidFill>
              <a:latin typeface="Twentieth Century"/>
              <a:ea typeface="Twentieth Century"/>
              <a:cs typeface="Twentieth Century"/>
              <a:sym typeface="Twentieth 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24"/>
          <p:cNvSpPr txBox="1"/>
          <p:nvPr/>
        </p:nvSpPr>
        <p:spPr>
          <a:xfrm>
            <a:off x="2093636" y="254545"/>
            <a:ext cx="5458477" cy="16549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62672"/>
              </a:buClr>
              <a:buSzPts val="9800"/>
              <a:buFont typeface="Pinyon Script"/>
              <a:buNone/>
            </a:pPr>
            <a:r>
              <a:rPr b="1" i="0" lang="en-US" sz="9800" u="none" cap="none" strike="noStrike">
                <a:solidFill>
                  <a:srgbClr val="262672"/>
                </a:solidFill>
                <a:latin typeface="Pinyon Script"/>
                <a:ea typeface="Pinyon Script"/>
                <a:cs typeface="Pinyon Script"/>
                <a:sym typeface="Pinyon Script"/>
              </a:rPr>
              <a:t>Terima kasih</a:t>
            </a:r>
            <a:endParaRPr b="1" i="0" sz="9800" u="none" cap="none" strike="noStrike">
              <a:solidFill>
                <a:srgbClr val="262672"/>
              </a:solidFill>
              <a:latin typeface="Pinyon Script"/>
              <a:ea typeface="Pinyon Script"/>
              <a:cs typeface="Pinyon Script"/>
              <a:sym typeface="Pinyon Script"/>
            </a:endParaRPr>
          </a:p>
        </p:txBody>
      </p:sp>
      <p:sp>
        <p:nvSpPr>
          <p:cNvPr id="416" name="Google Shape;416;p24"/>
          <p:cNvSpPr txBox="1"/>
          <p:nvPr/>
        </p:nvSpPr>
        <p:spPr>
          <a:xfrm>
            <a:off x="1297951" y="-99392"/>
            <a:ext cx="431479" cy="6984775"/>
          </a:xfrm>
          <a:prstGeom prst="rect">
            <a:avLst/>
          </a:prstGeom>
          <a:solidFill>
            <a:srgbClr val="95D7E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0154"/>
              <a:buFont typeface="Tahoma"/>
              <a:buNone/>
            </a:pPr>
            <a:r>
              <a:t/>
            </a:r>
            <a:endParaRPr b="1" i="0" sz="10154" u="none" cap="none" strike="noStrike">
              <a:solidFill>
                <a:srgbClr val="FFFF00"/>
              </a:solidFill>
              <a:latin typeface="Pinyon Script"/>
              <a:ea typeface="Pinyon Script"/>
              <a:cs typeface="Pinyon Script"/>
              <a:sym typeface="Pinyon Script"/>
            </a:endParaRPr>
          </a:p>
        </p:txBody>
      </p:sp>
      <p:pic>
        <p:nvPicPr>
          <p:cNvPr descr="3d Shaking Hands Stock Photos, Pictures &amp; Royalty-Free Images - iStock" id="417" name="Google Shape;417;p24"/>
          <p:cNvPicPr preferRelativeResize="0"/>
          <p:nvPr/>
        </p:nvPicPr>
        <p:blipFill rotWithShape="1">
          <a:blip r:embed="rId3">
            <a:alphaModFix/>
          </a:blip>
          <a:srcRect b="0" l="0" r="0" t="0"/>
          <a:stretch/>
        </p:blipFill>
        <p:spPr>
          <a:xfrm>
            <a:off x="649574" y="3035509"/>
            <a:ext cx="1728232" cy="1152154"/>
          </a:xfrm>
          <a:prstGeom prst="rect">
            <a:avLst/>
          </a:prstGeom>
          <a:noFill/>
          <a:ln>
            <a:noFill/>
          </a:ln>
        </p:spPr>
      </p:pic>
      <p:sp>
        <p:nvSpPr>
          <p:cNvPr id="418" name="Google Shape;418;p24"/>
          <p:cNvSpPr txBox="1"/>
          <p:nvPr/>
        </p:nvSpPr>
        <p:spPr>
          <a:xfrm>
            <a:off x="4149968" y="3258609"/>
            <a:ext cx="3590383" cy="649113"/>
          </a:xfrm>
          <a:prstGeom prst="rect">
            <a:avLst/>
          </a:prstGeom>
          <a:noFill/>
          <a:ln>
            <a:noFill/>
          </a:ln>
        </p:spPr>
        <p:txBody>
          <a:bodyPr anchorCtr="0" anchor="t" bIns="0" lIns="0" spcFirstLastPara="1" rIns="0" wrap="square" tIns="11125">
            <a:spAutoFit/>
          </a:bodyPr>
          <a:lstStyle/>
          <a:p>
            <a:pPr indent="573859" lvl="0" marL="11723" marR="4689" rtl="0" algn="l">
              <a:lnSpc>
                <a:spcPct val="100000"/>
              </a:lnSpc>
              <a:spcBef>
                <a:spcPts val="0"/>
              </a:spcBef>
              <a:spcAft>
                <a:spcPts val="0"/>
              </a:spcAft>
              <a:buClr>
                <a:schemeClr val="dk1"/>
              </a:buClr>
              <a:buSzPts val="2031"/>
              <a:buFont typeface="Tahoma"/>
              <a:buNone/>
            </a:pPr>
            <a:r>
              <a:rPr b="1" i="0" lang="en-US" sz="2031" u="none" cap="none" strike="noStrike">
                <a:solidFill>
                  <a:schemeClr val="dk1"/>
                </a:solidFill>
                <a:latin typeface="Tahoma"/>
                <a:ea typeface="Tahoma"/>
                <a:cs typeface="Tahoma"/>
                <a:sym typeface="Tahoma"/>
              </a:rPr>
              <a:t>Institution</a:t>
            </a:r>
            <a:endParaRPr/>
          </a:p>
          <a:p>
            <a:pPr indent="573859" lvl="0" marL="11723" marR="4689" rtl="0" algn="l">
              <a:lnSpc>
                <a:spcPct val="100000"/>
              </a:lnSpc>
              <a:spcBef>
                <a:spcPts val="88"/>
              </a:spcBef>
              <a:spcAft>
                <a:spcPts val="0"/>
              </a:spcAft>
              <a:buClr>
                <a:srgbClr val="7F7F7F"/>
              </a:buClr>
              <a:buSzPts val="2031"/>
              <a:buFont typeface="Tahoma"/>
              <a:buNone/>
            </a:pPr>
            <a:r>
              <a:rPr b="0" i="0" lang="en-US" sz="2031" u="none" cap="none" strike="noStrike">
                <a:solidFill>
                  <a:srgbClr val="7F7F7F"/>
                </a:solidFill>
                <a:latin typeface="Tahoma"/>
                <a:ea typeface="Tahoma"/>
                <a:cs typeface="Tahoma"/>
                <a:sym typeface="Tahoma"/>
              </a:rPr>
              <a:t>Ditjen PP, Kemenkumham</a:t>
            </a:r>
            <a:endParaRPr b="0" i="0" sz="2031" u="none" cap="none" strike="noStrike">
              <a:solidFill>
                <a:srgbClr val="7F7F7F"/>
              </a:solidFill>
              <a:latin typeface="Tahoma"/>
              <a:ea typeface="Tahoma"/>
              <a:cs typeface="Tahoma"/>
              <a:sym typeface="Tahoma"/>
            </a:endParaRPr>
          </a:p>
        </p:txBody>
      </p:sp>
      <p:sp>
        <p:nvSpPr>
          <p:cNvPr id="419" name="Google Shape;419;p24"/>
          <p:cNvSpPr txBox="1"/>
          <p:nvPr/>
        </p:nvSpPr>
        <p:spPr>
          <a:xfrm>
            <a:off x="4114801" y="4187663"/>
            <a:ext cx="3428999" cy="649113"/>
          </a:xfrm>
          <a:prstGeom prst="rect">
            <a:avLst/>
          </a:prstGeom>
          <a:noFill/>
          <a:ln>
            <a:noFill/>
          </a:ln>
        </p:spPr>
        <p:txBody>
          <a:bodyPr anchorCtr="0" anchor="t" bIns="0" lIns="0" spcFirstLastPara="1" rIns="0" wrap="square" tIns="11125">
            <a:spAutoFit/>
          </a:bodyPr>
          <a:lstStyle/>
          <a:p>
            <a:pPr indent="573859" lvl="0" marL="11723" marR="4689" rtl="0" algn="l">
              <a:lnSpc>
                <a:spcPct val="100000"/>
              </a:lnSpc>
              <a:spcBef>
                <a:spcPts val="0"/>
              </a:spcBef>
              <a:spcAft>
                <a:spcPts val="0"/>
              </a:spcAft>
              <a:buClr>
                <a:schemeClr val="dk1"/>
              </a:buClr>
              <a:buSzPts val="2031"/>
              <a:buFont typeface="Tahoma"/>
              <a:buNone/>
            </a:pPr>
            <a:r>
              <a:rPr b="1" i="0" lang="en-US" sz="2031" u="none" cap="none" strike="noStrike">
                <a:solidFill>
                  <a:schemeClr val="dk1"/>
                </a:solidFill>
                <a:latin typeface="Tahoma"/>
                <a:ea typeface="Tahoma"/>
                <a:cs typeface="Tahoma"/>
                <a:sym typeface="Tahoma"/>
              </a:rPr>
              <a:t>Contact Numbers</a:t>
            </a:r>
            <a:endParaRPr/>
          </a:p>
          <a:p>
            <a:pPr indent="573859" lvl="0" marL="11723" marR="4689" rtl="0" algn="l">
              <a:lnSpc>
                <a:spcPct val="100000"/>
              </a:lnSpc>
              <a:spcBef>
                <a:spcPts val="88"/>
              </a:spcBef>
              <a:spcAft>
                <a:spcPts val="0"/>
              </a:spcAft>
              <a:buClr>
                <a:srgbClr val="7F7F7F"/>
              </a:buClr>
              <a:buSzPts val="2031"/>
              <a:buFont typeface="Tahoma"/>
              <a:buNone/>
            </a:pPr>
            <a:r>
              <a:rPr b="0" i="0" lang="en-US" sz="2031" u="none" cap="none" strike="noStrike">
                <a:solidFill>
                  <a:srgbClr val="7F7F7F"/>
                </a:solidFill>
                <a:latin typeface="Tahoma"/>
                <a:ea typeface="Tahoma"/>
                <a:cs typeface="Tahoma"/>
                <a:sym typeface="Tahoma"/>
              </a:rPr>
              <a:t>021 52921226</a:t>
            </a:r>
            <a:endParaRPr b="0" i="0" sz="2031" u="none" cap="none" strike="noStrike">
              <a:solidFill>
                <a:srgbClr val="7F7F7F"/>
              </a:solidFill>
              <a:latin typeface="Tahoma"/>
              <a:ea typeface="Tahoma"/>
              <a:cs typeface="Tahoma"/>
              <a:sym typeface="Tahoma"/>
            </a:endParaRPr>
          </a:p>
        </p:txBody>
      </p:sp>
      <p:sp>
        <p:nvSpPr>
          <p:cNvPr id="420" name="Google Shape;420;p24"/>
          <p:cNvSpPr txBox="1"/>
          <p:nvPr/>
        </p:nvSpPr>
        <p:spPr>
          <a:xfrm>
            <a:off x="4114800" y="5102063"/>
            <a:ext cx="4417639" cy="649113"/>
          </a:xfrm>
          <a:prstGeom prst="rect">
            <a:avLst/>
          </a:prstGeom>
          <a:noFill/>
          <a:ln>
            <a:noFill/>
          </a:ln>
        </p:spPr>
        <p:txBody>
          <a:bodyPr anchorCtr="0" anchor="t" bIns="0" lIns="0" spcFirstLastPara="1" rIns="0" wrap="square" tIns="11125">
            <a:spAutoFit/>
          </a:bodyPr>
          <a:lstStyle/>
          <a:p>
            <a:pPr indent="573859" lvl="0" marL="11723" marR="4689" rtl="0" algn="l">
              <a:lnSpc>
                <a:spcPct val="100000"/>
              </a:lnSpc>
              <a:spcBef>
                <a:spcPts val="0"/>
              </a:spcBef>
              <a:spcAft>
                <a:spcPts val="0"/>
              </a:spcAft>
              <a:buClr>
                <a:schemeClr val="dk1"/>
              </a:buClr>
              <a:buSzPts val="2031"/>
              <a:buFont typeface="Tahoma"/>
              <a:buNone/>
            </a:pPr>
            <a:r>
              <a:rPr b="1" i="0" lang="en-US" sz="2031" u="none" cap="none" strike="noStrike">
                <a:solidFill>
                  <a:schemeClr val="dk1"/>
                </a:solidFill>
                <a:latin typeface="Tahoma"/>
                <a:ea typeface="Tahoma"/>
                <a:cs typeface="Tahoma"/>
                <a:sym typeface="Tahoma"/>
              </a:rPr>
              <a:t>Email Address</a:t>
            </a:r>
            <a:endParaRPr/>
          </a:p>
          <a:p>
            <a:pPr indent="573859" lvl="0" marL="11723" marR="4689" rtl="0" algn="l">
              <a:lnSpc>
                <a:spcPct val="100000"/>
              </a:lnSpc>
              <a:spcBef>
                <a:spcPts val="88"/>
              </a:spcBef>
              <a:spcAft>
                <a:spcPts val="0"/>
              </a:spcAft>
              <a:buClr>
                <a:srgbClr val="7F7F7F"/>
              </a:buClr>
              <a:buSzPts val="2031"/>
              <a:buFont typeface="Tahoma"/>
              <a:buNone/>
            </a:pPr>
            <a:r>
              <a:rPr b="0" i="0" lang="en-US" sz="2031" u="none" cap="none" strike="noStrike">
                <a:solidFill>
                  <a:srgbClr val="7F7F7F"/>
                </a:solidFill>
                <a:latin typeface="Tahoma"/>
                <a:ea typeface="Tahoma"/>
                <a:cs typeface="Tahoma"/>
                <a:sym typeface="Tahoma"/>
              </a:rPr>
              <a:t>pembinaan.perancang@gmail.com </a:t>
            </a:r>
            <a:endParaRPr b="0" i="0" sz="2031" u="none" cap="none" strike="noStrike">
              <a:solidFill>
                <a:srgbClr val="7F7F7F"/>
              </a:solidFill>
              <a:latin typeface="Tahoma"/>
              <a:ea typeface="Tahoma"/>
              <a:cs typeface="Tahoma"/>
              <a:sym typeface="Tahoma"/>
            </a:endParaRPr>
          </a:p>
        </p:txBody>
      </p:sp>
      <p:pic>
        <p:nvPicPr>
          <p:cNvPr descr="Email - Free communications icons" id="421" name="Google Shape;421;p24"/>
          <p:cNvPicPr preferRelativeResize="0"/>
          <p:nvPr/>
        </p:nvPicPr>
        <p:blipFill rotWithShape="1">
          <a:blip r:embed="rId4">
            <a:alphaModFix/>
          </a:blip>
          <a:srcRect b="0" l="0" r="0" t="0"/>
          <a:stretch/>
        </p:blipFill>
        <p:spPr>
          <a:xfrm>
            <a:off x="4009293" y="5210376"/>
            <a:ext cx="431479" cy="431479"/>
          </a:xfrm>
          <a:prstGeom prst="rect">
            <a:avLst/>
          </a:prstGeom>
          <a:noFill/>
          <a:ln>
            <a:noFill/>
          </a:ln>
        </p:spPr>
      </p:pic>
      <p:pic>
        <p:nvPicPr>
          <p:cNvPr id="422" name="Google Shape;422;p24"/>
          <p:cNvPicPr preferRelativeResize="0"/>
          <p:nvPr/>
        </p:nvPicPr>
        <p:blipFill rotWithShape="1">
          <a:blip r:embed="rId5">
            <a:alphaModFix/>
          </a:blip>
          <a:srcRect b="0" l="0" r="0" t="0"/>
          <a:stretch/>
        </p:blipFill>
        <p:spPr>
          <a:xfrm>
            <a:off x="4077393" y="4205049"/>
            <a:ext cx="431480" cy="431480"/>
          </a:xfrm>
          <a:prstGeom prst="rect">
            <a:avLst/>
          </a:prstGeom>
          <a:noFill/>
          <a:ln>
            <a:noFill/>
          </a:ln>
        </p:spPr>
      </p:pic>
      <p:pic>
        <p:nvPicPr>
          <p:cNvPr descr="Building - Free buildings icons" id="423" name="Google Shape;423;p24"/>
          <p:cNvPicPr preferRelativeResize="0"/>
          <p:nvPr/>
        </p:nvPicPr>
        <p:blipFill rotWithShape="1">
          <a:blip r:embed="rId6">
            <a:alphaModFix/>
          </a:blip>
          <a:srcRect b="0" l="0" r="0" t="0"/>
          <a:stretch/>
        </p:blipFill>
        <p:spPr>
          <a:xfrm>
            <a:off x="4092706" y="3399970"/>
            <a:ext cx="431479" cy="431479"/>
          </a:xfrm>
          <a:prstGeom prst="rect">
            <a:avLst/>
          </a:prstGeom>
          <a:noFill/>
          <a:ln>
            <a:noFill/>
          </a:ln>
        </p:spPr>
      </p:pic>
      <p:pic>
        <p:nvPicPr>
          <p:cNvPr id="424" name="Google Shape;424;p24"/>
          <p:cNvPicPr preferRelativeResize="0"/>
          <p:nvPr/>
        </p:nvPicPr>
        <p:blipFill rotWithShape="1">
          <a:blip r:embed="rId7">
            <a:alphaModFix/>
          </a:blip>
          <a:srcRect b="53313" l="70833" r="16666" t="32222"/>
          <a:stretch/>
        </p:blipFill>
        <p:spPr>
          <a:xfrm>
            <a:off x="76200" y="910931"/>
            <a:ext cx="1219200" cy="15274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
          <p:cNvSpPr txBox="1"/>
          <p:nvPr>
            <p:ph type="title"/>
          </p:nvPr>
        </p:nvSpPr>
        <p:spPr>
          <a:xfrm>
            <a:off x="1150938" y="214313"/>
            <a:ext cx="7793037" cy="14620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b="1" lang="en-US" sz="2000"/>
              <a:t>Penanggungjawab:</a:t>
            </a:r>
            <a:br>
              <a:rPr b="1" lang="en-US" sz="2200"/>
            </a:br>
            <a:r>
              <a:rPr b="1" lang="en-US" sz="2200"/>
              <a:t>Dr. Dhahana Putra, Bc.IP., S.H., M.H.</a:t>
            </a:r>
            <a:endParaRPr b="1" sz="2200"/>
          </a:p>
        </p:txBody>
      </p:sp>
      <p:sp>
        <p:nvSpPr>
          <p:cNvPr id="216" name="Google Shape;216;p3"/>
          <p:cNvSpPr txBox="1"/>
          <p:nvPr>
            <p:ph idx="1" type="body"/>
          </p:nvPr>
        </p:nvSpPr>
        <p:spPr>
          <a:xfrm>
            <a:off x="1150938" y="2057400"/>
            <a:ext cx="7772400" cy="45862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380"/>
              <a:buNone/>
            </a:pPr>
            <a:r>
              <a:rPr lang="en-US" sz="2300"/>
              <a:t>Pengarah :</a:t>
            </a:r>
            <a:r>
              <a:rPr b="1" lang="en-US" sz="1800">
                <a:latin typeface="Arial"/>
                <a:ea typeface="Arial"/>
                <a:cs typeface="Arial"/>
                <a:sym typeface="Arial"/>
              </a:rPr>
              <a:t>      </a:t>
            </a:r>
            <a:r>
              <a:rPr lang="en-US" sz="1900">
                <a:latin typeface="Arial"/>
                <a:ea typeface="Arial"/>
                <a:cs typeface="Arial"/>
                <a:sym typeface="Arial"/>
              </a:rPr>
              <a:t>1. Ceno Hersusetiokartiko, Bc.IP., S.H., M.H.</a:t>
            </a:r>
            <a:endParaRPr sz="1900">
              <a:latin typeface="Arial"/>
              <a:ea typeface="Arial"/>
              <a:cs typeface="Arial"/>
              <a:sym typeface="Arial"/>
            </a:endParaRPr>
          </a:p>
          <a:p>
            <a:pPr indent="0" lvl="0" marL="0" rtl="0" algn="l">
              <a:spcBef>
                <a:spcPts val="380"/>
              </a:spcBef>
              <a:spcAft>
                <a:spcPts val="0"/>
              </a:spcAft>
              <a:buSzPts val="1140"/>
              <a:buNone/>
            </a:pPr>
            <a:r>
              <a:rPr lang="en-US" sz="1900">
                <a:latin typeface="Arial"/>
                <a:ea typeface="Arial"/>
                <a:cs typeface="Arial"/>
                <a:sym typeface="Arial"/>
              </a:rPr>
              <a:t>		2. Cahyani Suryandari, S.H., M.H.</a:t>
            </a:r>
            <a:endParaRPr sz="1900">
              <a:latin typeface="Arial"/>
              <a:ea typeface="Arial"/>
              <a:cs typeface="Arial"/>
              <a:sym typeface="Arial"/>
            </a:endParaRPr>
          </a:p>
          <a:p>
            <a:pPr indent="0" lvl="0" marL="0" rtl="0" algn="l">
              <a:spcBef>
                <a:spcPts val="1380"/>
              </a:spcBef>
              <a:spcAft>
                <a:spcPts val="0"/>
              </a:spcAft>
              <a:buSzPts val="1140"/>
              <a:buNone/>
            </a:pPr>
            <a:r>
              <a:rPr lang="en-US" sz="1900">
                <a:latin typeface="Arial"/>
                <a:ea typeface="Arial"/>
                <a:cs typeface="Arial"/>
                <a:sym typeface="Arial"/>
              </a:rPr>
              <a:t>		3. Dr. Roberia, S.H., M.H.</a:t>
            </a:r>
            <a:endParaRPr sz="1900">
              <a:latin typeface="Arial"/>
              <a:ea typeface="Arial"/>
              <a:cs typeface="Arial"/>
              <a:sym typeface="Arial"/>
            </a:endParaRPr>
          </a:p>
          <a:p>
            <a:pPr indent="0" lvl="0" marL="0" rtl="0" algn="l">
              <a:spcBef>
                <a:spcPts val="1380"/>
              </a:spcBef>
              <a:spcAft>
                <a:spcPts val="0"/>
              </a:spcAft>
              <a:buSzPts val="1140"/>
              <a:buNone/>
            </a:pPr>
            <a:r>
              <a:rPr lang="en-US" sz="1900">
                <a:latin typeface="Arial"/>
                <a:ea typeface="Arial"/>
                <a:cs typeface="Arial"/>
                <a:sym typeface="Arial"/>
              </a:rPr>
              <a:t>		4. Unan Pribadi, S.H., M.H.</a:t>
            </a:r>
            <a:endParaRPr sz="1900">
              <a:latin typeface="Arial"/>
              <a:ea typeface="Arial"/>
              <a:cs typeface="Arial"/>
              <a:sym typeface="Arial"/>
            </a:endParaRPr>
          </a:p>
          <a:p>
            <a:pPr indent="0" lvl="0" marL="0" rtl="0" algn="l">
              <a:spcBef>
                <a:spcPts val="1380"/>
              </a:spcBef>
              <a:spcAft>
                <a:spcPts val="0"/>
              </a:spcAft>
              <a:buSzPts val="1140"/>
              <a:buNone/>
            </a:pPr>
            <a:r>
              <a:rPr lang="en-US" sz="1900">
                <a:latin typeface="Arial"/>
                <a:ea typeface="Arial"/>
                <a:cs typeface="Arial"/>
                <a:sym typeface="Arial"/>
              </a:rPr>
              <a:t>		5. Ardiansyah, S.H., M.H.</a:t>
            </a:r>
            <a:endParaRPr sz="1900">
              <a:latin typeface="Arial"/>
              <a:ea typeface="Arial"/>
              <a:cs typeface="Arial"/>
              <a:sym typeface="Arial"/>
            </a:endParaRPr>
          </a:p>
          <a:p>
            <a:pPr indent="0" lvl="0" marL="0" rtl="0" algn="l">
              <a:spcBef>
                <a:spcPts val="1380"/>
              </a:spcBef>
              <a:spcAft>
                <a:spcPts val="0"/>
              </a:spcAft>
              <a:buSzPts val="1140"/>
              <a:buNone/>
            </a:pPr>
            <a:r>
              <a:rPr lang="en-US" sz="1900">
                <a:latin typeface="Arial"/>
                <a:ea typeface="Arial"/>
                <a:cs typeface="Arial"/>
                <a:sym typeface="Arial"/>
              </a:rPr>
              <a:t>		6. Nuryanti Widyastuti, S.H., M.M., Sp.N.</a:t>
            </a:r>
            <a:endParaRPr sz="1900">
              <a:latin typeface="Arial"/>
              <a:ea typeface="Arial"/>
              <a:cs typeface="Arial"/>
              <a:sym typeface="Arial"/>
            </a:endParaRPr>
          </a:p>
          <a:p>
            <a:pPr indent="0" lvl="0" marL="0" rtl="0" algn="l">
              <a:spcBef>
                <a:spcPts val="1380"/>
              </a:spcBef>
              <a:spcAft>
                <a:spcPts val="0"/>
              </a:spcAft>
              <a:buSzPts val="1140"/>
              <a:buNone/>
            </a:pPr>
            <a:r>
              <a:rPr lang="en-US" sz="1900">
                <a:latin typeface="Arial"/>
                <a:ea typeface="Arial"/>
                <a:cs typeface="Arial"/>
                <a:sym typeface="Arial"/>
              </a:rPr>
              <a:t>		7. Liestiarini Wulandari, S.H., M.H.</a:t>
            </a:r>
            <a:endParaRPr sz="1900">
              <a:latin typeface="Arial"/>
              <a:ea typeface="Arial"/>
              <a:cs typeface="Arial"/>
              <a:sym typeface="Arial"/>
            </a:endParaRPr>
          </a:p>
          <a:p>
            <a:pPr indent="0" lvl="0" marL="0" rtl="0" algn="l">
              <a:spcBef>
                <a:spcPts val="1380"/>
              </a:spcBef>
              <a:spcAft>
                <a:spcPts val="0"/>
              </a:spcAft>
              <a:buSzPts val="1140"/>
              <a:buNone/>
            </a:pPr>
            <a:r>
              <a:rPr lang="en-US" sz="1900">
                <a:latin typeface="Arial"/>
                <a:ea typeface="Arial"/>
                <a:cs typeface="Arial"/>
                <a:sym typeface="Arial"/>
              </a:rPr>
              <a:t>		8. Priyanto, S.H., M.H.</a:t>
            </a:r>
            <a:endParaRPr sz="1900">
              <a:latin typeface="Arial"/>
              <a:ea typeface="Arial"/>
              <a:cs typeface="Arial"/>
              <a:sym typeface="Arial"/>
            </a:endParaRPr>
          </a:p>
          <a:p>
            <a:pPr indent="0" lvl="0" marL="0" rtl="0" algn="l">
              <a:spcBef>
                <a:spcPts val="1460"/>
              </a:spcBef>
              <a:spcAft>
                <a:spcPts val="0"/>
              </a:spcAft>
              <a:buSzPts val="1380"/>
              <a:buNone/>
            </a:pPr>
            <a:r>
              <a:rPr lang="en-US" sz="2300"/>
              <a:t> </a:t>
            </a:r>
            <a:r>
              <a:rPr lang="en-US" sz="2100"/>
              <a:t>Ketua      : Andriana Krisnawati S.H.,M.H.</a:t>
            </a:r>
            <a:endParaRPr sz="2100"/>
          </a:p>
          <a:p>
            <a:pPr indent="0" lvl="0" marL="0" rtl="0" algn="l">
              <a:spcBef>
                <a:spcPts val="80"/>
              </a:spcBef>
              <a:spcAft>
                <a:spcPts val="0"/>
              </a:spcAft>
              <a:buSzPts val="240"/>
              <a:buNone/>
            </a:pPr>
            <a:r>
              <a:t/>
            </a:r>
            <a:endParaRPr sz="400"/>
          </a:p>
          <a:p>
            <a:pPr indent="0" lvl="0" marL="0" rtl="0" algn="l">
              <a:spcBef>
                <a:spcPts val="420"/>
              </a:spcBef>
              <a:spcAft>
                <a:spcPts val="0"/>
              </a:spcAft>
              <a:buSzPts val="1260"/>
              <a:buNone/>
            </a:pPr>
            <a:r>
              <a:rPr lang="en-US" sz="2100"/>
              <a:t> Sekretaris: Reni Oktri, S.H.</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
          <p:cNvSpPr txBox="1"/>
          <p:nvPr>
            <p:ph type="title"/>
          </p:nvPr>
        </p:nvSpPr>
        <p:spPr>
          <a:xfrm>
            <a:off x="1150938" y="214313"/>
            <a:ext cx="7793037" cy="14620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Anggota:</a:t>
            </a:r>
            <a:endParaRPr/>
          </a:p>
        </p:txBody>
      </p:sp>
      <p:sp>
        <p:nvSpPr>
          <p:cNvPr id="222" name="Google Shape;222;p4"/>
          <p:cNvSpPr txBox="1"/>
          <p:nvPr>
            <p:ph idx="1" type="body"/>
          </p:nvPr>
        </p:nvSpPr>
        <p:spPr>
          <a:xfrm>
            <a:off x="685800" y="2133600"/>
            <a:ext cx="4800600" cy="46259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chemeClr val="folHlink"/>
              </a:buClr>
              <a:buSzPts val="1020"/>
              <a:buFont typeface="Tahoma"/>
              <a:buAutoNum type="arabicPeriod"/>
            </a:pPr>
            <a:r>
              <a:rPr b="0" i="0" lang="en-US" sz="1700" u="none" cap="none" strike="noStrike">
                <a:solidFill>
                  <a:srgbClr val="7373D1"/>
                </a:solidFill>
                <a:latin typeface="Tahoma"/>
                <a:ea typeface="Tahoma"/>
                <a:cs typeface="Tahoma"/>
                <a:sym typeface="Tahoma"/>
              </a:rPr>
              <a:t>Andrie Amoes, S.H.,M.H.</a:t>
            </a:r>
            <a:endParaRPr b="0" i="0" sz="1700" u="none" cap="none" strike="noStrike">
              <a:solidFill>
                <a:srgbClr val="7373D1"/>
              </a:solidFill>
              <a:latin typeface="Tahoma"/>
              <a:ea typeface="Tahoma"/>
              <a:cs typeface="Tahoma"/>
              <a:sym typeface="Tahoma"/>
            </a:endParaRPr>
          </a:p>
          <a:p>
            <a:pPr indent="-342900" lvl="0" marL="342900" marR="0" rtl="0" algn="l">
              <a:lnSpc>
                <a:spcPct val="150000"/>
              </a:lnSpc>
              <a:spcBef>
                <a:spcPts val="0"/>
              </a:spcBef>
              <a:spcAft>
                <a:spcPts val="0"/>
              </a:spcAft>
              <a:buClr>
                <a:schemeClr val="folHlink"/>
              </a:buClr>
              <a:buSzPts val="1020"/>
              <a:buFont typeface="Tahoma"/>
              <a:buAutoNum type="arabicPeriod"/>
            </a:pPr>
            <a:r>
              <a:rPr b="0" i="0" lang="en-US" sz="1700" u="none" cap="none" strike="noStrike">
                <a:solidFill>
                  <a:srgbClr val="7373D1"/>
                </a:solidFill>
                <a:latin typeface="Tahoma"/>
                <a:ea typeface="Tahoma"/>
                <a:cs typeface="Tahoma"/>
                <a:sym typeface="Tahoma"/>
              </a:rPr>
              <a:t>Tri Wahyuningsih, S.H., M.H.</a:t>
            </a:r>
            <a:endParaRPr/>
          </a:p>
          <a:p>
            <a:pPr indent="-342900" lvl="0" marL="342900" marR="0" rtl="0" algn="l">
              <a:lnSpc>
                <a:spcPct val="150000"/>
              </a:lnSpc>
              <a:spcBef>
                <a:spcPts val="0"/>
              </a:spcBef>
              <a:spcAft>
                <a:spcPts val="0"/>
              </a:spcAft>
              <a:buClr>
                <a:schemeClr val="folHlink"/>
              </a:buClr>
              <a:buSzPts val="1020"/>
              <a:buFont typeface="Tahoma"/>
              <a:buAutoNum type="arabicPeriod"/>
            </a:pPr>
            <a:r>
              <a:rPr b="0" i="0" lang="en-US" sz="1700" u="none" cap="none" strike="noStrike">
                <a:solidFill>
                  <a:srgbClr val="7373D1"/>
                </a:solidFill>
                <a:latin typeface="Tahoma"/>
                <a:ea typeface="Tahoma"/>
                <a:cs typeface="Tahoma"/>
                <a:sym typeface="Tahoma"/>
              </a:rPr>
              <a:t>Yeni Nel Ikhwan, S.H., M.H.</a:t>
            </a:r>
            <a:endParaRPr/>
          </a:p>
          <a:p>
            <a:pPr indent="-342900" lvl="0" marL="342900" marR="0" rtl="0" algn="l">
              <a:lnSpc>
                <a:spcPct val="150000"/>
              </a:lnSpc>
              <a:spcBef>
                <a:spcPts val="0"/>
              </a:spcBef>
              <a:spcAft>
                <a:spcPts val="0"/>
              </a:spcAft>
              <a:buClr>
                <a:schemeClr val="folHlink"/>
              </a:buClr>
              <a:buSzPts val="1020"/>
              <a:buFont typeface="Tahoma"/>
              <a:buAutoNum type="arabicPeriod"/>
            </a:pPr>
            <a:r>
              <a:rPr b="0" i="0" lang="en-US" sz="1700" u="none" cap="none" strike="noStrike">
                <a:solidFill>
                  <a:srgbClr val="7373D1"/>
                </a:solidFill>
                <a:latin typeface="Tahoma"/>
                <a:ea typeface="Tahoma"/>
                <a:cs typeface="Tahoma"/>
                <a:sym typeface="Tahoma"/>
              </a:rPr>
              <a:t>Victor S. Hamonangan, S.H., M.Hum.</a:t>
            </a:r>
            <a:endParaRPr/>
          </a:p>
          <a:p>
            <a:pPr indent="-342900" lvl="0" marL="342900" marR="0" rtl="0" algn="l">
              <a:lnSpc>
                <a:spcPct val="150000"/>
              </a:lnSpc>
              <a:spcBef>
                <a:spcPts val="0"/>
              </a:spcBef>
              <a:spcAft>
                <a:spcPts val="0"/>
              </a:spcAft>
              <a:buClr>
                <a:schemeClr val="folHlink"/>
              </a:buClr>
              <a:buSzPts val="1020"/>
              <a:buFont typeface="Tahoma"/>
              <a:buAutoNum type="arabicPeriod"/>
            </a:pPr>
            <a:r>
              <a:rPr b="0" i="0" lang="en-US" sz="1700" u="none" cap="none" strike="noStrike">
                <a:solidFill>
                  <a:srgbClr val="7373D1"/>
                </a:solidFill>
                <a:latin typeface="Tahoma"/>
                <a:ea typeface="Tahoma"/>
                <a:cs typeface="Tahoma"/>
                <a:sym typeface="Tahoma"/>
              </a:rPr>
              <a:t>Rahayu, S.H., M.H., LLM.</a:t>
            </a:r>
            <a:endParaRPr/>
          </a:p>
          <a:p>
            <a:pPr indent="-342900" lvl="0" marL="342900" marR="0" rtl="0" algn="l">
              <a:lnSpc>
                <a:spcPct val="150000"/>
              </a:lnSpc>
              <a:spcBef>
                <a:spcPts val="0"/>
              </a:spcBef>
              <a:spcAft>
                <a:spcPts val="0"/>
              </a:spcAft>
              <a:buClr>
                <a:schemeClr val="folHlink"/>
              </a:buClr>
              <a:buSzPts val="1020"/>
              <a:buFont typeface="Tahoma"/>
              <a:buAutoNum type="arabicPeriod"/>
            </a:pPr>
            <a:r>
              <a:rPr b="0" i="0" lang="en-US" sz="1700" u="none" cap="none" strike="noStrike">
                <a:solidFill>
                  <a:srgbClr val="7373D1"/>
                </a:solidFill>
                <a:latin typeface="Tahoma"/>
                <a:ea typeface="Tahoma"/>
                <a:cs typeface="Tahoma"/>
                <a:sym typeface="Tahoma"/>
              </a:rPr>
              <a:t>Nur Rokhma Muliana, S.H., M.H.</a:t>
            </a:r>
            <a:endParaRPr/>
          </a:p>
          <a:p>
            <a:pPr indent="-342900" lvl="0" marL="342900" marR="0" rtl="0" algn="l">
              <a:lnSpc>
                <a:spcPct val="150000"/>
              </a:lnSpc>
              <a:spcBef>
                <a:spcPts val="0"/>
              </a:spcBef>
              <a:spcAft>
                <a:spcPts val="0"/>
              </a:spcAft>
              <a:buClr>
                <a:schemeClr val="folHlink"/>
              </a:buClr>
              <a:buSzPts val="1020"/>
              <a:buFont typeface="Tahoma"/>
              <a:buAutoNum type="arabicPeriod"/>
            </a:pPr>
            <a:r>
              <a:rPr b="0" i="0" lang="en-US" sz="1700" u="none" cap="none" strike="noStrike">
                <a:solidFill>
                  <a:srgbClr val="7373D1"/>
                </a:solidFill>
                <a:latin typeface="Tahoma"/>
                <a:ea typeface="Tahoma"/>
                <a:cs typeface="Tahoma"/>
                <a:sym typeface="Tahoma"/>
              </a:rPr>
              <a:t>Nurfaqih Irfani, S.H., M.H.</a:t>
            </a:r>
            <a:endParaRPr/>
          </a:p>
          <a:p>
            <a:pPr indent="-342900" lvl="0" marL="342900" marR="0" rtl="0" algn="l">
              <a:lnSpc>
                <a:spcPct val="150000"/>
              </a:lnSpc>
              <a:spcBef>
                <a:spcPts val="0"/>
              </a:spcBef>
              <a:spcAft>
                <a:spcPts val="0"/>
              </a:spcAft>
              <a:buClr>
                <a:schemeClr val="folHlink"/>
              </a:buClr>
              <a:buSzPts val="1020"/>
              <a:buFont typeface="Tahoma"/>
              <a:buAutoNum type="arabicPeriod"/>
            </a:pPr>
            <a:r>
              <a:rPr b="0" i="0" lang="en-US" sz="1700" u="none" cap="none" strike="noStrike">
                <a:solidFill>
                  <a:srgbClr val="7373D1"/>
                </a:solidFill>
                <a:latin typeface="Tahoma"/>
                <a:ea typeface="Tahoma"/>
                <a:cs typeface="Tahoma"/>
                <a:sym typeface="Tahoma"/>
              </a:rPr>
              <a:t>Desi Khairani, S.E., Ak., M.H.</a:t>
            </a:r>
            <a:endParaRPr/>
          </a:p>
          <a:p>
            <a:pPr indent="-342900" lvl="0" marL="342900" marR="0" rtl="0" algn="l">
              <a:lnSpc>
                <a:spcPct val="150000"/>
              </a:lnSpc>
              <a:spcBef>
                <a:spcPts val="0"/>
              </a:spcBef>
              <a:spcAft>
                <a:spcPts val="0"/>
              </a:spcAft>
              <a:buClr>
                <a:schemeClr val="folHlink"/>
              </a:buClr>
              <a:buSzPts val="1020"/>
              <a:buFont typeface="Tahoma"/>
              <a:buAutoNum type="arabicPeriod"/>
            </a:pPr>
            <a:r>
              <a:rPr b="0" i="0" lang="en-US" sz="1700" u="none" cap="none" strike="noStrike">
                <a:solidFill>
                  <a:srgbClr val="7373D1"/>
                </a:solidFill>
                <a:latin typeface="Tahoma"/>
                <a:ea typeface="Tahoma"/>
                <a:cs typeface="Tahoma"/>
                <a:sym typeface="Tahoma"/>
              </a:rPr>
              <a:t>Irma Wahyuni, S.H., M.H.</a:t>
            </a:r>
            <a:endParaRPr/>
          </a:p>
          <a:p>
            <a:pPr indent="-342900" lvl="0" marL="342900" marR="0" rtl="0" algn="l">
              <a:lnSpc>
                <a:spcPct val="150000"/>
              </a:lnSpc>
              <a:spcBef>
                <a:spcPts val="0"/>
              </a:spcBef>
              <a:spcAft>
                <a:spcPts val="0"/>
              </a:spcAft>
              <a:buClr>
                <a:schemeClr val="folHlink"/>
              </a:buClr>
              <a:buSzPts val="1020"/>
              <a:buFont typeface="Tahoma"/>
              <a:buAutoNum type="arabicPeriod"/>
            </a:pPr>
            <a:r>
              <a:rPr b="0" i="0" lang="en-US" sz="1700" u="none" cap="none" strike="noStrike">
                <a:solidFill>
                  <a:srgbClr val="7373D1"/>
                </a:solidFill>
                <a:latin typeface="Tahoma"/>
                <a:ea typeface="Tahoma"/>
                <a:cs typeface="Tahoma"/>
                <a:sym typeface="Tahoma"/>
              </a:rPr>
              <a:t>Nurul Hidayah, S.H.</a:t>
            </a:r>
            <a:endParaRPr/>
          </a:p>
          <a:p>
            <a:pPr indent="-342900" lvl="0" marL="342900" marR="0" rtl="0" algn="l">
              <a:lnSpc>
                <a:spcPct val="150000"/>
              </a:lnSpc>
              <a:spcBef>
                <a:spcPts val="0"/>
              </a:spcBef>
              <a:spcAft>
                <a:spcPts val="0"/>
              </a:spcAft>
              <a:buClr>
                <a:schemeClr val="folHlink"/>
              </a:buClr>
              <a:buSzPts val="1020"/>
              <a:buFont typeface="Tahoma"/>
              <a:buAutoNum type="arabicPeriod"/>
            </a:pPr>
            <a:r>
              <a:rPr b="0" i="0" lang="en-US" sz="1700" u="none" cap="none" strike="noStrike">
                <a:solidFill>
                  <a:srgbClr val="7373D1"/>
                </a:solidFill>
                <a:latin typeface="Tahoma"/>
                <a:ea typeface="Tahoma"/>
                <a:cs typeface="Tahoma"/>
                <a:sym typeface="Tahoma"/>
              </a:rPr>
              <a:t>Siti Masitah, S.H., M.H.</a:t>
            </a:r>
            <a:endParaRPr/>
          </a:p>
          <a:p>
            <a:pPr indent="0" lvl="0" marL="0" marR="0" rtl="0" algn="l">
              <a:lnSpc>
                <a:spcPct val="100000"/>
              </a:lnSpc>
              <a:spcBef>
                <a:spcPts val="340"/>
              </a:spcBef>
              <a:spcAft>
                <a:spcPts val="0"/>
              </a:spcAft>
              <a:buClr>
                <a:schemeClr val="folHlink"/>
              </a:buClr>
              <a:buSzPts val="1020"/>
              <a:buFont typeface="Noto Sans Symbols"/>
              <a:buNone/>
            </a:pPr>
            <a:r>
              <a:t/>
            </a:r>
            <a:endParaRPr b="0" i="0" sz="1700" u="none" cap="none" strike="noStrike">
              <a:solidFill>
                <a:srgbClr val="7373D1"/>
              </a:solidFill>
              <a:latin typeface="Tahoma"/>
              <a:ea typeface="Tahoma"/>
              <a:cs typeface="Tahoma"/>
              <a:sym typeface="Tahoma"/>
            </a:endParaRPr>
          </a:p>
        </p:txBody>
      </p:sp>
      <p:sp>
        <p:nvSpPr>
          <p:cNvPr id="223" name="Google Shape;223;p4"/>
          <p:cNvSpPr txBox="1"/>
          <p:nvPr/>
        </p:nvSpPr>
        <p:spPr>
          <a:xfrm>
            <a:off x="4876800" y="2295525"/>
            <a:ext cx="3886200" cy="45624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chemeClr val="folHlink"/>
              </a:buClr>
              <a:buSzPts val="1020"/>
              <a:buFont typeface="Tahoma"/>
              <a:buAutoNum type="arabicPeriod" startAt="12"/>
            </a:pPr>
            <a:r>
              <a:rPr b="0" i="0" lang="en-US" sz="1700" u="none" cap="none" strike="noStrike">
                <a:solidFill>
                  <a:srgbClr val="7373D1"/>
                </a:solidFill>
                <a:latin typeface="Tahoma"/>
                <a:ea typeface="Tahoma"/>
                <a:cs typeface="Tahoma"/>
                <a:sym typeface="Tahoma"/>
              </a:rPr>
              <a:t>Wahyu Tri Hartomo, S.H., M.H.</a:t>
            </a:r>
            <a:endParaRPr/>
          </a:p>
          <a:p>
            <a:pPr indent="-342900" lvl="0" marL="342900" marR="0" rtl="0" algn="l">
              <a:lnSpc>
                <a:spcPct val="150000"/>
              </a:lnSpc>
              <a:spcBef>
                <a:spcPts val="0"/>
              </a:spcBef>
              <a:spcAft>
                <a:spcPts val="0"/>
              </a:spcAft>
              <a:buClr>
                <a:schemeClr val="folHlink"/>
              </a:buClr>
              <a:buSzPts val="1020"/>
              <a:buFont typeface="Tahoma"/>
              <a:buAutoNum type="arabicPeriod" startAt="12"/>
            </a:pPr>
            <a:r>
              <a:rPr b="0" i="0" lang="en-US" sz="1700" u="none" cap="none" strike="noStrike">
                <a:solidFill>
                  <a:srgbClr val="7373D1"/>
                </a:solidFill>
                <a:latin typeface="Tahoma"/>
                <a:ea typeface="Tahoma"/>
                <a:cs typeface="Tahoma"/>
                <a:sym typeface="Tahoma"/>
              </a:rPr>
              <a:t>Dwi Retnaningtyas, S.H.</a:t>
            </a:r>
            <a:endParaRPr/>
          </a:p>
          <a:p>
            <a:pPr indent="-342900" lvl="0" marL="342900" marR="0" rtl="0" algn="l">
              <a:lnSpc>
                <a:spcPct val="150000"/>
              </a:lnSpc>
              <a:spcBef>
                <a:spcPts val="0"/>
              </a:spcBef>
              <a:spcAft>
                <a:spcPts val="0"/>
              </a:spcAft>
              <a:buClr>
                <a:schemeClr val="folHlink"/>
              </a:buClr>
              <a:buSzPts val="1020"/>
              <a:buFont typeface="Tahoma"/>
              <a:buAutoNum type="arabicPeriod" startAt="12"/>
            </a:pPr>
            <a:r>
              <a:rPr b="0" i="0" lang="en-US" sz="1700" u="none" cap="none" strike="noStrike">
                <a:solidFill>
                  <a:srgbClr val="7373D1"/>
                </a:solidFill>
                <a:latin typeface="Tahoma"/>
                <a:ea typeface="Tahoma"/>
                <a:cs typeface="Tahoma"/>
                <a:sym typeface="Tahoma"/>
              </a:rPr>
              <a:t>M. Manzilah Falah, S.H.</a:t>
            </a:r>
            <a:endParaRPr/>
          </a:p>
          <a:p>
            <a:pPr indent="-342900" lvl="0" marL="342900" marR="0" rtl="0" algn="l">
              <a:lnSpc>
                <a:spcPct val="150000"/>
              </a:lnSpc>
              <a:spcBef>
                <a:spcPts val="0"/>
              </a:spcBef>
              <a:spcAft>
                <a:spcPts val="0"/>
              </a:spcAft>
              <a:buClr>
                <a:schemeClr val="folHlink"/>
              </a:buClr>
              <a:buSzPts val="1020"/>
              <a:buFont typeface="Tahoma"/>
              <a:buAutoNum type="arabicPeriod" startAt="12"/>
            </a:pPr>
            <a:r>
              <a:rPr b="0" i="0" lang="en-US" sz="1700" u="none" cap="none" strike="noStrike">
                <a:solidFill>
                  <a:srgbClr val="7373D1"/>
                </a:solidFill>
                <a:latin typeface="Tahoma"/>
                <a:ea typeface="Tahoma"/>
                <a:cs typeface="Tahoma"/>
                <a:sym typeface="Tahoma"/>
              </a:rPr>
              <a:t>Yulanto Araya, S.H.</a:t>
            </a:r>
            <a:endParaRPr/>
          </a:p>
          <a:p>
            <a:pPr indent="-342900" lvl="0" marL="342900" marR="0" rtl="0" algn="l">
              <a:lnSpc>
                <a:spcPct val="150000"/>
              </a:lnSpc>
              <a:spcBef>
                <a:spcPts val="0"/>
              </a:spcBef>
              <a:spcAft>
                <a:spcPts val="0"/>
              </a:spcAft>
              <a:buClr>
                <a:schemeClr val="folHlink"/>
              </a:buClr>
              <a:buSzPts val="1020"/>
              <a:buFont typeface="Tahoma"/>
              <a:buAutoNum type="arabicPeriod" startAt="12"/>
            </a:pPr>
            <a:r>
              <a:rPr b="0" i="0" lang="en-US" sz="1700" u="none" cap="none" strike="noStrike">
                <a:solidFill>
                  <a:srgbClr val="7373D1"/>
                </a:solidFill>
                <a:latin typeface="Tahoma"/>
                <a:ea typeface="Tahoma"/>
                <a:cs typeface="Tahoma"/>
                <a:sym typeface="Tahoma"/>
              </a:rPr>
              <a:t>Kadek Aditya Vermana, S.H.</a:t>
            </a:r>
            <a:endParaRPr/>
          </a:p>
          <a:p>
            <a:pPr indent="-342900" lvl="0" marL="342900" marR="0" rtl="0" algn="l">
              <a:lnSpc>
                <a:spcPct val="150000"/>
              </a:lnSpc>
              <a:spcBef>
                <a:spcPts val="0"/>
              </a:spcBef>
              <a:spcAft>
                <a:spcPts val="0"/>
              </a:spcAft>
              <a:buClr>
                <a:schemeClr val="folHlink"/>
              </a:buClr>
              <a:buSzPts val="1020"/>
              <a:buFont typeface="Tahoma"/>
              <a:buAutoNum type="arabicPeriod" startAt="12"/>
            </a:pPr>
            <a:r>
              <a:rPr b="0" i="0" lang="en-US" sz="1700" u="none" cap="none" strike="noStrike">
                <a:solidFill>
                  <a:srgbClr val="7373D1"/>
                </a:solidFill>
                <a:latin typeface="Tahoma"/>
                <a:ea typeface="Tahoma"/>
                <a:cs typeface="Tahoma"/>
                <a:sym typeface="Tahoma"/>
              </a:rPr>
              <a:t>Prahesti Sekar Kumandhani, S.H.</a:t>
            </a:r>
            <a:endParaRPr/>
          </a:p>
          <a:p>
            <a:pPr indent="-342900" lvl="0" marL="342900" marR="0" rtl="0" algn="l">
              <a:lnSpc>
                <a:spcPct val="150000"/>
              </a:lnSpc>
              <a:spcBef>
                <a:spcPts val="0"/>
              </a:spcBef>
              <a:spcAft>
                <a:spcPts val="0"/>
              </a:spcAft>
              <a:buClr>
                <a:schemeClr val="folHlink"/>
              </a:buClr>
              <a:buSzPts val="1020"/>
              <a:buFont typeface="Tahoma"/>
              <a:buAutoNum type="arabicPeriod" startAt="12"/>
            </a:pPr>
            <a:r>
              <a:rPr b="0" i="0" lang="en-US" sz="1700" u="none" cap="none" strike="noStrike">
                <a:solidFill>
                  <a:srgbClr val="7373D1"/>
                </a:solidFill>
                <a:latin typeface="Tahoma"/>
                <a:ea typeface="Tahoma"/>
                <a:cs typeface="Tahoma"/>
                <a:sym typeface="Tahoma"/>
              </a:rPr>
              <a:t>Putri Sekarinda, S.H.</a:t>
            </a:r>
            <a:endParaRPr/>
          </a:p>
          <a:p>
            <a:pPr indent="-342900" lvl="0" marL="342900" marR="0" rtl="0" algn="l">
              <a:lnSpc>
                <a:spcPct val="150000"/>
              </a:lnSpc>
              <a:spcBef>
                <a:spcPts val="0"/>
              </a:spcBef>
              <a:spcAft>
                <a:spcPts val="0"/>
              </a:spcAft>
              <a:buClr>
                <a:schemeClr val="folHlink"/>
              </a:buClr>
              <a:buSzPts val="1020"/>
              <a:buFont typeface="Tahoma"/>
              <a:buAutoNum type="arabicPeriod" startAt="12"/>
            </a:pPr>
            <a:r>
              <a:rPr b="0" i="0" lang="en-US" sz="1700" u="none" cap="none" strike="noStrike">
                <a:solidFill>
                  <a:srgbClr val="7373D1"/>
                </a:solidFill>
                <a:latin typeface="Tahoma"/>
                <a:ea typeface="Tahoma"/>
                <a:cs typeface="Tahoma"/>
                <a:sym typeface="Tahoma"/>
              </a:rPr>
              <a:t>Rafika Usnah Aulia, S.H.</a:t>
            </a:r>
            <a:endParaRPr/>
          </a:p>
          <a:p>
            <a:pPr indent="-342900" lvl="0" marL="342900" marR="0" rtl="0" algn="l">
              <a:lnSpc>
                <a:spcPct val="150000"/>
              </a:lnSpc>
              <a:spcBef>
                <a:spcPts val="0"/>
              </a:spcBef>
              <a:spcAft>
                <a:spcPts val="0"/>
              </a:spcAft>
              <a:buClr>
                <a:schemeClr val="folHlink"/>
              </a:buClr>
              <a:buSzPts val="1020"/>
              <a:buFont typeface="Tahoma"/>
              <a:buAutoNum type="arabicPeriod" startAt="12"/>
            </a:pPr>
            <a:r>
              <a:rPr b="0" i="0" lang="en-US" sz="1700" u="none" cap="none" strike="noStrike">
                <a:solidFill>
                  <a:srgbClr val="7373D1"/>
                </a:solidFill>
                <a:latin typeface="Tahoma"/>
                <a:ea typeface="Tahoma"/>
                <a:cs typeface="Tahoma"/>
                <a:sym typeface="Tahoma"/>
              </a:rPr>
              <a:t>Ari Setyowati, S.H.</a:t>
            </a:r>
            <a:endParaRPr/>
          </a:p>
          <a:p>
            <a:pPr indent="-342900" lvl="0" marL="342900" marR="0" rtl="0" algn="l">
              <a:lnSpc>
                <a:spcPct val="150000"/>
              </a:lnSpc>
              <a:spcBef>
                <a:spcPts val="0"/>
              </a:spcBef>
              <a:spcAft>
                <a:spcPts val="0"/>
              </a:spcAft>
              <a:buClr>
                <a:schemeClr val="folHlink"/>
              </a:buClr>
              <a:buSzPts val="1020"/>
              <a:buFont typeface="Tahoma"/>
              <a:buAutoNum type="arabicPeriod" startAt="12"/>
            </a:pPr>
            <a:r>
              <a:rPr b="0" i="0" lang="en-US" sz="1700" u="none" cap="none" strike="noStrike">
                <a:solidFill>
                  <a:srgbClr val="7373D1"/>
                </a:solidFill>
                <a:latin typeface="Tahoma"/>
                <a:ea typeface="Tahoma"/>
                <a:cs typeface="Tahoma"/>
                <a:sym typeface="Tahoma"/>
              </a:rPr>
              <a:t>Mohammad Binarlal Setiadi, 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5"/>
          <p:cNvSpPr txBox="1"/>
          <p:nvPr>
            <p:ph type="title"/>
          </p:nvPr>
        </p:nvSpPr>
        <p:spPr>
          <a:xfrm>
            <a:off x="1150938" y="214313"/>
            <a:ext cx="7793037" cy="14620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MAKSUD DAN TUJUAN</a:t>
            </a:r>
            <a:endParaRPr/>
          </a:p>
        </p:txBody>
      </p:sp>
      <p:sp>
        <p:nvSpPr>
          <p:cNvPr id="229" name="Google Shape;229;p5"/>
          <p:cNvSpPr txBox="1"/>
          <p:nvPr/>
        </p:nvSpPr>
        <p:spPr>
          <a:xfrm>
            <a:off x="381000" y="2132013"/>
            <a:ext cx="8485188" cy="470789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Perlu disusun </a:t>
            </a:r>
            <a:r>
              <a:rPr b="1" i="0" lang="en-US" sz="2000" u="none" cap="none" strike="noStrike">
                <a:solidFill>
                  <a:srgbClr val="FF0000"/>
                </a:solidFill>
                <a:latin typeface="Arial"/>
                <a:ea typeface="Arial"/>
                <a:cs typeface="Arial"/>
                <a:sym typeface="Arial"/>
              </a:rPr>
              <a:t>panduan praktis bagi Pemerintah Daerah </a:t>
            </a:r>
            <a:r>
              <a:rPr b="0" i="0" lang="en-US" sz="2000" u="none" cap="none" strike="noStrike">
                <a:solidFill>
                  <a:schemeClr val="dk1"/>
                </a:solidFill>
                <a:latin typeface="Arial"/>
                <a:ea typeface="Arial"/>
                <a:cs typeface="Arial"/>
                <a:sym typeface="Arial"/>
              </a:rPr>
              <a:t>untuk menjawab pertanyaan seputar pembentukan Peraturan Daerah dan Peraturan Kepala Daerah.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000"/>
              <a:buFont typeface="Tahoma"/>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7030A0"/>
              </a:buClr>
              <a:buSzPts val="1800"/>
              <a:buFont typeface="Gill Sans"/>
              <a:buNone/>
            </a:pPr>
            <a:r>
              <a:rPr b="1" i="0" lang="en-US" sz="1800" u="none" cap="none" strike="noStrike">
                <a:solidFill>
                  <a:srgbClr val="7030A0"/>
                </a:solidFill>
                <a:latin typeface="Gill Sans"/>
                <a:ea typeface="Gill Sans"/>
                <a:cs typeface="Gill Sans"/>
                <a:sym typeface="Gill Sans"/>
              </a:rPr>
              <a:t>Maksud</a:t>
            </a:r>
            <a:r>
              <a:rPr b="0" i="0" lang="en-US" sz="2000" u="none" cap="none" strike="noStrike">
                <a:solidFill>
                  <a:schemeClr val="dk1"/>
                </a:solidFill>
                <a:latin typeface="Arial"/>
                <a:ea typeface="Arial"/>
                <a:cs typeface="Arial"/>
                <a:sym typeface="Arial"/>
              </a:rPr>
              <a:t> dibentuk Buku Tanya Jawab  Seputar Pembentukan Peraturan Daerah dan Peraturan Kepala Daerah untuk memberikan pemahaman yang sama dan keseragaman dalam pembentukan Peraturan Daerah dan Peraturan Kepala Daerah.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400"/>
              <a:buFont typeface="Tahoma"/>
              <a:buNone/>
            </a:pPr>
            <a:r>
              <a:t/>
            </a:r>
            <a:endParaRPr b="0" i="0" sz="1400" u="none" cap="none" strike="noStrike">
              <a:solidFill>
                <a:schemeClr val="dk1"/>
              </a:solidFill>
              <a:latin typeface="Arial"/>
              <a:ea typeface="Arial"/>
              <a:cs typeface="Arial"/>
              <a:sym typeface="Arial"/>
            </a:endParaRPr>
          </a:p>
          <a:p>
            <a:pPr indent="-457200" lvl="0" marL="457200" marR="0" rtl="0" algn="just">
              <a:lnSpc>
                <a:spcPct val="100000"/>
              </a:lnSpc>
              <a:spcBef>
                <a:spcPts val="0"/>
              </a:spcBef>
              <a:spcAft>
                <a:spcPts val="0"/>
              </a:spcAft>
              <a:buClr>
                <a:srgbClr val="7030A0"/>
              </a:buClr>
              <a:buSzPts val="2000"/>
              <a:buFont typeface="Gill Sans"/>
              <a:buNone/>
            </a:pPr>
            <a:r>
              <a:rPr b="1" i="0" lang="en-US" sz="2000" u="none" cap="none" strike="noStrike">
                <a:solidFill>
                  <a:srgbClr val="7030A0"/>
                </a:solidFill>
                <a:latin typeface="Gill Sans"/>
                <a:ea typeface="Gill Sans"/>
                <a:cs typeface="Gill Sans"/>
                <a:sym typeface="Gill Sans"/>
              </a:rPr>
              <a:t>Tujuan</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Diiharapkan dapat mendorong terwujudnya Peraturan Daerah dan Peraturan Kepala Daerah yang harmonis, tidak tumpang tindih, berkualitas baik, sederhana, mengatasi over regulasi, dan membentuk Peraturan Daerah dan Peraturan Kepala Daerah yang mendukung pembangunan nasional Indonesia.</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grpSp>
        <p:nvGrpSpPr>
          <p:cNvPr id="234" name="Google Shape;234;p6"/>
          <p:cNvGrpSpPr/>
          <p:nvPr/>
        </p:nvGrpSpPr>
        <p:grpSpPr>
          <a:xfrm>
            <a:off x="3160200" y="1820206"/>
            <a:ext cx="5755200" cy="3752533"/>
            <a:chOff x="1778678" y="2055579"/>
            <a:chExt cx="6985009" cy="2963664"/>
          </a:xfrm>
        </p:grpSpPr>
        <p:sp>
          <p:nvSpPr>
            <p:cNvPr id="235" name="Google Shape;235;p6"/>
            <p:cNvSpPr/>
            <p:nvPr/>
          </p:nvSpPr>
          <p:spPr>
            <a:xfrm>
              <a:off x="2775418" y="2528769"/>
              <a:ext cx="5976709" cy="376131"/>
            </a:xfrm>
            <a:prstGeom prst="roundRect">
              <a:avLst>
                <a:gd fmla="val 16667" name="adj"/>
              </a:avLst>
            </a:prstGeom>
            <a:solidFill>
              <a:srgbClr val="9FA1E1"/>
            </a:solidFill>
            <a:ln>
              <a:noFill/>
            </a:ln>
            <a:effectLst>
              <a:outerShdw blurRad="215900" sx="101000" rotWithShape="0" algn="ctr" dist="38100" sy="101000">
                <a:srgbClr val="000000">
                  <a:alpha val="42745"/>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2200"/>
                <a:buFont typeface="Twentieth Century"/>
                <a:buNone/>
              </a:pPr>
              <a:r>
                <a:rPr b="1" i="0" lang="en-US" sz="2200" u="none" cap="none" strike="noStrike">
                  <a:solidFill>
                    <a:schemeClr val="lt1"/>
                  </a:solidFill>
                  <a:latin typeface="Twentieth Century"/>
                  <a:ea typeface="Twentieth Century"/>
                  <a:cs typeface="Twentieth Century"/>
                  <a:sym typeface="Twentieth Century"/>
                </a:rPr>
                <a:t> Buku </a:t>
              </a:r>
              <a:endParaRPr/>
            </a:p>
          </p:txBody>
        </p:sp>
        <p:grpSp>
          <p:nvGrpSpPr>
            <p:cNvPr id="236" name="Google Shape;236;p6"/>
            <p:cNvGrpSpPr/>
            <p:nvPr/>
          </p:nvGrpSpPr>
          <p:grpSpPr>
            <a:xfrm>
              <a:off x="1821201" y="2055579"/>
              <a:ext cx="1241789" cy="1277376"/>
              <a:chOff x="2798267" y="1491297"/>
              <a:chExt cx="1804381" cy="1804381"/>
            </a:xfrm>
          </p:grpSpPr>
          <p:sp>
            <p:nvSpPr>
              <p:cNvPr id="237" name="Google Shape;237;p6"/>
              <p:cNvSpPr/>
              <p:nvPr/>
            </p:nvSpPr>
            <p:spPr>
              <a:xfrm rot="8100000">
                <a:off x="3062141" y="1755914"/>
                <a:ext cx="1276633" cy="1275147"/>
              </a:xfrm>
              <a:prstGeom prst="teardrop">
                <a:avLst>
                  <a:gd fmla="val 109962" name="adj"/>
                </a:avLst>
              </a:prstGeom>
              <a:solidFill>
                <a:srgbClr val="9FA1E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sp>
            <p:nvSpPr>
              <p:cNvPr id="238" name="Google Shape;238;p6"/>
              <p:cNvSpPr/>
              <p:nvPr/>
            </p:nvSpPr>
            <p:spPr>
              <a:xfrm>
                <a:off x="3258116" y="1948958"/>
                <a:ext cx="890283" cy="8890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pic>
            <p:nvPicPr>
              <p:cNvPr id="239" name="Google Shape;239;p6"/>
              <p:cNvPicPr preferRelativeResize="0"/>
              <p:nvPr/>
            </p:nvPicPr>
            <p:blipFill rotWithShape="1">
              <a:blip r:embed="rId3">
                <a:alphaModFix/>
              </a:blip>
              <a:srcRect b="0" l="0" r="0" t="0"/>
              <a:stretch/>
            </p:blipFill>
            <p:spPr>
              <a:xfrm>
                <a:off x="3386696" y="2066644"/>
                <a:ext cx="627392" cy="627390"/>
              </a:xfrm>
              <a:prstGeom prst="rect">
                <a:avLst/>
              </a:prstGeom>
              <a:noFill/>
              <a:ln>
                <a:noFill/>
              </a:ln>
            </p:spPr>
          </p:pic>
        </p:grpSp>
        <p:sp>
          <p:nvSpPr>
            <p:cNvPr id="240" name="Google Shape;240;p6"/>
            <p:cNvSpPr/>
            <p:nvPr/>
          </p:nvSpPr>
          <p:spPr>
            <a:xfrm>
              <a:off x="2786978" y="3437753"/>
              <a:ext cx="5976709" cy="309681"/>
            </a:xfrm>
            <a:prstGeom prst="roundRect">
              <a:avLst>
                <a:gd fmla="val 16667" name="adj"/>
              </a:avLst>
            </a:prstGeom>
            <a:solidFill>
              <a:srgbClr val="EDA9D6"/>
            </a:solidFill>
            <a:ln>
              <a:noFill/>
            </a:ln>
            <a:effectLst>
              <a:outerShdw blurRad="215900" sx="101000" rotWithShape="0" algn="ctr" dist="38100" sy="101000">
                <a:srgbClr val="000000">
                  <a:alpha val="42745"/>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1700"/>
                <a:buFont typeface="Twentieth Century"/>
                <a:buNone/>
              </a:pPr>
              <a:r>
                <a:rPr b="1" i="0" lang="en-US" sz="1700" u="none" cap="none" strike="noStrike">
                  <a:solidFill>
                    <a:schemeClr val="lt1"/>
                  </a:solidFill>
                  <a:latin typeface="Twentieth Century"/>
                  <a:ea typeface="Twentieth Century"/>
                  <a:cs typeface="Twentieth Century"/>
                  <a:sym typeface="Twentieth Century"/>
                </a:rPr>
                <a:t>  Artikel para pakar peraturan perundang-undangan</a:t>
              </a:r>
              <a:endParaRPr b="1" i="0" sz="1700" u="none" cap="none" strike="noStrike">
                <a:solidFill>
                  <a:schemeClr val="lt1"/>
                </a:solidFill>
                <a:latin typeface="Twentieth Century"/>
                <a:ea typeface="Twentieth Century"/>
                <a:cs typeface="Twentieth Century"/>
                <a:sym typeface="Twentieth Century"/>
              </a:endParaRPr>
            </a:p>
          </p:txBody>
        </p:sp>
        <p:grpSp>
          <p:nvGrpSpPr>
            <p:cNvPr id="241" name="Google Shape;241;p6"/>
            <p:cNvGrpSpPr/>
            <p:nvPr/>
          </p:nvGrpSpPr>
          <p:grpSpPr>
            <a:xfrm>
              <a:off x="1784166" y="2880471"/>
              <a:ext cx="1294664" cy="1306390"/>
              <a:chOff x="4978778" y="1492154"/>
              <a:chExt cx="1802678" cy="1802678"/>
            </a:xfrm>
          </p:grpSpPr>
          <p:sp>
            <p:nvSpPr>
              <p:cNvPr id="242" name="Google Shape;242;p6"/>
              <p:cNvSpPr/>
              <p:nvPr/>
            </p:nvSpPr>
            <p:spPr>
              <a:xfrm rot="8100000">
                <a:off x="5242962" y="1755963"/>
                <a:ext cx="1274311" cy="1275061"/>
              </a:xfrm>
              <a:prstGeom prst="teardrop">
                <a:avLst>
                  <a:gd fmla="val 109962" name="adj"/>
                </a:avLst>
              </a:prstGeom>
              <a:solidFill>
                <a:srgbClr val="EDA9D6"/>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sp>
            <p:nvSpPr>
              <p:cNvPr id="243" name="Google Shape;243;p6"/>
              <p:cNvSpPr/>
              <p:nvPr/>
            </p:nvSpPr>
            <p:spPr>
              <a:xfrm>
                <a:off x="5438804" y="1948000"/>
                <a:ext cx="887992" cy="88925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pic>
            <p:nvPicPr>
              <p:cNvPr id="244" name="Google Shape;244;p6"/>
              <p:cNvPicPr preferRelativeResize="0"/>
              <p:nvPr/>
            </p:nvPicPr>
            <p:blipFill rotWithShape="1">
              <a:blip r:embed="rId4">
                <a:alphaModFix/>
              </a:blip>
              <a:srcRect b="0" l="0" r="0" t="0"/>
              <a:stretch/>
            </p:blipFill>
            <p:spPr>
              <a:xfrm>
                <a:off x="5565681" y="2061164"/>
                <a:ext cx="659146" cy="659144"/>
              </a:xfrm>
              <a:prstGeom prst="rect">
                <a:avLst/>
              </a:prstGeom>
              <a:noFill/>
              <a:ln>
                <a:noFill/>
              </a:ln>
            </p:spPr>
          </p:pic>
        </p:grpSp>
        <p:sp>
          <p:nvSpPr>
            <p:cNvPr id="245" name="Google Shape;245;p6"/>
            <p:cNvSpPr/>
            <p:nvPr/>
          </p:nvSpPr>
          <p:spPr>
            <a:xfrm>
              <a:off x="2775418" y="4158671"/>
              <a:ext cx="5976709" cy="315950"/>
            </a:xfrm>
            <a:prstGeom prst="roundRect">
              <a:avLst>
                <a:gd fmla="val 16667" name="adj"/>
              </a:avLst>
            </a:prstGeom>
            <a:solidFill>
              <a:srgbClr val="FEC630"/>
            </a:solidFill>
            <a:ln>
              <a:noFill/>
            </a:ln>
            <a:effectLst>
              <a:outerShdw blurRad="215900" sx="101000" rotWithShape="0" algn="ctr" dist="38100" sy="101000">
                <a:srgbClr val="000000">
                  <a:alpha val="42745"/>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1750"/>
                <a:buFont typeface="Twentieth Century"/>
                <a:buNone/>
              </a:pPr>
              <a:r>
                <a:rPr b="1" i="0" lang="en-US" sz="1750" u="none" cap="none" strike="noStrike">
                  <a:solidFill>
                    <a:schemeClr val="lt1"/>
                  </a:solidFill>
                  <a:latin typeface="Twentieth Century"/>
                  <a:ea typeface="Twentieth Century"/>
                  <a:cs typeface="Twentieth Century"/>
                  <a:sym typeface="Twentieth Century"/>
                </a:rPr>
                <a:t>  Perbandingan dengan negara lain </a:t>
              </a:r>
              <a:endParaRPr/>
            </a:p>
          </p:txBody>
        </p:sp>
        <p:grpSp>
          <p:nvGrpSpPr>
            <p:cNvPr id="246" name="Google Shape;246;p6"/>
            <p:cNvGrpSpPr/>
            <p:nvPr/>
          </p:nvGrpSpPr>
          <p:grpSpPr>
            <a:xfrm>
              <a:off x="1778678" y="3730650"/>
              <a:ext cx="1305638" cy="1288592"/>
              <a:chOff x="7088731" y="1491343"/>
              <a:chExt cx="1804258" cy="1804258"/>
            </a:xfrm>
          </p:grpSpPr>
          <p:sp>
            <p:nvSpPr>
              <p:cNvPr id="247" name="Google Shape;247;p6"/>
              <p:cNvSpPr/>
              <p:nvPr/>
            </p:nvSpPr>
            <p:spPr>
              <a:xfrm rot="8100000">
                <a:off x="7353181" y="1755347"/>
                <a:ext cx="1275357" cy="1276249"/>
              </a:xfrm>
              <a:prstGeom prst="teardrop">
                <a:avLst>
                  <a:gd fmla="val 109962" name="adj"/>
                </a:avLst>
              </a:prstGeom>
              <a:solidFill>
                <a:srgbClr val="FEC630"/>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sp>
            <p:nvSpPr>
              <p:cNvPr id="248" name="Google Shape;248;p6"/>
              <p:cNvSpPr/>
              <p:nvPr/>
            </p:nvSpPr>
            <p:spPr>
              <a:xfrm>
                <a:off x="7547547" y="1948452"/>
                <a:ext cx="889288" cy="89003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pic>
            <p:nvPicPr>
              <p:cNvPr id="249" name="Google Shape;249;p6"/>
              <p:cNvPicPr preferRelativeResize="0"/>
              <p:nvPr/>
            </p:nvPicPr>
            <p:blipFill rotWithShape="1">
              <a:blip r:embed="rId5">
                <a:alphaModFix/>
              </a:blip>
              <a:srcRect b="0" l="0" r="0" t="0"/>
              <a:stretch/>
            </p:blipFill>
            <p:spPr>
              <a:xfrm>
                <a:off x="7648666" y="2048456"/>
                <a:ext cx="684562" cy="684560"/>
              </a:xfrm>
              <a:prstGeom prst="rect">
                <a:avLst/>
              </a:prstGeom>
              <a:noFill/>
              <a:ln>
                <a:noFill/>
              </a:ln>
            </p:spPr>
          </p:pic>
        </p:grpSp>
      </p:grpSp>
      <p:sp>
        <p:nvSpPr>
          <p:cNvPr id="250" name="Google Shape;250;p6"/>
          <p:cNvSpPr txBox="1"/>
          <p:nvPr/>
        </p:nvSpPr>
        <p:spPr>
          <a:xfrm>
            <a:off x="381000" y="5562600"/>
            <a:ext cx="8534400" cy="120713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450"/>
              <a:buFont typeface="Arial"/>
              <a:buNone/>
            </a:pPr>
            <a:r>
              <a:rPr b="0" i="0" lang="en-US" sz="1450" u="none" cap="none" strike="noStrike">
                <a:solidFill>
                  <a:schemeClr val="dk1"/>
                </a:solidFill>
                <a:latin typeface="Arial"/>
                <a:ea typeface="Arial"/>
                <a:cs typeface="Arial"/>
                <a:sym typeface="Arial"/>
              </a:rPr>
              <a:t>Referensi dari Peraturan Perundang-undangan yang mengatur secara komprehensif dan terperinci mengenai teknik pembentukan peraturan perundang-undangan untuk pembentukan Peraturan Daerah dan Peraturan Kepala Daerah, termasuk dalam </a:t>
            </a:r>
            <a:r>
              <a:rPr b="1" i="0" lang="en-US" sz="1450" u="none" cap="none" strike="noStrike">
                <a:solidFill>
                  <a:schemeClr val="dk1"/>
                </a:solidFill>
                <a:latin typeface="Arial"/>
                <a:ea typeface="Arial"/>
                <a:cs typeface="Arial"/>
                <a:sym typeface="Arial"/>
              </a:rPr>
              <a:t>Undang-Undang Nomor 13 Tahun 2022 tentang Perubahan Kedua atas Undang-Undang Nomor 12 Tahun 2011 tentang Pembentukan Peraturan Perundang-undangan</a:t>
            </a:r>
            <a:r>
              <a:rPr b="0" i="0" lang="en-US" sz="1450" u="none" cap="none" strike="noStrike">
                <a:solidFill>
                  <a:schemeClr val="dk1"/>
                </a:solidFill>
                <a:latin typeface="Arial"/>
                <a:ea typeface="Arial"/>
                <a:cs typeface="Arial"/>
                <a:sym typeface="Arial"/>
              </a:rPr>
              <a:t>.</a:t>
            </a:r>
            <a:r>
              <a:rPr b="1" i="0" lang="en-US" sz="1450" u="none" cap="none" strike="noStrike">
                <a:solidFill>
                  <a:schemeClr val="dk1"/>
                </a:solidFill>
                <a:latin typeface="Arial"/>
                <a:ea typeface="Arial"/>
                <a:cs typeface="Arial"/>
                <a:sym typeface="Arial"/>
              </a:rPr>
              <a:t> </a:t>
            </a:r>
            <a:endParaRPr b="0" i="0" sz="1450" u="none" cap="none" strike="noStrike">
              <a:solidFill>
                <a:srgbClr val="FF0000"/>
              </a:solidFill>
              <a:latin typeface="Arial"/>
              <a:ea typeface="Arial"/>
              <a:cs typeface="Arial"/>
              <a:sym typeface="Arial"/>
            </a:endParaRPr>
          </a:p>
        </p:txBody>
      </p:sp>
      <p:sp>
        <p:nvSpPr>
          <p:cNvPr id="251" name="Google Shape;251;p6"/>
          <p:cNvSpPr txBox="1"/>
          <p:nvPr/>
        </p:nvSpPr>
        <p:spPr>
          <a:xfrm>
            <a:off x="1335088" y="817563"/>
            <a:ext cx="5251450" cy="768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3A1A4"/>
              </a:buClr>
              <a:buSzPts val="4400"/>
              <a:buFont typeface="Noto Sans Symbols"/>
              <a:buNone/>
            </a:pPr>
            <a:r>
              <a:rPr b="0" i="0" lang="en-US" sz="4400" u="none" cap="none" strike="noStrike">
                <a:solidFill>
                  <a:srgbClr val="03A1A4"/>
                </a:solidFill>
                <a:latin typeface="Stardos Stencil"/>
                <a:ea typeface="Stardos Stencil"/>
                <a:cs typeface="Stardos Stencil"/>
                <a:sym typeface="Stardos Stencil"/>
              </a:rPr>
              <a:t>REFERENSI</a:t>
            </a:r>
            <a:endParaRPr/>
          </a:p>
        </p:txBody>
      </p:sp>
      <p:pic>
        <p:nvPicPr>
          <p:cNvPr id="252" name="Google Shape;252;p6"/>
          <p:cNvPicPr preferRelativeResize="0"/>
          <p:nvPr/>
        </p:nvPicPr>
        <p:blipFill rotWithShape="1">
          <a:blip r:embed="rId6">
            <a:alphaModFix/>
          </a:blip>
          <a:srcRect b="0" l="0" r="0" t="0"/>
          <a:stretch/>
        </p:blipFill>
        <p:spPr>
          <a:xfrm>
            <a:off x="373063" y="2611438"/>
            <a:ext cx="2598737" cy="19605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7"/>
          <p:cNvSpPr txBox="1"/>
          <p:nvPr/>
        </p:nvSpPr>
        <p:spPr>
          <a:xfrm>
            <a:off x="758825" y="2514600"/>
            <a:ext cx="7851775" cy="3352800"/>
          </a:xfrm>
          <a:prstGeom prst="rect">
            <a:avLst/>
          </a:prstGeom>
          <a:noFill/>
          <a:ln>
            <a:noFill/>
          </a:ln>
        </p:spPr>
        <p:txBody>
          <a:bodyPr anchorCtr="0" anchor="t" bIns="45700" lIns="91425" spcFirstLastPara="1" rIns="91425" wrap="square" tIns="45700">
            <a:spAutoFit/>
          </a:bodyPr>
          <a:lstStyle/>
          <a:p>
            <a:pPr indent="-898525" lvl="0" marL="898525" marR="0" rtl="0" algn="ctr">
              <a:lnSpc>
                <a:spcPct val="15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TERDIRI DARI 5 BAB:</a:t>
            </a:r>
            <a:endParaRPr b="1" i="0" sz="1200" u="none" cap="none" strike="noStrike">
              <a:solidFill>
                <a:srgbClr val="000000"/>
              </a:solidFill>
              <a:latin typeface="Arial"/>
              <a:ea typeface="Arial"/>
              <a:cs typeface="Arial"/>
              <a:sym typeface="Arial"/>
            </a:endParaRPr>
          </a:p>
          <a:p>
            <a:pPr indent="-898525" lvl="0" marL="898525" marR="0" rtl="0" algn="ctr">
              <a:lnSpc>
                <a:spcPct val="150000"/>
              </a:lnSpc>
              <a:spcBef>
                <a:spcPts val="0"/>
              </a:spcBef>
              <a:spcAft>
                <a:spcPts val="0"/>
              </a:spcAft>
              <a:buClr>
                <a:schemeClr val="dk1"/>
              </a:buClr>
              <a:buSzPts val="1200"/>
              <a:buFont typeface="Tahoma"/>
              <a:buNone/>
            </a:pPr>
            <a:r>
              <a:t/>
            </a:r>
            <a:endParaRPr b="1" i="0" sz="1200" u="none" cap="none" strike="noStrike">
              <a:solidFill>
                <a:srgbClr val="000000"/>
              </a:solidFill>
              <a:latin typeface="Arial"/>
              <a:ea typeface="Arial"/>
              <a:cs typeface="Arial"/>
              <a:sym typeface="Arial"/>
            </a:endParaRPr>
          </a:p>
          <a:p>
            <a:pPr indent="-986155" lvl="0" marL="986155" marR="0" rtl="0" algn="l">
              <a:lnSpc>
                <a:spcPct val="15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BAB I	PENGERTIAN, ASAS, JENIS, DAN MATERI MUATAN PERATURAN DAERAH DAN PERATURAN KEPALA DAERAH</a:t>
            </a:r>
            <a:endParaRPr b="1" i="0" sz="400" u="none" cap="none" strike="noStrike">
              <a:solidFill>
                <a:srgbClr val="000000"/>
              </a:solidFill>
              <a:latin typeface="Arial"/>
              <a:ea typeface="Arial"/>
              <a:cs typeface="Arial"/>
              <a:sym typeface="Arial"/>
            </a:endParaRPr>
          </a:p>
          <a:p>
            <a:pPr indent="-986155" lvl="0" marL="986155" marR="0" rtl="0" algn="l">
              <a:lnSpc>
                <a:spcPct val="15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BAB II	PEMBENTUKAN PERATURAN DAERAH DAN PERATURAN KEPALA DAERAH</a:t>
            </a:r>
            <a:endParaRPr/>
          </a:p>
          <a:p>
            <a:pPr indent="-986155" lvl="0" marL="986155" marR="0" rtl="0" algn="l">
              <a:lnSpc>
                <a:spcPct val="150000"/>
              </a:lnSpc>
              <a:spcBef>
                <a:spcPts val="0"/>
              </a:spcBef>
              <a:spcAft>
                <a:spcPts val="0"/>
              </a:spcAft>
              <a:buClr>
                <a:schemeClr val="dk1"/>
              </a:buClr>
              <a:buSzPts val="300"/>
              <a:buFont typeface="Tahoma"/>
              <a:buNone/>
            </a:pPr>
            <a:r>
              <a:t/>
            </a:r>
            <a:endParaRPr b="1" i="0" sz="300" u="none" cap="none" strike="noStrike">
              <a:solidFill>
                <a:srgbClr val="000000"/>
              </a:solidFill>
              <a:latin typeface="Arial"/>
              <a:ea typeface="Arial"/>
              <a:cs typeface="Arial"/>
              <a:sym typeface="Arial"/>
            </a:endParaRPr>
          </a:p>
          <a:p>
            <a:pPr indent="-986155" lvl="0" marL="986155" marR="0" rtl="0" algn="l">
              <a:lnSpc>
                <a:spcPct val="15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BAB III 	PENYEBARLUASAN, PARTISIPASI MASYARAKAT, DAN  PENERJEMAHAN PERATURAN DAERAH DAN PERATURAN KEPALA DAERAH</a:t>
            </a:r>
            <a:endParaRPr b="1" i="0" sz="1200" u="none" cap="none" strike="noStrike">
              <a:solidFill>
                <a:srgbClr val="000000"/>
              </a:solidFill>
              <a:latin typeface="Arial"/>
              <a:ea typeface="Arial"/>
              <a:cs typeface="Arial"/>
              <a:sym typeface="Arial"/>
            </a:endParaRPr>
          </a:p>
          <a:p>
            <a:pPr indent="-986155" lvl="0" marL="986155" marR="0" rtl="0" algn="l">
              <a:lnSpc>
                <a:spcPct val="150000"/>
              </a:lnSpc>
              <a:spcBef>
                <a:spcPts val="0"/>
              </a:spcBef>
              <a:spcAft>
                <a:spcPts val="0"/>
              </a:spcAft>
              <a:buClr>
                <a:schemeClr val="dk1"/>
              </a:buClr>
              <a:buSzPts val="300"/>
              <a:buFont typeface="Tahoma"/>
              <a:buNone/>
            </a:pPr>
            <a:r>
              <a:t/>
            </a:r>
            <a:endParaRPr b="1" i="0" sz="300" u="none" cap="none" strike="noStrike">
              <a:solidFill>
                <a:srgbClr val="000000"/>
              </a:solidFill>
              <a:latin typeface="Arial"/>
              <a:ea typeface="Arial"/>
              <a:cs typeface="Arial"/>
              <a:sym typeface="Arial"/>
            </a:endParaRPr>
          </a:p>
          <a:p>
            <a:pPr indent="-986155" lvl="0" marL="986155" marR="0" rtl="0" algn="l">
              <a:lnSpc>
                <a:spcPct val="15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BAB IV	PENGUJIAN PERATURAN DAERAH DAN PERATURAN KEPALA DAERAH</a:t>
            </a:r>
            <a:endParaRPr b="1" i="0" sz="1200" u="none" cap="none" strike="noStrike">
              <a:solidFill>
                <a:srgbClr val="000000"/>
              </a:solidFill>
              <a:latin typeface="Arial"/>
              <a:ea typeface="Arial"/>
              <a:cs typeface="Arial"/>
              <a:sym typeface="Arial"/>
            </a:endParaRPr>
          </a:p>
          <a:p>
            <a:pPr indent="-986155" lvl="0" marL="986155" marR="0" rtl="0" algn="l">
              <a:lnSpc>
                <a:spcPct val="150000"/>
              </a:lnSpc>
              <a:spcBef>
                <a:spcPts val="0"/>
              </a:spcBef>
              <a:spcAft>
                <a:spcPts val="0"/>
              </a:spcAft>
              <a:buClr>
                <a:schemeClr val="dk1"/>
              </a:buClr>
              <a:buSzPts val="300"/>
              <a:buFont typeface="Tahoma"/>
              <a:buNone/>
            </a:pPr>
            <a:r>
              <a:t/>
            </a:r>
            <a:endParaRPr b="1" i="0" sz="300" u="none" cap="none" strike="noStrike">
              <a:solidFill>
                <a:srgbClr val="000000"/>
              </a:solidFill>
              <a:latin typeface="Arial"/>
              <a:ea typeface="Arial"/>
              <a:cs typeface="Arial"/>
              <a:sym typeface="Arial"/>
            </a:endParaRPr>
          </a:p>
          <a:p>
            <a:pPr indent="-986155" lvl="0" marL="986155" marR="0" rtl="0" algn="l">
              <a:lnSpc>
                <a:spcPct val="15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BAB V 	TEKNIK  PENYUSUNAN PERATURAN DAERAH DAN PERATURAN KEPALA DAERAH</a:t>
            </a:r>
            <a:endParaRPr/>
          </a:p>
          <a:p>
            <a:pPr indent="-986155" lvl="0" marL="986155" marR="0" rtl="0" algn="l">
              <a:lnSpc>
                <a:spcPct val="150000"/>
              </a:lnSpc>
              <a:spcBef>
                <a:spcPts val="0"/>
              </a:spcBef>
              <a:spcAft>
                <a:spcPts val="0"/>
              </a:spcAft>
              <a:buClr>
                <a:schemeClr val="dk1"/>
              </a:buClr>
              <a:buSzPts val="1200"/>
              <a:buFont typeface="Tahoma"/>
              <a:buNone/>
            </a:pPr>
            <a:r>
              <a:t/>
            </a:r>
            <a:endParaRPr b="1" i="0" sz="1200" u="none" cap="none" strike="noStrike">
              <a:solidFill>
                <a:srgbClr val="000000"/>
              </a:solidFill>
              <a:latin typeface="Arial"/>
              <a:ea typeface="Arial"/>
              <a:cs typeface="Arial"/>
              <a:sym typeface="Arial"/>
            </a:endParaRPr>
          </a:p>
          <a:p>
            <a:pPr indent="-986155" lvl="0" marL="986155" marR="0" rtl="0" algn="l">
              <a:lnSpc>
                <a:spcPct val="150000"/>
              </a:lnSpc>
              <a:spcBef>
                <a:spcPts val="0"/>
              </a:spcBef>
              <a:spcAft>
                <a:spcPts val="0"/>
              </a:spcAft>
              <a:buClr>
                <a:schemeClr val="dk1"/>
              </a:buClr>
              <a:buSzPts val="1400"/>
              <a:buFont typeface="Tahoma"/>
              <a:buNone/>
            </a:pPr>
            <a:r>
              <a:t/>
            </a:r>
            <a:endParaRPr b="1" i="0" sz="1400" u="none" cap="none" strike="noStrike">
              <a:solidFill>
                <a:srgbClr val="0E0E0E"/>
              </a:solidFill>
              <a:latin typeface="Arial"/>
              <a:ea typeface="Arial"/>
              <a:cs typeface="Arial"/>
              <a:sym typeface="Arial"/>
            </a:endParaRPr>
          </a:p>
        </p:txBody>
      </p:sp>
      <p:pic>
        <p:nvPicPr>
          <p:cNvPr id="258" name="Google Shape;258;p7"/>
          <p:cNvPicPr preferRelativeResize="0"/>
          <p:nvPr/>
        </p:nvPicPr>
        <p:blipFill rotWithShape="1">
          <a:blip r:embed="rId3">
            <a:alphaModFix/>
          </a:blip>
          <a:srcRect b="0" l="0" r="0" t="0"/>
          <a:stretch/>
        </p:blipFill>
        <p:spPr>
          <a:xfrm>
            <a:off x="5033963" y="-4762"/>
            <a:ext cx="4110037" cy="874712"/>
          </a:xfrm>
          <a:prstGeom prst="rect">
            <a:avLst/>
          </a:prstGeom>
          <a:noFill/>
          <a:ln>
            <a:noFill/>
          </a:ln>
        </p:spPr>
      </p:pic>
      <p:sp>
        <p:nvSpPr>
          <p:cNvPr id="259" name="Google Shape;259;p7"/>
          <p:cNvSpPr txBox="1"/>
          <p:nvPr/>
        </p:nvSpPr>
        <p:spPr>
          <a:xfrm>
            <a:off x="1371600" y="1066800"/>
            <a:ext cx="7391400" cy="8604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Noto Sans Symbols"/>
              <a:buNone/>
            </a:pPr>
            <a:r>
              <a:rPr b="0" i="0" lang="en-US" sz="1600" u="none" cap="none" strike="noStrike">
                <a:solidFill>
                  <a:srgbClr val="000000"/>
                </a:solidFill>
                <a:latin typeface="Arial"/>
                <a:ea typeface="Arial"/>
                <a:cs typeface="Arial"/>
                <a:sym typeface="Arial"/>
              </a:rPr>
              <a:t>Lingkup pertanyaan dibatasi untuk menjawab pertanyaan atas praktik pembentukan </a:t>
            </a:r>
            <a:r>
              <a:rPr b="1" i="0" lang="en-US" sz="1600" u="none" cap="none" strike="noStrike">
                <a:solidFill>
                  <a:schemeClr val="dk1"/>
                </a:solidFill>
                <a:latin typeface="Arial"/>
                <a:ea typeface="Arial"/>
                <a:cs typeface="Arial"/>
                <a:sym typeface="Arial"/>
              </a:rPr>
              <a:t>Peraturan Daerah dan Peraturan Kepala Daerah</a:t>
            </a:r>
            <a:endParaRPr b="1"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800"/>
              <a:buFont typeface="Noto Sans Symbols"/>
              <a:buNone/>
            </a:pPr>
            <a:r>
              <a:t/>
            </a:r>
            <a:endParaRPr b="0" i="0" sz="1800" u="none" cap="none" strike="noStrike">
              <a:solidFill>
                <a:srgbClr val="0E0E0E"/>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8"/>
          <p:cNvSpPr txBox="1"/>
          <p:nvPr/>
        </p:nvSpPr>
        <p:spPr>
          <a:xfrm>
            <a:off x="1447800" y="685800"/>
            <a:ext cx="6461125" cy="8302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3A1A4"/>
              </a:buClr>
              <a:buSzPts val="2400"/>
              <a:buFont typeface="Noto Sans Symbols"/>
              <a:buNone/>
            </a:pPr>
            <a:r>
              <a:rPr b="0" i="0" lang="en-US" sz="2400" u="none" cap="none" strike="noStrike">
                <a:solidFill>
                  <a:srgbClr val="03A1A4"/>
                </a:solidFill>
                <a:latin typeface="Twentieth Century"/>
                <a:ea typeface="Twentieth Century"/>
                <a:cs typeface="Twentieth Century"/>
                <a:sym typeface="Twentieth Century"/>
              </a:rPr>
              <a:t>BAB I PENGERTIAN, ASAS, JENIS, DAN MATERI MUATAN PERDA &amp; PERKADA</a:t>
            </a:r>
            <a:endParaRPr/>
          </a:p>
        </p:txBody>
      </p:sp>
      <p:sp>
        <p:nvSpPr>
          <p:cNvPr id="265" name="Google Shape;265;p8"/>
          <p:cNvSpPr txBox="1"/>
          <p:nvPr/>
        </p:nvSpPr>
        <p:spPr>
          <a:xfrm>
            <a:off x="1384300" y="1828800"/>
            <a:ext cx="3317875" cy="3460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E0E0E"/>
              </a:buClr>
              <a:buSzPts val="1650"/>
              <a:buFont typeface="Twentieth Century"/>
              <a:buNone/>
            </a:pPr>
            <a:r>
              <a:rPr b="1" i="0" lang="en-US" sz="1650" u="none" cap="none" strike="noStrike">
                <a:solidFill>
                  <a:srgbClr val="0E0E0E"/>
                </a:solidFill>
                <a:latin typeface="Twentieth Century"/>
                <a:ea typeface="Twentieth Century"/>
                <a:cs typeface="Twentieth Century"/>
                <a:sym typeface="Twentieth Century"/>
              </a:rPr>
              <a:t>Bab ini berisi pertanyaan seputar:</a:t>
            </a:r>
            <a:endParaRPr/>
          </a:p>
        </p:txBody>
      </p:sp>
      <p:grpSp>
        <p:nvGrpSpPr>
          <p:cNvPr id="266" name="Google Shape;266;p8"/>
          <p:cNvGrpSpPr/>
          <p:nvPr/>
        </p:nvGrpSpPr>
        <p:grpSpPr>
          <a:xfrm>
            <a:off x="664897" y="2548539"/>
            <a:ext cx="6358203" cy="3972633"/>
            <a:chOff x="1775028" y="2056069"/>
            <a:chExt cx="7015679" cy="3813006"/>
          </a:xfrm>
        </p:grpSpPr>
        <p:sp>
          <p:nvSpPr>
            <p:cNvPr id="267" name="Google Shape;267;p8"/>
            <p:cNvSpPr/>
            <p:nvPr/>
          </p:nvSpPr>
          <p:spPr>
            <a:xfrm>
              <a:off x="2775517" y="2463848"/>
              <a:ext cx="5974902" cy="367214"/>
            </a:xfrm>
            <a:prstGeom prst="roundRect">
              <a:avLst>
                <a:gd fmla="val 16667" name="adj"/>
              </a:avLst>
            </a:prstGeom>
            <a:solidFill>
              <a:srgbClr val="FF5969"/>
            </a:solidFill>
            <a:ln>
              <a:noFill/>
            </a:ln>
            <a:effectLst>
              <a:outerShdw blurRad="215900" sx="101000" rotWithShape="0" algn="ctr" dist="38100" sy="101000">
                <a:srgbClr val="000000">
                  <a:alpha val="42745"/>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650"/>
                <a:buFont typeface="Twentieth Century"/>
                <a:buNone/>
              </a:pPr>
              <a:r>
                <a:rPr b="0" i="0" lang="en-US" sz="1650" u="none" cap="none" strike="noStrike">
                  <a:solidFill>
                    <a:schemeClr val="dk1"/>
                  </a:solidFill>
                  <a:latin typeface="Twentieth Century"/>
                  <a:ea typeface="Twentieth Century"/>
                  <a:cs typeface="Twentieth Century"/>
                  <a:sym typeface="Twentieth Century"/>
                </a:rPr>
                <a:t>Pengertian Perda &amp; Perkada</a:t>
              </a:r>
              <a:endParaRPr b="0" i="0" sz="1650" u="none" cap="none" strike="noStrike">
                <a:solidFill>
                  <a:schemeClr val="dk1"/>
                </a:solidFill>
                <a:latin typeface="Twentieth Century"/>
                <a:ea typeface="Twentieth Century"/>
                <a:cs typeface="Twentieth Century"/>
                <a:sym typeface="Twentieth Century"/>
              </a:endParaRPr>
            </a:p>
          </p:txBody>
        </p:sp>
        <p:grpSp>
          <p:nvGrpSpPr>
            <p:cNvPr id="268" name="Google Shape;268;p8"/>
            <p:cNvGrpSpPr/>
            <p:nvPr/>
          </p:nvGrpSpPr>
          <p:grpSpPr>
            <a:xfrm>
              <a:off x="1820999" y="2056069"/>
              <a:ext cx="1241657" cy="1277241"/>
              <a:chOff x="2797974" y="1491990"/>
              <a:chExt cx="1804189" cy="1804189"/>
            </a:xfrm>
          </p:grpSpPr>
          <p:sp>
            <p:nvSpPr>
              <p:cNvPr id="269" name="Google Shape;269;p8"/>
              <p:cNvSpPr/>
              <p:nvPr/>
            </p:nvSpPr>
            <p:spPr>
              <a:xfrm rot="8100000">
                <a:off x="3062485" y="1755914"/>
                <a:ext cx="1275167" cy="1276342"/>
              </a:xfrm>
              <a:prstGeom prst="teardrop">
                <a:avLst>
                  <a:gd fmla="val 109962" name="adj"/>
                </a:avLst>
              </a:prstGeom>
              <a:solidFill>
                <a:srgbClr val="FF5969"/>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sp>
            <p:nvSpPr>
              <p:cNvPr id="270" name="Google Shape;270;p8"/>
              <p:cNvSpPr/>
              <p:nvPr/>
            </p:nvSpPr>
            <p:spPr>
              <a:xfrm>
                <a:off x="3255923" y="1949625"/>
                <a:ext cx="890836" cy="8889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grpSp>
        <p:sp>
          <p:nvSpPr>
            <p:cNvPr id="271" name="Google Shape;271;p8"/>
            <p:cNvSpPr/>
            <p:nvPr/>
          </p:nvSpPr>
          <p:spPr>
            <a:xfrm>
              <a:off x="2787780" y="3292747"/>
              <a:ext cx="5976653" cy="367214"/>
            </a:xfrm>
            <a:prstGeom prst="roundRect">
              <a:avLst>
                <a:gd fmla="val 16667" name="adj"/>
              </a:avLst>
            </a:prstGeom>
            <a:solidFill>
              <a:srgbClr val="52C9BD"/>
            </a:solidFill>
            <a:ln>
              <a:noFill/>
            </a:ln>
            <a:effectLst>
              <a:outerShdw blurRad="215900" sx="101000" rotWithShape="0" algn="ctr" dist="38100" sy="101000">
                <a:srgbClr val="000000">
                  <a:alpha val="42745"/>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650"/>
                <a:buFont typeface="Twentieth Century"/>
                <a:buNone/>
              </a:pPr>
              <a:r>
                <a:rPr b="0" i="0" lang="en-US" sz="1650" u="none" cap="none" strike="noStrike">
                  <a:solidFill>
                    <a:schemeClr val="dk1"/>
                  </a:solidFill>
                  <a:latin typeface="Twentieth Century"/>
                  <a:ea typeface="Twentieth Century"/>
                  <a:cs typeface="Twentieth Century"/>
                  <a:sym typeface="Twentieth Century"/>
                </a:rPr>
                <a:t>Asas Pembentukan Perda &amp;Perkada</a:t>
              </a:r>
              <a:endParaRPr b="0" i="0" sz="1650" u="none" cap="none" strike="noStrike">
                <a:solidFill>
                  <a:schemeClr val="dk1"/>
                </a:solidFill>
                <a:latin typeface="Twentieth Century"/>
                <a:ea typeface="Twentieth Century"/>
                <a:cs typeface="Twentieth Century"/>
                <a:sym typeface="Twentieth Century"/>
              </a:endParaRPr>
            </a:p>
          </p:txBody>
        </p:sp>
        <p:grpSp>
          <p:nvGrpSpPr>
            <p:cNvPr id="272" name="Google Shape;272;p8"/>
            <p:cNvGrpSpPr/>
            <p:nvPr/>
          </p:nvGrpSpPr>
          <p:grpSpPr>
            <a:xfrm>
              <a:off x="1785386" y="2880828"/>
              <a:ext cx="1293614" cy="1305330"/>
              <a:chOff x="4980476" y="1492646"/>
              <a:chExt cx="1801215" cy="1801215"/>
            </a:xfrm>
          </p:grpSpPr>
          <p:sp>
            <p:nvSpPr>
              <p:cNvPr id="273" name="Google Shape;273;p8"/>
              <p:cNvSpPr/>
              <p:nvPr/>
            </p:nvSpPr>
            <p:spPr>
              <a:xfrm rot="8100000">
                <a:off x="5244508" y="1756178"/>
                <a:ext cx="1273152" cy="1274151"/>
              </a:xfrm>
              <a:prstGeom prst="teardrop">
                <a:avLst>
                  <a:gd fmla="val 109962" name="adj"/>
                </a:avLst>
              </a:prstGeom>
              <a:solidFill>
                <a:srgbClr val="52CBBE"/>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sp>
            <p:nvSpPr>
              <p:cNvPr id="274" name="Google Shape;274;p8"/>
              <p:cNvSpPr/>
              <p:nvPr/>
            </p:nvSpPr>
            <p:spPr>
              <a:xfrm>
                <a:off x="5439627" y="1949614"/>
                <a:ext cx="885352" cy="8872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grpSp>
        <p:sp>
          <p:nvSpPr>
            <p:cNvPr id="275" name="Google Shape;275;p8"/>
            <p:cNvSpPr/>
            <p:nvPr/>
          </p:nvSpPr>
          <p:spPr>
            <a:xfrm>
              <a:off x="2775517" y="4159738"/>
              <a:ext cx="5974902" cy="367215"/>
            </a:xfrm>
            <a:prstGeom prst="roundRect">
              <a:avLst>
                <a:gd fmla="val 16667" name="adj"/>
              </a:avLst>
            </a:prstGeom>
            <a:solidFill>
              <a:srgbClr val="FEC630"/>
            </a:solidFill>
            <a:ln>
              <a:noFill/>
            </a:ln>
            <a:effectLst>
              <a:outerShdw blurRad="215900" sx="101000" rotWithShape="0" algn="ctr" dist="38100" sy="101000">
                <a:srgbClr val="000000">
                  <a:alpha val="42745"/>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650"/>
                <a:buFont typeface="Twentieth Century"/>
                <a:buNone/>
              </a:pPr>
              <a:r>
                <a:rPr b="0" i="0" lang="en-US" sz="1650" u="none" cap="none" strike="noStrike">
                  <a:solidFill>
                    <a:schemeClr val="dk1"/>
                  </a:solidFill>
                  <a:latin typeface="Twentieth Century"/>
                  <a:ea typeface="Twentieth Century"/>
                  <a:cs typeface="Twentieth Century"/>
                  <a:sym typeface="Twentieth Century"/>
                </a:rPr>
                <a:t>Jenis &amp; Hierarki Perda &amp; Perkada</a:t>
              </a:r>
              <a:endParaRPr b="0" i="0" sz="1650" u="none" cap="none" strike="noStrike">
                <a:solidFill>
                  <a:schemeClr val="dk1"/>
                </a:solidFill>
                <a:latin typeface="Twentieth Century"/>
                <a:ea typeface="Twentieth Century"/>
                <a:cs typeface="Twentieth Century"/>
                <a:sym typeface="Twentieth Century"/>
              </a:endParaRPr>
            </a:p>
          </p:txBody>
        </p:sp>
        <p:grpSp>
          <p:nvGrpSpPr>
            <p:cNvPr id="276" name="Google Shape;276;p8"/>
            <p:cNvGrpSpPr/>
            <p:nvPr/>
          </p:nvGrpSpPr>
          <p:grpSpPr>
            <a:xfrm>
              <a:off x="1777986" y="3730541"/>
              <a:ext cx="1306663" cy="1289603"/>
              <a:chOff x="7087775" y="1491190"/>
              <a:chExt cx="1805674" cy="1805674"/>
            </a:xfrm>
          </p:grpSpPr>
          <p:sp>
            <p:nvSpPr>
              <p:cNvPr id="277" name="Google Shape;277;p8"/>
              <p:cNvSpPr/>
              <p:nvPr/>
            </p:nvSpPr>
            <p:spPr>
              <a:xfrm rot="8100000">
                <a:off x="7352781" y="1755054"/>
                <a:ext cx="1275662" cy="1277947"/>
              </a:xfrm>
              <a:prstGeom prst="teardrop">
                <a:avLst>
                  <a:gd fmla="val 109962" name="adj"/>
                </a:avLst>
              </a:prstGeom>
              <a:solidFill>
                <a:srgbClr val="FEC630"/>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sp>
            <p:nvSpPr>
              <p:cNvPr id="278" name="Google Shape;278;p8"/>
              <p:cNvSpPr/>
              <p:nvPr/>
            </p:nvSpPr>
            <p:spPr>
              <a:xfrm>
                <a:off x="7548852" y="1949200"/>
                <a:ext cx="888363" cy="88965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grpSp>
        <p:sp>
          <p:nvSpPr>
            <p:cNvPr id="279" name="Google Shape;279;p8"/>
            <p:cNvSpPr/>
            <p:nvPr/>
          </p:nvSpPr>
          <p:spPr>
            <a:xfrm>
              <a:off x="2815806" y="4990161"/>
              <a:ext cx="5974901" cy="367214"/>
            </a:xfrm>
            <a:prstGeom prst="roundRect">
              <a:avLst>
                <a:gd fmla="val 16667" name="adj"/>
              </a:avLst>
            </a:prstGeom>
            <a:solidFill>
              <a:srgbClr val="70EC76"/>
            </a:solidFill>
            <a:ln>
              <a:noFill/>
            </a:ln>
            <a:effectLst>
              <a:outerShdw blurRad="215900" sx="101000" rotWithShape="0" algn="ctr" dist="38100" sy="101000">
                <a:srgbClr val="000000">
                  <a:alpha val="42745"/>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650"/>
                <a:buFont typeface="Twentieth Century"/>
                <a:buNone/>
              </a:pPr>
              <a:r>
                <a:rPr b="0" i="0" lang="en-US" sz="1650" u="none" cap="none" strike="noStrike">
                  <a:solidFill>
                    <a:schemeClr val="dk1"/>
                  </a:solidFill>
                  <a:latin typeface="Twentieth Century"/>
                  <a:ea typeface="Twentieth Century"/>
                  <a:cs typeface="Twentieth Century"/>
                  <a:sym typeface="Twentieth Century"/>
                </a:rPr>
                <a:t>Materi Muatan Perda &amp; Perkada</a:t>
              </a:r>
              <a:endParaRPr b="0" i="0" sz="1650" u="none" cap="none" strike="noStrike">
                <a:solidFill>
                  <a:schemeClr val="dk1"/>
                </a:solidFill>
                <a:latin typeface="Twentieth Century"/>
                <a:ea typeface="Twentieth Century"/>
                <a:cs typeface="Twentieth Century"/>
                <a:sym typeface="Twentieth Century"/>
              </a:endParaRPr>
            </a:p>
          </p:txBody>
        </p:sp>
        <p:grpSp>
          <p:nvGrpSpPr>
            <p:cNvPr id="280" name="Google Shape;280;p8"/>
            <p:cNvGrpSpPr/>
            <p:nvPr/>
          </p:nvGrpSpPr>
          <p:grpSpPr>
            <a:xfrm>
              <a:off x="1775028" y="4580550"/>
              <a:ext cx="1305571" cy="1288526"/>
              <a:chOff x="7088929" y="1491607"/>
              <a:chExt cx="1804165" cy="1804165"/>
            </a:xfrm>
          </p:grpSpPr>
          <p:sp>
            <p:nvSpPr>
              <p:cNvPr id="281" name="Google Shape;281;p8"/>
              <p:cNvSpPr/>
              <p:nvPr/>
            </p:nvSpPr>
            <p:spPr>
              <a:xfrm rot="8100000">
                <a:off x="7353181" y="1755783"/>
                <a:ext cx="1275662" cy="1275813"/>
              </a:xfrm>
              <a:prstGeom prst="teardrop">
                <a:avLst>
                  <a:gd fmla="val 109962" name="adj"/>
                </a:avLst>
              </a:prstGeom>
              <a:solidFill>
                <a:srgbClr val="70EC76"/>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sp>
            <p:nvSpPr>
              <p:cNvPr id="282" name="Google Shape;282;p8"/>
              <p:cNvSpPr/>
              <p:nvPr/>
            </p:nvSpPr>
            <p:spPr>
              <a:xfrm>
                <a:off x="7549251" y="1949929"/>
                <a:ext cx="888363" cy="88752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1800"/>
                  <a:buFont typeface="Tahoma"/>
                  <a:buNone/>
                </a:pPr>
                <a:r>
                  <a:t/>
                </a:r>
                <a:endParaRPr b="0" i="0" sz="1800" u="none" cap="none" strike="noStrike">
                  <a:solidFill>
                    <a:schemeClr val="lt1"/>
                  </a:solidFill>
                  <a:latin typeface="Tahoma"/>
                  <a:ea typeface="Tahoma"/>
                  <a:cs typeface="Tahoma"/>
                  <a:sym typeface="Tahoma"/>
                </a:endParaRPr>
              </a:p>
            </p:txBody>
          </p:sp>
        </p:grpSp>
      </p:grpSp>
      <p:pic>
        <p:nvPicPr>
          <p:cNvPr descr="Check list button icon - Nohat - Free for designer" id="283" name="Google Shape;283;p8"/>
          <p:cNvPicPr preferRelativeResize="0"/>
          <p:nvPr/>
        </p:nvPicPr>
        <p:blipFill rotWithShape="1">
          <a:blip r:embed="rId3">
            <a:alphaModFix/>
          </a:blip>
          <a:srcRect b="0" l="0" r="0" t="0"/>
          <a:stretch/>
        </p:blipFill>
        <p:spPr>
          <a:xfrm>
            <a:off x="1055688" y="3006725"/>
            <a:ext cx="425450" cy="425450"/>
          </a:xfrm>
          <a:prstGeom prst="rect">
            <a:avLst/>
          </a:prstGeom>
          <a:noFill/>
          <a:ln>
            <a:noFill/>
          </a:ln>
        </p:spPr>
      </p:pic>
      <p:pic>
        <p:nvPicPr>
          <p:cNvPr descr="Check list button icon - Nohat - Free for designer" id="284" name="Google Shape;284;p8"/>
          <p:cNvPicPr preferRelativeResize="0"/>
          <p:nvPr/>
        </p:nvPicPr>
        <p:blipFill rotWithShape="1">
          <a:blip r:embed="rId3">
            <a:alphaModFix/>
          </a:blip>
          <a:srcRect b="0" l="0" r="0" t="0"/>
          <a:stretch/>
        </p:blipFill>
        <p:spPr>
          <a:xfrm>
            <a:off x="1066800" y="3841750"/>
            <a:ext cx="425450" cy="425450"/>
          </a:xfrm>
          <a:prstGeom prst="rect">
            <a:avLst/>
          </a:prstGeom>
          <a:noFill/>
          <a:ln>
            <a:noFill/>
          </a:ln>
        </p:spPr>
      </p:pic>
      <p:pic>
        <p:nvPicPr>
          <p:cNvPr descr="Check list button icon - Nohat - Free for designer" id="285" name="Google Shape;285;p8"/>
          <p:cNvPicPr preferRelativeResize="0"/>
          <p:nvPr/>
        </p:nvPicPr>
        <p:blipFill rotWithShape="1">
          <a:blip r:embed="rId3">
            <a:alphaModFix/>
          </a:blip>
          <a:srcRect b="0" l="0" r="0" t="0"/>
          <a:stretch/>
        </p:blipFill>
        <p:spPr>
          <a:xfrm>
            <a:off x="1066800" y="4757738"/>
            <a:ext cx="423863" cy="423862"/>
          </a:xfrm>
          <a:prstGeom prst="rect">
            <a:avLst/>
          </a:prstGeom>
          <a:noFill/>
          <a:ln>
            <a:noFill/>
          </a:ln>
        </p:spPr>
      </p:pic>
      <p:pic>
        <p:nvPicPr>
          <p:cNvPr descr="Check list button icon - Nohat - Free for designer" id="286" name="Google Shape;286;p8"/>
          <p:cNvPicPr preferRelativeResize="0"/>
          <p:nvPr/>
        </p:nvPicPr>
        <p:blipFill rotWithShape="1">
          <a:blip r:embed="rId3">
            <a:alphaModFix/>
          </a:blip>
          <a:srcRect b="0" l="0" r="0" t="0"/>
          <a:stretch/>
        </p:blipFill>
        <p:spPr>
          <a:xfrm>
            <a:off x="1066800" y="5672138"/>
            <a:ext cx="423863" cy="4238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9"/>
          <p:cNvSpPr txBox="1"/>
          <p:nvPr/>
        </p:nvSpPr>
        <p:spPr>
          <a:xfrm>
            <a:off x="228600" y="1092200"/>
            <a:ext cx="8686800" cy="521020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7575D1"/>
              </a:buClr>
              <a:buSzPts val="1900"/>
              <a:buFont typeface="Calibri"/>
              <a:buNone/>
            </a:pPr>
            <a:r>
              <a:rPr b="1" i="0" lang="en-US" sz="1900" u="none" cap="none" strike="noStrike">
                <a:solidFill>
                  <a:srgbClr val="7575D1"/>
                </a:solidFill>
                <a:latin typeface="Calibri"/>
                <a:ea typeface="Calibri"/>
                <a:cs typeface="Calibri"/>
                <a:sym typeface="Calibri"/>
              </a:rPr>
              <a:t>		Pertanyaan </a:t>
            </a:r>
            <a:endParaRPr b="1" i="0" sz="1900" u="none" cap="none" strike="noStrike">
              <a:solidFill>
                <a:srgbClr val="7575D1"/>
              </a:solidFill>
              <a:latin typeface="Calibri"/>
              <a:ea typeface="Calibri"/>
              <a:cs typeface="Calibri"/>
              <a:sym typeface="Calibri"/>
            </a:endParaRPr>
          </a:p>
          <a:p>
            <a:pPr indent="0" lvl="0" marL="0" marR="0" rtl="0" algn="just">
              <a:lnSpc>
                <a:spcPct val="115000"/>
              </a:lnSpc>
              <a:spcBef>
                <a:spcPts val="1000"/>
              </a:spcBef>
              <a:spcAft>
                <a:spcPts val="0"/>
              </a:spcAft>
              <a:buClr>
                <a:schemeClr val="dk1"/>
              </a:buClr>
              <a:buSzPts val="500"/>
              <a:buFont typeface="Tahoma"/>
              <a:buNone/>
            </a:pPr>
            <a:r>
              <a:t/>
            </a:r>
            <a:endParaRPr b="0" i="0" sz="5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                     Apa saja bentuk produk hukum daerah??</a:t>
            </a:r>
            <a:endParaRPr b="0" i="0" sz="18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 </a:t>
            </a:r>
            <a:r>
              <a:rPr b="1" i="0" lang="en-US" sz="1700" u="none" cap="none" strike="noStrike">
                <a:solidFill>
                  <a:srgbClr val="7575D1"/>
                </a:solidFill>
                <a:latin typeface="Calibri"/>
                <a:ea typeface="Calibri"/>
                <a:cs typeface="Calibri"/>
                <a:sym typeface="Calibri"/>
              </a:rPr>
              <a:t>Jawaban:</a:t>
            </a:r>
            <a:endParaRPr b="1" i="0" sz="1700" u="none" cap="none" strike="noStrike">
              <a:solidFill>
                <a:srgbClr val="7575D1"/>
              </a:solidFill>
              <a:latin typeface="Calibri"/>
              <a:ea typeface="Calibri"/>
              <a:cs typeface="Calibri"/>
              <a:sym typeface="Calibri"/>
            </a:endParaRPr>
          </a:p>
          <a:p>
            <a:pPr indent="0" lvl="0" marL="115888" marR="0" rtl="0" algn="just">
              <a:lnSpc>
                <a:spcPct val="15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Produk hukum daerah berbentuk:</a:t>
            </a:r>
            <a:endParaRPr b="0" i="0" sz="1400" u="none" cap="none" strike="noStrike">
              <a:solidFill>
                <a:schemeClr val="dk1"/>
              </a:solidFill>
              <a:latin typeface="Arial"/>
              <a:ea typeface="Arial"/>
              <a:cs typeface="Arial"/>
              <a:sym typeface="Arial"/>
            </a:endParaRPr>
          </a:p>
          <a:p>
            <a:pPr indent="-166687" lvl="0" marL="282575" marR="0" rtl="0" algn="just">
              <a:lnSpc>
                <a:spcPct val="150000"/>
              </a:lnSpc>
              <a:spcBef>
                <a:spcPts val="0"/>
              </a:spcBef>
              <a:spcAft>
                <a:spcPts val="0"/>
              </a:spcAft>
              <a:buClr>
                <a:schemeClr val="dk1"/>
              </a:buClr>
              <a:buSzPts val="1400"/>
              <a:buFont typeface="Arial"/>
              <a:buAutoNum type="alphaLcPeriod"/>
            </a:pPr>
            <a:r>
              <a:rPr b="0" i="0" lang="en-US" sz="1400" u="none" cap="none" strike="noStrike">
                <a:solidFill>
                  <a:schemeClr val="dk1"/>
                </a:solidFill>
                <a:latin typeface="Arial"/>
                <a:ea typeface="Arial"/>
                <a:cs typeface="Arial"/>
                <a:sym typeface="Arial"/>
              </a:rPr>
              <a:t>Peraturan, merupakan instrumen pengaturan baik yang mengikat secara umum maupun yang mengatur ke dalam instansi daerah yang ditetapkan oleh pejabat administrasi pemerintahan berdasarkan kewenangan. Peraturan perundang-undangan yang dimaksud dalam Pasal 1 angka 2 Undang- Undang Nomor 12 Tahun 2011 tentang Pembentukan Peraturan Perundang- undangan. </a:t>
            </a:r>
            <a:endParaRPr b="0" i="0" sz="1400" u="none" cap="none" strike="noStrike">
              <a:solidFill>
                <a:schemeClr val="dk1"/>
              </a:solidFill>
              <a:latin typeface="Arial"/>
              <a:ea typeface="Arial"/>
              <a:cs typeface="Arial"/>
              <a:sym typeface="Arial"/>
            </a:endParaRPr>
          </a:p>
          <a:p>
            <a:pPr indent="0" lvl="0" marL="282575" marR="0" rtl="0" algn="just">
              <a:lnSpc>
                <a:spcPct val="15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Contoh: </a:t>
            </a:r>
            <a:r>
              <a:rPr b="0" i="0" lang="en-US" sz="1400" u="none" cap="none" strike="noStrike">
                <a:solidFill>
                  <a:srgbClr val="00AB7E"/>
                </a:solidFill>
                <a:latin typeface="Arial"/>
                <a:ea typeface="Arial"/>
                <a:cs typeface="Arial"/>
                <a:sym typeface="Arial"/>
              </a:rPr>
              <a:t>peraturan daerah, </a:t>
            </a:r>
            <a:r>
              <a:rPr b="0" i="0" lang="en-US" sz="1400" u="none" cap="none" strike="noStrike">
                <a:solidFill>
                  <a:srgbClr val="AD8C00"/>
                </a:solidFill>
                <a:latin typeface="Arial"/>
                <a:ea typeface="Arial"/>
                <a:cs typeface="Arial"/>
                <a:sym typeface="Arial"/>
              </a:rPr>
              <a:t>peraturan kepala daerah</a:t>
            </a:r>
            <a:r>
              <a:rPr b="0" i="0" lang="en-US" sz="1400" u="none" cap="none" strike="noStrike">
                <a:solidFill>
                  <a:schemeClr val="dk1"/>
                </a:solidFill>
                <a:latin typeface="Arial"/>
                <a:ea typeface="Arial"/>
                <a:cs typeface="Arial"/>
                <a:sym typeface="Arial"/>
              </a:rPr>
              <a:t>, dan </a:t>
            </a:r>
            <a:r>
              <a:rPr b="0" i="0" lang="en-US" sz="1400" u="none" cap="none" strike="noStrike">
                <a:solidFill>
                  <a:srgbClr val="C00000"/>
                </a:solidFill>
                <a:latin typeface="Arial"/>
                <a:ea typeface="Arial"/>
                <a:cs typeface="Arial"/>
                <a:sym typeface="Arial"/>
              </a:rPr>
              <a:t>peraturan dewan perwakilan rakyat daerah</a:t>
            </a:r>
            <a:r>
              <a:rPr b="0" i="0" lang="en-US"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p>
            <a:pPr indent="-166687" lvl="0" marL="282575" marR="0" rtl="0" algn="just">
              <a:lnSpc>
                <a:spcPct val="150000"/>
              </a:lnSpc>
              <a:spcBef>
                <a:spcPts val="0"/>
              </a:spcBef>
              <a:spcAft>
                <a:spcPts val="0"/>
              </a:spcAft>
              <a:buClr>
                <a:schemeClr val="dk1"/>
              </a:buClr>
              <a:buSzPts val="1400"/>
              <a:buFont typeface="Tahoma"/>
              <a:buAutoNum type="alphaLcPeriod" startAt="2"/>
            </a:pPr>
            <a:r>
              <a:rPr b="0" i="0" lang="en-US" sz="1400" u="none" cap="none" strike="noStrike">
                <a:solidFill>
                  <a:schemeClr val="dk1"/>
                </a:solidFill>
                <a:latin typeface="Arial"/>
                <a:ea typeface="Arial"/>
                <a:cs typeface="Arial"/>
                <a:sym typeface="Arial"/>
              </a:rPr>
              <a:t>Penetapan, merupakan suatu penetapan tertulis yang dikeluarkan oleh badan atau pejabat administrasi pemerintahan yang berisi Tindakan hukum administrasi negara yang berdasarkan peraturan perundang-undangan yang berlaku, yang bersifat konkret, individual, dan final, yang menimbulkan akibat hukum bagi seseorang atau badan hukum perdata. </a:t>
            </a:r>
            <a:endParaRPr b="0" i="0" sz="1400" u="none" cap="none" strike="noStrike">
              <a:solidFill>
                <a:schemeClr val="dk1"/>
              </a:solidFill>
              <a:latin typeface="Arial"/>
              <a:ea typeface="Arial"/>
              <a:cs typeface="Arial"/>
              <a:sym typeface="Arial"/>
            </a:endParaRPr>
          </a:p>
          <a:p>
            <a:pPr indent="0" lvl="0" marL="282575" marR="0" rtl="0" algn="just">
              <a:lnSpc>
                <a:spcPct val="15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Contoh: </a:t>
            </a:r>
            <a:r>
              <a:rPr b="0" i="0" lang="en-US" sz="1400" u="none" cap="none" strike="noStrike">
                <a:solidFill>
                  <a:srgbClr val="C00000"/>
                </a:solidFill>
                <a:latin typeface="Arial"/>
                <a:ea typeface="Arial"/>
                <a:cs typeface="Arial"/>
                <a:sym typeface="Arial"/>
              </a:rPr>
              <a:t>keputusan kepala daerah</a:t>
            </a:r>
            <a:r>
              <a:rPr b="0" i="0" lang="en-US" sz="1400" u="none" cap="none" strike="noStrike">
                <a:solidFill>
                  <a:schemeClr val="dk1"/>
                </a:solidFill>
                <a:latin typeface="Arial"/>
                <a:ea typeface="Arial"/>
                <a:cs typeface="Arial"/>
                <a:sym typeface="Arial"/>
              </a:rPr>
              <a:t>, </a:t>
            </a:r>
            <a:r>
              <a:rPr b="0" i="0" lang="en-US" sz="1400" u="none" cap="none" strike="noStrike">
                <a:solidFill>
                  <a:srgbClr val="7373D1"/>
                </a:solidFill>
                <a:latin typeface="Arial"/>
                <a:ea typeface="Arial"/>
                <a:cs typeface="Arial"/>
                <a:sym typeface="Arial"/>
              </a:rPr>
              <a:t>keputusan dewan perwakilan rakyat daerah</a:t>
            </a:r>
            <a:r>
              <a:rPr b="0" i="0" lang="en-US" sz="1400" u="none" cap="none" strike="noStrike">
                <a:solidFill>
                  <a:schemeClr val="dk1"/>
                </a:solidFill>
                <a:latin typeface="Arial"/>
                <a:ea typeface="Arial"/>
                <a:cs typeface="Arial"/>
                <a:sym typeface="Arial"/>
              </a:rPr>
              <a:t>, </a:t>
            </a:r>
            <a:r>
              <a:rPr b="0" i="0" lang="en-US" sz="1400" u="none" cap="none" strike="noStrike">
                <a:solidFill>
                  <a:srgbClr val="00B050"/>
                </a:solidFill>
                <a:latin typeface="Arial"/>
                <a:ea typeface="Arial"/>
                <a:cs typeface="Arial"/>
                <a:sym typeface="Arial"/>
              </a:rPr>
              <a:t>keputusan pimpinan dewan perwakilan rakyat daerah</a:t>
            </a:r>
            <a:r>
              <a:rPr b="0" i="0" lang="en-US" sz="1400" u="none" cap="none" strike="noStrike">
                <a:solidFill>
                  <a:schemeClr val="dk1"/>
                </a:solidFill>
                <a:latin typeface="Arial"/>
                <a:ea typeface="Arial"/>
                <a:cs typeface="Arial"/>
                <a:sym typeface="Arial"/>
              </a:rPr>
              <a:t>, dan </a:t>
            </a:r>
            <a:r>
              <a:rPr b="0" i="0" lang="en-US" sz="1400" u="none" cap="none" strike="noStrike">
                <a:solidFill>
                  <a:srgbClr val="FF6600"/>
                </a:solidFill>
                <a:latin typeface="Arial"/>
                <a:ea typeface="Arial"/>
                <a:cs typeface="Arial"/>
                <a:sym typeface="Arial"/>
              </a:rPr>
              <a:t>keputusan badan kehormatan dewan perwakilan rakyat daerah</a:t>
            </a:r>
            <a:r>
              <a:rPr b="0" i="0" lang="en-US" sz="1400" u="none" cap="none" strike="noStrike">
                <a:solidFill>
                  <a:schemeClr val="dk1"/>
                </a:solidFill>
                <a:latin typeface="Arial"/>
                <a:ea typeface="Arial"/>
                <a:cs typeface="Arial"/>
                <a:sym typeface="Arial"/>
              </a:rPr>
              <a:t>.</a:t>
            </a:r>
            <a:endParaRPr b="0" i="0" sz="1400" u="none" cap="none" strike="noStrike">
              <a:solidFill>
                <a:schemeClr val="dk1"/>
              </a:solidFill>
              <a:latin typeface="Calibri"/>
              <a:ea typeface="Calibri"/>
              <a:cs typeface="Calibri"/>
              <a:sym typeface="Calibri"/>
            </a:endParaRPr>
          </a:p>
        </p:txBody>
      </p:sp>
      <p:sp>
        <p:nvSpPr>
          <p:cNvPr id="292" name="Google Shape;292;p9"/>
          <p:cNvSpPr txBox="1"/>
          <p:nvPr/>
        </p:nvSpPr>
        <p:spPr>
          <a:xfrm>
            <a:off x="4953000" y="428625"/>
            <a:ext cx="3835400" cy="400050"/>
          </a:xfrm>
          <a:prstGeom prst="rect">
            <a:avLst/>
          </a:prstGeom>
          <a:solidFill>
            <a:srgbClr val="FFF5CC"/>
          </a:solidFill>
          <a:ln cap="flat" cmpd="sng" w="9525">
            <a:solidFill>
              <a:srgbClr val="FFF5C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E0E0E"/>
              </a:buClr>
              <a:buSzPts val="2000"/>
              <a:buFont typeface="Twentieth Century"/>
              <a:buNone/>
            </a:pPr>
            <a:r>
              <a:rPr b="1" i="0" lang="en-US" sz="2000" u="none" cap="none" strike="noStrike">
                <a:solidFill>
                  <a:srgbClr val="0E0E0E"/>
                </a:solidFill>
                <a:latin typeface="Twentieth Century"/>
                <a:ea typeface="Twentieth Century"/>
                <a:cs typeface="Twentieth Century"/>
                <a:sym typeface="Twentieth Century"/>
              </a:rPr>
              <a:t>Contoh Tanya Jawab (Bab I):</a:t>
            </a:r>
            <a:endParaRPr b="1" i="0" sz="2000" u="none" cap="none" strike="noStrike">
              <a:solidFill>
                <a:srgbClr val="0E0E0E"/>
              </a:solidFill>
              <a:latin typeface="Twentieth Century"/>
              <a:ea typeface="Twentieth Century"/>
              <a:cs typeface="Twentieth Century"/>
              <a:sym typeface="Twentieth Century"/>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2006-09-06T02:10:06Z</dcterms:created>
  <dc:creator>FPPD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D7EB608044C54BCFB4AAD0779EE1511E</vt:lpwstr>
  </property>
  <property fmtid="{D5CDD505-2E9C-101B-9397-08002B2CF9AE}" pid="3" name="KSOProductBuildVer">
    <vt:lpwstr>1033-11.2.0.11440</vt:lpwstr>
  </property>
</Properties>
</file>