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5" r:id="rId4"/>
    <p:sldId id="292" r:id="rId5"/>
    <p:sldId id="268" r:id="rId6"/>
    <p:sldId id="259" r:id="rId7"/>
    <p:sldId id="293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AkayaKanadaka" panose="02010502080401010103" pitchFamily="2" charset="77"/>
      <p:regular r:id="rId13"/>
    </p:embeddedFont>
    <p:embeddedFont>
      <p:font typeface="Bebas Neue" panose="020B0606020202050201" pitchFamily="34" charset="77"/>
      <p:regular r:id="rId14"/>
    </p:embeddedFont>
    <p:embeddedFont>
      <p:font typeface="Canva Sans Bold" panose="020B0803030501040103" pitchFamily="34" charset="0"/>
      <p:regular r:id="rId15"/>
      <p:bold r:id="rId16"/>
    </p:embeddedFont>
    <p:embeddedFont>
      <p:font typeface="DM Sans Bold" pitchFamily="2" charset="77"/>
      <p:regular r:id="rId17"/>
      <p:bold r:id="rId18"/>
    </p:embeddedFont>
    <p:embeddedFont>
      <p:font typeface="Montserrat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09" autoAdjust="0"/>
  </p:normalViewPr>
  <p:slideViewPr>
    <p:cSldViewPr>
      <p:cViewPr varScale="1">
        <p:scale>
          <a:sx n="58" d="100"/>
          <a:sy n="58" d="100"/>
        </p:scale>
        <p:origin x="26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AD0E3-869F-584D-B091-1CF54ED542E8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42E1-163C-224A-9C29-33B9312D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siasn-instansi.bkn.go.id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26" Type="http://schemas.openxmlformats.org/officeDocument/2006/relationships/image" Target="../media/image3.png"/><Relationship Id="rId3" Type="http://schemas.openxmlformats.org/officeDocument/2006/relationships/image" Target="../media/image19.svg"/><Relationship Id="rId21" Type="http://schemas.openxmlformats.org/officeDocument/2006/relationships/image" Target="../media/image35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1.png"/><Relationship Id="rId25" Type="http://schemas.openxmlformats.org/officeDocument/2006/relationships/image" Target="../media/image39.svg"/><Relationship Id="rId2" Type="http://schemas.openxmlformats.org/officeDocument/2006/relationships/image" Target="../media/image18.png"/><Relationship Id="rId16" Type="http://schemas.openxmlformats.org/officeDocument/2006/relationships/image" Target="../media/image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6.png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12854260" y="1204893"/>
            <a:ext cx="7087456" cy="12470359"/>
            <a:chOff x="0" y="0"/>
            <a:chExt cx="660400" cy="1161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8019" y="8563205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6139" y="-572397"/>
            <a:ext cx="1144795" cy="11447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2238219"/>
            <a:ext cx="684529" cy="68452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144569" y="2379098"/>
            <a:ext cx="4706964" cy="6589749"/>
          </a:xfrm>
          <a:custGeom>
            <a:avLst/>
            <a:gdLst/>
            <a:ahLst/>
            <a:cxnLst/>
            <a:rect l="l" t="t" r="r" b="b"/>
            <a:pathLst>
              <a:path w="4706964" h="6589749">
                <a:moveTo>
                  <a:pt x="0" y="0"/>
                </a:moveTo>
                <a:lnTo>
                  <a:pt x="4706964" y="0"/>
                </a:lnTo>
                <a:lnTo>
                  <a:pt x="4706964" y="6589749"/>
                </a:lnTo>
                <a:lnTo>
                  <a:pt x="0" y="658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7261" y="7629004"/>
            <a:ext cx="8312005" cy="50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2970" dirty="0">
                <a:solidFill>
                  <a:srgbClr val="000000"/>
                </a:solidFill>
                <a:latin typeface="Britannic Bold" panose="020B0903060703020204" pitchFamily="34" charset="77"/>
                <a:ea typeface="DM Sans"/>
                <a:cs typeface="DM Sans"/>
                <a:sym typeface="DM Sans"/>
              </a:rPr>
              <a:t>TAHUN 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7261" y="3550307"/>
            <a:ext cx="10878666" cy="159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98"/>
              </a:lnSpc>
            </a:pPr>
            <a:r>
              <a:rPr lang="en-US" sz="5332" dirty="0">
                <a:solidFill>
                  <a:srgbClr val="2B1511"/>
                </a:solidFill>
                <a:latin typeface="Britannic Bold" panose="020B0903060703020204" pitchFamily="34" charset="77"/>
                <a:ea typeface="Canva Sans Bold"/>
                <a:cs typeface="Adelle Sans Devanagari" panose="02000503000000020004" pitchFamily="2" charset="-78"/>
                <a:sym typeface="Canva Sans Bold"/>
              </a:rPr>
              <a:t>CUTI DI LUAR TANGGUNGAN NEGARA </a:t>
            </a:r>
          </a:p>
          <a:p>
            <a:pPr algn="l">
              <a:lnSpc>
                <a:spcPts val="6398"/>
              </a:lnSpc>
            </a:pPr>
            <a:r>
              <a:rPr lang="en-US" sz="5332" dirty="0">
                <a:solidFill>
                  <a:srgbClr val="2B1511"/>
                </a:solidFill>
                <a:latin typeface="Britannic Bold" panose="020B0903060703020204" pitchFamily="34" charset="77"/>
                <a:ea typeface="Canva Sans Bold"/>
                <a:cs typeface="Adelle Sans Devanagari" panose="02000503000000020004" pitchFamily="2" charset="-78"/>
                <a:sym typeface="Canva Sans Bold"/>
              </a:rPr>
              <a:t>APARATUR SIPIL NEGARA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5030" y="6859048"/>
            <a:ext cx="6427769" cy="555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98"/>
              </a:lnSpc>
            </a:pPr>
            <a:r>
              <a:rPr lang="en-US" sz="3832" dirty="0">
                <a:solidFill>
                  <a:srgbClr val="2B1511"/>
                </a:solidFill>
                <a:latin typeface="Britannic Bold" panose="020B0903060703020204" pitchFamily="34" charset="77"/>
                <a:ea typeface="Canva Sans Bold"/>
                <a:cs typeface="Canva Sans Bold"/>
                <a:sym typeface="Canva Sans Bold"/>
              </a:rPr>
              <a:t>KANTOR REGIONAL  III BKN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2757" y="66675"/>
            <a:ext cx="1416297" cy="1882222"/>
          </a:xfrm>
          <a:custGeom>
            <a:avLst/>
            <a:gdLst/>
            <a:ahLst/>
            <a:cxnLst/>
            <a:rect l="l" t="t" r="r" b="b"/>
            <a:pathLst>
              <a:path w="1138842" h="1594379">
                <a:moveTo>
                  <a:pt x="0" y="0"/>
                </a:moveTo>
                <a:lnTo>
                  <a:pt x="1138842" y="0"/>
                </a:lnTo>
                <a:lnTo>
                  <a:pt x="1138842" y="1594379"/>
                </a:lnTo>
                <a:lnTo>
                  <a:pt x="0" y="1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1949" y="259694"/>
            <a:ext cx="7087456" cy="9767612"/>
            <a:chOff x="0" y="0"/>
            <a:chExt cx="660400" cy="910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910133"/>
            </a:xfrm>
            <a:custGeom>
              <a:avLst/>
              <a:gdLst/>
              <a:ahLst/>
              <a:cxnLst/>
              <a:rect l="l" t="t" r="r" b="b"/>
              <a:pathLst>
                <a:path w="660400" h="91013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664"/>
                  </a:cubicBezTo>
                  <a:lnTo>
                    <a:pt x="660400" y="910133"/>
                  </a:lnTo>
                  <a:lnTo>
                    <a:pt x="0" y="910133"/>
                  </a:lnTo>
                  <a:lnTo>
                    <a:pt x="0" y="33109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81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3338" y="8549080"/>
            <a:ext cx="3475840" cy="3475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01714" y="9171406"/>
            <a:ext cx="534212" cy="5342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01714" y="-594687"/>
            <a:ext cx="1537234" cy="15372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25671" y="458568"/>
            <a:ext cx="483979" cy="48397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058468" y="2206346"/>
            <a:ext cx="4200832" cy="5881165"/>
          </a:xfrm>
          <a:custGeom>
            <a:avLst/>
            <a:gdLst/>
            <a:ahLst/>
            <a:cxnLst/>
            <a:rect l="l" t="t" r="r" b="b"/>
            <a:pathLst>
              <a:path w="4200832" h="5881165">
                <a:moveTo>
                  <a:pt x="0" y="0"/>
                </a:moveTo>
                <a:lnTo>
                  <a:pt x="4200832" y="0"/>
                </a:lnTo>
                <a:lnTo>
                  <a:pt x="4200832" y="5881166"/>
                </a:lnTo>
                <a:lnTo>
                  <a:pt x="0" y="588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75615" y="4914900"/>
            <a:ext cx="9357414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89"/>
              </a:lnSpc>
              <a:spcBef>
                <a:spcPct val="0"/>
              </a:spcBef>
            </a:pPr>
            <a:r>
              <a:rPr lang="en-US" sz="11500" dirty="0">
                <a:solidFill>
                  <a:srgbClr val="000000"/>
                </a:solidFill>
                <a:latin typeface="AkayaKanadaka" panose="02010502080401010103" pitchFamily="2" charset="77"/>
                <a:ea typeface="DM Sans Bold"/>
                <a:cs typeface="AkayaKanadaka" panose="02010502080401010103" pitchFamily="2" charset="77"/>
                <a:sym typeface="DM Sans Bold"/>
              </a:rPr>
              <a:t>TERIMA KASIH</a:t>
            </a:r>
          </a:p>
        </p:txBody>
      </p:sp>
      <p:sp>
        <p:nvSpPr>
          <p:cNvPr id="19" name="Freeform 19"/>
          <p:cNvSpPr/>
          <p:nvPr/>
        </p:nvSpPr>
        <p:spPr>
          <a:xfrm>
            <a:off x="6579912" y="9171406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9"/>
                </a:lnTo>
                <a:lnTo>
                  <a:pt x="0" y="1900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0" y="0"/>
            <a:ext cx="1028700" cy="1440180"/>
          </a:xfrm>
          <a:custGeom>
            <a:avLst/>
            <a:gdLst/>
            <a:ahLst/>
            <a:cxnLst/>
            <a:rect l="l" t="t" r="r" b="b"/>
            <a:pathLst>
              <a:path w="1028700" h="1440180">
                <a:moveTo>
                  <a:pt x="0" y="0"/>
                </a:moveTo>
                <a:lnTo>
                  <a:pt x="1028700" y="0"/>
                </a:lnTo>
                <a:lnTo>
                  <a:pt x="1028700" y="1440180"/>
                </a:lnTo>
                <a:lnTo>
                  <a:pt x="0" y="1440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3189" y="-4613"/>
            <a:ext cx="13469767" cy="1773262"/>
            <a:chOff x="0" y="-76200"/>
            <a:chExt cx="2542278" cy="53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278" cy="463000"/>
            </a:xfrm>
            <a:custGeom>
              <a:avLst/>
              <a:gdLst/>
              <a:ahLst/>
              <a:cxnLst/>
              <a:rect l="l" t="t" r="r" b="b"/>
              <a:pathLst>
                <a:path w="2542278" h="463000">
                  <a:moveTo>
                    <a:pt x="9625" y="0"/>
                  </a:moveTo>
                  <a:lnTo>
                    <a:pt x="2532654" y="0"/>
                  </a:lnTo>
                  <a:cubicBezTo>
                    <a:pt x="2537969" y="0"/>
                    <a:pt x="2542278" y="4309"/>
                    <a:pt x="2542278" y="9625"/>
                  </a:cubicBezTo>
                  <a:lnTo>
                    <a:pt x="2542278" y="453376"/>
                  </a:lnTo>
                  <a:cubicBezTo>
                    <a:pt x="2542278" y="455928"/>
                    <a:pt x="2541264" y="458376"/>
                    <a:pt x="2539459" y="460181"/>
                  </a:cubicBezTo>
                  <a:cubicBezTo>
                    <a:pt x="2537654" y="461986"/>
                    <a:pt x="2535206" y="463000"/>
                    <a:pt x="2532654" y="463000"/>
                  </a:cubicBezTo>
                  <a:lnTo>
                    <a:pt x="9625" y="463000"/>
                  </a:lnTo>
                  <a:cubicBezTo>
                    <a:pt x="7072" y="463000"/>
                    <a:pt x="4624" y="461986"/>
                    <a:pt x="2819" y="460181"/>
                  </a:cubicBezTo>
                  <a:cubicBezTo>
                    <a:pt x="1014" y="458376"/>
                    <a:pt x="0" y="455928"/>
                    <a:pt x="0" y="453376"/>
                  </a:cubicBezTo>
                  <a:lnTo>
                    <a:pt x="0" y="9625"/>
                  </a:lnTo>
                  <a:cubicBezTo>
                    <a:pt x="0" y="7072"/>
                    <a:pt x="1014" y="4624"/>
                    <a:pt x="2819" y="2819"/>
                  </a:cubicBezTo>
                  <a:cubicBezTo>
                    <a:pt x="4624" y="1014"/>
                    <a:pt x="7072" y="0"/>
                    <a:pt x="9625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42278" cy="539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24"/>
                </a:lnSpc>
                <a:spcBef>
                  <a:spcPct val="0"/>
                </a:spcBef>
              </a:pPr>
              <a:r>
                <a:rPr lang="en-US" sz="3946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DASAR HUKUM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840521" y="166422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2159" y="102566"/>
            <a:ext cx="1432758" cy="1952625"/>
          </a:xfrm>
          <a:custGeom>
            <a:avLst/>
            <a:gdLst/>
            <a:ahLst/>
            <a:cxnLst/>
            <a:rect l="l" t="t" r="r" b="b"/>
            <a:pathLst>
              <a:path w="1138842" h="1594379">
                <a:moveTo>
                  <a:pt x="0" y="0"/>
                </a:moveTo>
                <a:lnTo>
                  <a:pt x="1138842" y="0"/>
                </a:lnTo>
                <a:lnTo>
                  <a:pt x="1138842" y="1594379"/>
                </a:lnTo>
                <a:lnTo>
                  <a:pt x="0" y="1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Google Shape;378;p19">
            <a:extLst>
              <a:ext uri="{FF2B5EF4-FFF2-40B4-BE49-F238E27FC236}">
                <a16:creationId xmlns:a16="http://schemas.microsoft.com/office/drawing/2014/main" id="{796409AB-2170-B4CC-303E-3BF866715C89}"/>
              </a:ext>
            </a:extLst>
          </p:cNvPr>
          <p:cNvSpPr/>
          <p:nvPr/>
        </p:nvSpPr>
        <p:spPr>
          <a:xfrm>
            <a:off x="2003190" y="2742093"/>
            <a:ext cx="1446896" cy="1446896"/>
          </a:xfrm>
          <a:custGeom>
            <a:avLst/>
            <a:gdLst/>
            <a:ahLst/>
            <a:cxnLst/>
            <a:rect l="l" t="t" r="r" b="b"/>
            <a:pathLst>
              <a:path w="1446896" h="1446896" extrusionOk="0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Google Shape;384;p19">
            <a:extLst>
              <a:ext uri="{FF2B5EF4-FFF2-40B4-BE49-F238E27FC236}">
                <a16:creationId xmlns:a16="http://schemas.microsoft.com/office/drawing/2014/main" id="{D5EF559A-5AA3-2066-6500-630AF754192B}"/>
              </a:ext>
            </a:extLst>
          </p:cNvPr>
          <p:cNvSpPr txBox="1"/>
          <p:nvPr/>
        </p:nvSpPr>
        <p:spPr>
          <a:xfrm>
            <a:off x="1432758" y="4380319"/>
            <a:ext cx="2496203" cy="21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74" lvl="1" algn="just">
              <a:lnSpc>
                <a:spcPts val="3811"/>
              </a:lnSpc>
              <a:spcBef>
                <a:spcPts val="120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Undang-undang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No. 20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2023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Aparatur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Sipil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Negara</a:t>
            </a:r>
          </a:p>
        </p:txBody>
      </p:sp>
      <p:sp>
        <p:nvSpPr>
          <p:cNvPr id="17" name="Google Shape;385;p19">
            <a:extLst>
              <a:ext uri="{FF2B5EF4-FFF2-40B4-BE49-F238E27FC236}">
                <a16:creationId xmlns:a16="http://schemas.microsoft.com/office/drawing/2014/main" id="{C90EBDEB-C9B6-36D7-D642-3D6DD02E51B5}"/>
              </a:ext>
            </a:extLst>
          </p:cNvPr>
          <p:cNvSpPr txBox="1"/>
          <p:nvPr/>
        </p:nvSpPr>
        <p:spPr>
          <a:xfrm>
            <a:off x="4834511" y="4661872"/>
            <a:ext cx="24963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PP No 11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2017 Jo PP No 17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2020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Manajemen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PNS</a:t>
            </a:r>
          </a:p>
        </p:txBody>
      </p:sp>
      <p:sp>
        <p:nvSpPr>
          <p:cNvPr id="19" name="Google Shape;387;p19">
            <a:extLst>
              <a:ext uri="{FF2B5EF4-FFF2-40B4-BE49-F238E27FC236}">
                <a16:creationId xmlns:a16="http://schemas.microsoft.com/office/drawing/2014/main" id="{5CA4D410-2DAF-8E84-9AFF-6D1245EAC63F}"/>
              </a:ext>
            </a:extLst>
          </p:cNvPr>
          <p:cNvSpPr txBox="1"/>
          <p:nvPr/>
        </p:nvSpPr>
        <p:spPr>
          <a:xfrm>
            <a:off x="7944200" y="4661872"/>
            <a:ext cx="2496203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Peraturan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BKN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Nomor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24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2017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sebagaimana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telah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diubah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Peraturan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BKN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Nomor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7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2021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Tata Cara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Pemberian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Cuti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Pegawai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Negeri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Sipil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91;p19">
            <a:extLst>
              <a:ext uri="{FF2B5EF4-FFF2-40B4-BE49-F238E27FC236}">
                <a16:creationId xmlns:a16="http://schemas.microsoft.com/office/drawing/2014/main" id="{D89BD9F9-5EB2-D616-2DB6-420329BC0E0E}"/>
              </a:ext>
            </a:extLst>
          </p:cNvPr>
          <p:cNvSpPr txBox="1"/>
          <p:nvPr/>
        </p:nvSpPr>
        <p:spPr>
          <a:xfrm>
            <a:off x="2296754" y="3141344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01.</a:t>
            </a:r>
            <a:endParaRPr/>
          </a:p>
        </p:txBody>
      </p:sp>
      <p:sp>
        <p:nvSpPr>
          <p:cNvPr id="22" name="Google Shape;392;p19">
            <a:extLst>
              <a:ext uri="{FF2B5EF4-FFF2-40B4-BE49-F238E27FC236}">
                <a16:creationId xmlns:a16="http://schemas.microsoft.com/office/drawing/2014/main" id="{1FFBE036-EE6B-0107-3625-A2B25FFEC2F3}"/>
              </a:ext>
            </a:extLst>
          </p:cNvPr>
          <p:cNvSpPr/>
          <p:nvPr/>
        </p:nvSpPr>
        <p:spPr>
          <a:xfrm>
            <a:off x="5296353" y="2700874"/>
            <a:ext cx="1446896" cy="1446896"/>
          </a:xfrm>
          <a:custGeom>
            <a:avLst/>
            <a:gdLst/>
            <a:ahLst/>
            <a:cxnLst/>
            <a:rect l="l" t="t" r="r" b="b"/>
            <a:pathLst>
              <a:path w="1446896" h="1446896" extrusionOk="0">
                <a:moveTo>
                  <a:pt x="0" y="0"/>
                </a:moveTo>
                <a:lnTo>
                  <a:pt x="1446896" y="0"/>
                </a:lnTo>
                <a:lnTo>
                  <a:pt x="1446896" y="1446896"/>
                </a:lnTo>
                <a:lnTo>
                  <a:pt x="0" y="144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393;p19">
            <a:extLst>
              <a:ext uri="{FF2B5EF4-FFF2-40B4-BE49-F238E27FC236}">
                <a16:creationId xmlns:a16="http://schemas.microsoft.com/office/drawing/2014/main" id="{054F9B43-7B49-CA7F-8824-2D44C1FB8C0D}"/>
              </a:ext>
            </a:extLst>
          </p:cNvPr>
          <p:cNvSpPr txBox="1"/>
          <p:nvPr/>
        </p:nvSpPr>
        <p:spPr>
          <a:xfrm>
            <a:off x="5581379" y="3129767"/>
            <a:ext cx="946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02.</a:t>
            </a:r>
            <a:endParaRPr dirty="0"/>
          </a:p>
        </p:txBody>
      </p:sp>
      <p:sp>
        <p:nvSpPr>
          <p:cNvPr id="24" name="Google Shape;394;p19">
            <a:extLst>
              <a:ext uri="{FF2B5EF4-FFF2-40B4-BE49-F238E27FC236}">
                <a16:creationId xmlns:a16="http://schemas.microsoft.com/office/drawing/2014/main" id="{4FCB9DFE-CEFE-1FDA-1531-F62F1A610428}"/>
              </a:ext>
            </a:extLst>
          </p:cNvPr>
          <p:cNvSpPr/>
          <p:nvPr/>
        </p:nvSpPr>
        <p:spPr>
          <a:xfrm>
            <a:off x="11595115" y="2742093"/>
            <a:ext cx="1446896" cy="1446896"/>
          </a:xfrm>
          <a:custGeom>
            <a:avLst/>
            <a:gdLst/>
            <a:ahLst/>
            <a:cxnLst/>
            <a:rect l="l" t="t" r="r" b="b"/>
            <a:pathLst>
              <a:path w="1446896" h="1446896" extrusionOk="0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" name="Google Shape;395;p19">
            <a:extLst>
              <a:ext uri="{FF2B5EF4-FFF2-40B4-BE49-F238E27FC236}">
                <a16:creationId xmlns:a16="http://schemas.microsoft.com/office/drawing/2014/main" id="{E96D2411-C1B9-F21D-8F1F-E0A77A923824}"/>
              </a:ext>
            </a:extLst>
          </p:cNvPr>
          <p:cNvSpPr txBox="1"/>
          <p:nvPr/>
        </p:nvSpPr>
        <p:spPr>
          <a:xfrm>
            <a:off x="11888679" y="3141345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04.</a:t>
            </a:r>
            <a:endParaRPr dirty="0"/>
          </a:p>
        </p:txBody>
      </p:sp>
      <p:sp>
        <p:nvSpPr>
          <p:cNvPr id="26" name="Google Shape;396;p19">
            <a:extLst>
              <a:ext uri="{FF2B5EF4-FFF2-40B4-BE49-F238E27FC236}">
                <a16:creationId xmlns:a16="http://schemas.microsoft.com/office/drawing/2014/main" id="{3922F215-F082-23E2-3BC5-D268AD2213AD}"/>
              </a:ext>
            </a:extLst>
          </p:cNvPr>
          <p:cNvSpPr/>
          <p:nvPr/>
        </p:nvSpPr>
        <p:spPr>
          <a:xfrm>
            <a:off x="8425314" y="2705100"/>
            <a:ext cx="1446896" cy="1446896"/>
          </a:xfrm>
          <a:custGeom>
            <a:avLst/>
            <a:gdLst/>
            <a:ahLst/>
            <a:cxnLst/>
            <a:rect l="l" t="t" r="r" b="b"/>
            <a:pathLst>
              <a:path w="1446896" h="1446896" extrusionOk="0">
                <a:moveTo>
                  <a:pt x="0" y="0"/>
                </a:moveTo>
                <a:lnTo>
                  <a:pt x="1446897" y="0"/>
                </a:lnTo>
                <a:lnTo>
                  <a:pt x="1446897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" name="Google Shape;397;p19">
            <a:extLst>
              <a:ext uri="{FF2B5EF4-FFF2-40B4-BE49-F238E27FC236}">
                <a16:creationId xmlns:a16="http://schemas.microsoft.com/office/drawing/2014/main" id="{551EC927-1FB5-54D6-2CA7-74CBD5912257}"/>
              </a:ext>
            </a:extLst>
          </p:cNvPr>
          <p:cNvSpPr txBox="1"/>
          <p:nvPr/>
        </p:nvSpPr>
        <p:spPr>
          <a:xfrm>
            <a:off x="8718879" y="3104351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03.</a:t>
            </a:r>
            <a:endParaRPr dirty="0"/>
          </a:p>
        </p:txBody>
      </p:sp>
      <p:sp>
        <p:nvSpPr>
          <p:cNvPr id="28" name="Google Shape;398;p19">
            <a:extLst>
              <a:ext uri="{FF2B5EF4-FFF2-40B4-BE49-F238E27FC236}">
                <a16:creationId xmlns:a16="http://schemas.microsoft.com/office/drawing/2014/main" id="{9C1675C4-0380-6683-8889-BC155817B42E}"/>
              </a:ext>
            </a:extLst>
          </p:cNvPr>
          <p:cNvSpPr/>
          <p:nvPr/>
        </p:nvSpPr>
        <p:spPr>
          <a:xfrm>
            <a:off x="14730132" y="2742093"/>
            <a:ext cx="1446896" cy="1446896"/>
          </a:xfrm>
          <a:custGeom>
            <a:avLst/>
            <a:gdLst/>
            <a:ahLst/>
            <a:cxnLst/>
            <a:rect l="l" t="t" r="r" b="b"/>
            <a:pathLst>
              <a:path w="1446896" h="1446896" extrusionOk="0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" name="Google Shape;399;p19">
            <a:extLst>
              <a:ext uri="{FF2B5EF4-FFF2-40B4-BE49-F238E27FC236}">
                <a16:creationId xmlns:a16="http://schemas.microsoft.com/office/drawing/2014/main" id="{B0CAEC92-2DAC-FF5A-5BBD-9F2FC387DE07}"/>
              </a:ext>
            </a:extLst>
          </p:cNvPr>
          <p:cNvSpPr txBox="1"/>
          <p:nvPr/>
        </p:nvSpPr>
        <p:spPr>
          <a:xfrm>
            <a:off x="15023696" y="3141344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05.</a:t>
            </a:r>
            <a:endParaRPr dirty="0"/>
          </a:p>
        </p:txBody>
      </p:sp>
      <p:cxnSp>
        <p:nvCxnSpPr>
          <p:cNvPr id="30" name="Google Shape;400;p19">
            <a:extLst>
              <a:ext uri="{FF2B5EF4-FFF2-40B4-BE49-F238E27FC236}">
                <a16:creationId xmlns:a16="http://schemas.microsoft.com/office/drawing/2014/main" id="{314A4392-D431-5BC0-8F8C-432EDC61FEC9}"/>
              </a:ext>
            </a:extLst>
          </p:cNvPr>
          <p:cNvCxnSpPr/>
          <p:nvPr/>
        </p:nvCxnSpPr>
        <p:spPr>
          <a:xfrm rot="-5400000">
            <a:off x="963293" y="2552818"/>
            <a:ext cx="3761400" cy="3151500"/>
          </a:xfrm>
          <a:prstGeom prst="bentConnector3">
            <a:avLst>
              <a:gd name="adj1" fmla="val -10280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401;p19">
            <a:extLst>
              <a:ext uri="{FF2B5EF4-FFF2-40B4-BE49-F238E27FC236}">
                <a16:creationId xmlns:a16="http://schemas.microsoft.com/office/drawing/2014/main" id="{F0E72DB5-2DE7-7DEA-D1C1-F30FF6932759}"/>
              </a:ext>
            </a:extLst>
          </p:cNvPr>
          <p:cNvCxnSpPr/>
          <p:nvPr/>
        </p:nvCxnSpPr>
        <p:spPr>
          <a:xfrm rot="-5400000" flipH="1">
            <a:off x="2209800" y="4457700"/>
            <a:ext cx="7620000" cy="3200400"/>
          </a:xfrm>
          <a:prstGeom prst="bentConnector3">
            <a:avLst>
              <a:gd name="adj1" fmla="val -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402;p19">
            <a:extLst>
              <a:ext uri="{FF2B5EF4-FFF2-40B4-BE49-F238E27FC236}">
                <a16:creationId xmlns:a16="http://schemas.microsoft.com/office/drawing/2014/main" id="{9415424E-961A-B401-2504-C2509E7D1D04}"/>
              </a:ext>
            </a:extLst>
          </p:cNvPr>
          <p:cNvCxnSpPr/>
          <p:nvPr/>
        </p:nvCxnSpPr>
        <p:spPr>
          <a:xfrm rot="-5400000">
            <a:off x="5350352" y="4517502"/>
            <a:ext cx="7709100" cy="3169800"/>
          </a:xfrm>
          <a:prstGeom prst="bentConnector3">
            <a:avLst>
              <a:gd name="adj1" fmla="val 104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403;p19">
            <a:extLst>
              <a:ext uri="{FF2B5EF4-FFF2-40B4-BE49-F238E27FC236}">
                <a16:creationId xmlns:a16="http://schemas.microsoft.com/office/drawing/2014/main" id="{8B06ACF5-2C9A-003B-B57A-5DB8F6BD7647}"/>
              </a:ext>
            </a:extLst>
          </p:cNvPr>
          <p:cNvCxnSpPr/>
          <p:nvPr/>
        </p:nvCxnSpPr>
        <p:spPr>
          <a:xfrm rot="-5400000" flipH="1">
            <a:off x="8580106" y="4457700"/>
            <a:ext cx="7620000" cy="3200400"/>
          </a:xfrm>
          <a:prstGeom prst="bentConnector3">
            <a:avLst>
              <a:gd name="adj1" fmla="val -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404;p19">
            <a:extLst>
              <a:ext uri="{FF2B5EF4-FFF2-40B4-BE49-F238E27FC236}">
                <a16:creationId xmlns:a16="http://schemas.microsoft.com/office/drawing/2014/main" id="{F2CD8CC3-EECA-D326-6445-9D8610F4BB51}"/>
              </a:ext>
            </a:extLst>
          </p:cNvPr>
          <p:cNvCxnSpPr/>
          <p:nvPr/>
        </p:nvCxnSpPr>
        <p:spPr>
          <a:xfrm rot="-5400000">
            <a:off x="13726907" y="6555001"/>
            <a:ext cx="3576300" cy="3049500"/>
          </a:xfrm>
          <a:prstGeom prst="bentConnector3">
            <a:avLst>
              <a:gd name="adj1" fmla="val -32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86;p19">
            <a:extLst>
              <a:ext uri="{FF2B5EF4-FFF2-40B4-BE49-F238E27FC236}">
                <a16:creationId xmlns:a16="http://schemas.microsoft.com/office/drawing/2014/main" id="{778A5505-D118-F8CE-9E6B-5EF62F6B1CBA}"/>
              </a:ext>
            </a:extLst>
          </p:cNvPr>
          <p:cNvSpPr txBox="1"/>
          <p:nvPr/>
        </p:nvSpPr>
        <p:spPr>
          <a:xfrm>
            <a:off x="13850253" y="4687818"/>
            <a:ext cx="3029697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74" lvl="1" algn="ct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Menpan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RB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Nomor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: 18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2023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tentang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Netralitas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Bagi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Pegawai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ASN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Memiliki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Pasangan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Suami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Istri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Berstatus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Calon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Pegawai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Daerah / Wakil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Daerah, Calon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Anggota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Legislatif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Calon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Presiden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Wakil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Presiden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38" name="Google Shape;386;p19">
            <a:extLst>
              <a:ext uri="{FF2B5EF4-FFF2-40B4-BE49-F238E27FC236}">
                <a16:creationId xmlns:a16="http://schemas.microsoft.com/office/drawing/2014/main" id="{2FDAEDCE-41BE-19AD-FFDF-9FF889662823}"/>
              </a:ext>
            </a:extLst>
          </p:cNvPr>
          <p:cNvSpPr txBox="1"/>
          <p:nvPr/>
        </p:nvSpPr>
        <p:spPr>
          <a:xfrm>
            <a:off x="10761902" y="4500472"/>
            <a:ext cx="3200400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74" lvl="1" algn="ctr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SKB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Menpan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RB,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Mendagri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BKN,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Ketua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KASN dan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Ketua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Bawaslu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No. 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2022; No. 800-5474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246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30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1447.1/PM.01/ K.1/09/2022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Tentang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Pedoman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Pengawasan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Netralitas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Pegawai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ASN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Penyelenggaraan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Pemilu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Pemilihan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2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6675"/>
            <a:ext cx="1138842" cy="1594379"/>
          </a:xfrm>
          <a:custGeom>
            <a:avLst/>
            <a:gdLst/>
            <a:ahLst/>
            <a:cxnLst/>
            <a:rect l="l" t="t" r="r" b="b"/>
            <a:pathLst>
              <a:path w="1138842" h="1594379">
                <a:moveTo>
                  <a:pt x="0" y="0"/>
                </a:moveTo>
                <a:lnTo>
                  <a:pt x="1138842" y="0"/>
                </a:lnTo>
                <a:lnTo>
                  <a:pt x="1138842" y="1594379"/>
                </a:lnTo>
                <a:lnTo>
                  <a:pt x="0" y="1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Google Shape;72;p19">
            <a:extLst>
              <a:ext uri="{FF2B5EF4-FFF2-40B4-BE49-F238E27FC236}">
                <a16:creationId xmlns:a16="http://schemas.microsoft.com/office/drawing/2014/main" id="{94A4F26E-551B-741D-4830-1ED1EFBA9F0A}"/>
              </a:ext>
            </a:extLst>
          </p:cNvPr>
          <p:cNvSpPr txBox="1">
            <a:spLocks/>
          </p:cNvSpPr>
          <p:nvPr/>
        </p:nvSpPr>
        <p:spPr>
          <a:xfrm>
            <a:off x="1937151" y="851099"/>
            <a:ext cx="15408000" cy="1122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/>
              <a:t>JENIS CUTI PNS</a:t>
            </a:r>
          </a:p>
        </p:txBody>
      </p:sp>
      <p:sp>
        <p:nvSpPr>
          <p:cNvPr id="11" name="Google Shape;73;p19">
            <a:extLst>
              <a:ext uri="{FF2B5EF4-FFF2-40B4-BE49-F238E27FC236}">
                <a16:creationId xmlns:a16="http://schemas.microsoft.com/office/drawing/2014/main" id="{936FD724-E883-7D56-E6FF-A78023D5BE10}"/>
              </a:ext>
            </a:extLst>
          </p:cNvPr>
          <p:cNvSpPr txBox="1"/>
          <p:nvPr/>
        </p:nvSpPr>
        <p:spPr>
          <a:xfrm>
            <a:off x="3626480" y="2529200"/>
            <a:ext cx="3178200" cy="81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5;p19">
            <a:extLst>
              <a:ext uri="{FF2B5EF4-FFF2-40B4-BE49-F238E27FC236}">
                <a16:creationId xmlns:a16="http://schemas.microsoft.com/office/drawing/2014/main" id="{60CACE79-6431-4A64-511C-142D6FB6A360}"/>
              </a:ext>
            </a:extLst>
          </p:cNvPr>
          <p:cNvSpPr txBox="1"/>
          <p:nvPr/>
        </p:nvSpPr>
        <p:spPr>
          <a:xfrm>
            <a:off x="7301854" y="2529200"/>
            <a:ext cx="3178200" cy="81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76;p19">
            <a:extLst>
              <a:ext uri="{FF2B5EF4-FFF2-40B4-BE49-F238E27FC236}">
                <a16:creationId xmlns:a16="http://schemas.microsoft.com/office/drawing/2014/main" id="{BFB5EAC5-D3E3-23FF-E86F-1BC1916F4994}"/>
              </a:ext>
            </a:extLst>
          </p:cNvPr>
          <p:cNvSpPr txBox="1"/>
          <p:nvPr/>
        </p:nvSpPr>
        <p:spPr>
          <a:xfrm>
            <a:off x="10977226" y="2529200"/>
            <a:ext cx="3178200" cy="81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7;p19">
            <a:extLst>
              <a:ext uri="{FF2B5EF4-FFF2-40B4-BE49-F238E27FC236}">
                <a16:creationId xmlns:a16="http://schemas.microsoft.com/office/drawing/2014/main" id="{06EFB483-5853-C819-4E22-AA07BD53FD68}"/>
              </a:ext>
            </a:extLst>
          </p:cNvPr>
          <p:cNvSpPr txBox="1"/>
          <p:nvPr/>
        </p:nvSpPr>
        <p:spPr>
          <a:xfrm>
            <a:off x="14652600" y="2529200"/>
            <a:ext cx="3178200" cy="81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8;p19">
            <a:extLst>
              <a:ext uri="{FF2B5EF4-FFF2-40B4-BE49-F238E27FC236}">
                <a16:creationId xmlns:a16="http://schemas.microsoft.com/office/drawing/2014/main" id="{7FF4A0B1-6C98-067E-8A68-BE7401FC42F5}"/>
              </a:ext>
            </a:extLst>
          </p:cNvPr>
          <p:cNvSpPr txBox="1"/>
          <p:nvPr/>
        </p:nvSpPr>
        <p:spPr>
          <a:xfrm>
            <a:off x="3626480" y="419505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TAHUNAN 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9;p19">
            <a:extLst>
              <a:ext uri="{FF2B5EF4-FFF2-40B4-BE49-F238E27FC236}">
                <a16:creationId xmlns:a16="http://schemas.microsoft.com/office/drawing/2014/main" id="{F82830C2-AE10-29CC-684B-0722F892BB26}"/>
              </a:ext>
            </a:extLst>
          </p:cNvPr>
          <p:cNvSpPr txBox="1"/>
          <p:nvPr/>
        </p:nvSpPr>
        <p:spPr>
          <a:xfrm>
            <a:off x="7301854" y="419505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BESAR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80;p19">
            <a:extLst>
              <a:ext uri="{FF2B5EF4-FFF2-40B4-BE49-F238E27FC236}">
                <a16:creationId xmlns:a16="http://schemas.microsoft.com/office/drawing/2014/main" id="{8F6E1D2E-C3EB-86A3-3503-ABCA17C87EE8}"/>
              </a:ext>
            </a:extLst>
          </p:cNvPr>
          <p:cNvSpPr txBox="1"/>
          <p:nvPr/>
        </p:nvSpPr>
        <p:spPr>
          <a:xfrm>
            <a:off x="10977226" y="419505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SAKIT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81;p19">
            <a:extLst>
              <a:ext uri="{FF2B5EF4-FFF2-40B4-BE49-F238E27FC236}">
                <a16:creationId xmlns:a16="http://schemas.microsoft.com/office/drawing/2014/main" id="{52E0A3A8-33A3-7309-63D3-EDBA7814473E}"/>
              </a:ext>
            </a:extLst>
          </p:cNvPr>
          <p:cNvSpPr txBox="1"/>
          <p:nvPr/>
        </p:nvSpPr>
        <p:spPr>
          <a:xfrm>
            <a:off x="14652600" y="419505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MELAHIRKAN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82;p19">
            <a:extLst>
              <a:ext uri="{FF2B5EF4-FFF2-40B4-BE49-F238E27FC236}">
                <a16:creationId xmlns:a16="http://schemas.microsoft.com/office/drawing/2014/main" id="{1ADF33E2-B851-A8C9-DF88-CF068311580D}"/>
              </a:ext>
            </a:extLst>
          </p:cNvPr>
          <p:cNvSpPr txBox="1"/>
          <p:nvPr/>
        </p:nvSpPr>
        <p:spPr>
          <a:xfrm>
            <a:off x="5547876" y="736279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KARENA ALASAN PENTING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83;p19">
            <a:extLst>
              <a:ext uri="{FF2B5EF4-FFF2-40B4-BE49-F238E27FC236}">
                <a16:creationId xmlns:a16="http://schemas.microsoft.com/office/drawing/2014/main" id="{B03E4571-0187-0540-03BA-26C7CD67BCA8}"/>
              </a:ext>
            </a:extLst>
          </p:cNvPr>
          <p:cNvSpPr txBox="1"/>
          <p:nvPr/>
        </p:nvSpPr>
        <p:spPr>
          <a:xfrm>
            <a:off x="9223250" y="736279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 BERSAMA</a:t>
            </a:r>
            <a:endParaRPr sz="2800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84;p19">
            <a:extLst>
              <a:ext uri="{FF2B5EF4-FFF2-40B4-BE49-F238E27FC236}">
                <a16:creationId xmlns:a16="http://schemas.microsoft.com/office/drawing/2014/main" id="{4EB3F4F2-0299-5ADB-BD86-CBCB10701A7F}"/>
              </a:ext>
            </a:extLst>
          </p:cNvPr>
          <p:cNvSpPr txBox="1"/>
          <p:nvPr/>
        </p:nvSpPr>
        <p:spPr>
          <a:xfrm>
            <a:off x="12898622" y="736279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2800" b="1" kern="0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CUTI DI LUAR TANGGUNGAN NEGARA</a:t>
            </a:r>
            <a:endParaRPr sz="2800" b="1" kern="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" name="Google Shape;86;p19">
            <a:extLst>
              <a:ext uri="{FF2B5EF4-FFF2-40B4-BE49-F238E27FC236}">
                <a16:creationId xmlns:a16="http://schemas.microsoft.com/office/drawing/2014/main" id="{313F034A-E5A7-DE6E-1F95-504E6AF3EBF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6804680" y="29378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87;p19">
            <a:extLst>
              <a:ext uri="{FF2B5EF4-FFF2-40B4-BE49-F238E27FC236}">
                <a16:creationId xmlns:a16="http://schemas.microsoft.com/office/drawing/2014/main" id="{66C9E0AA-DEAB-3BA0-877A-A91EDEFFC7C5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10480054" y="29378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88;p19">
            <a:extLst>
              <a:ext uri="{FF2B5EF4-FFF2-40B4-BE49-F238E27FC236}">
                <a16:creationId xmlns:a16="http://schemas.microsoft.com/office/drawing/2014/main" id="{D66E7E4B-D031-CE24-2989-F028FCF8AC45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14155426" y="29378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89;p19">
            <a:extLst>
              <a:ext uri="{FF2B5EF4-FFF2-40B4-BE49-F238E27FC236}">
                <a16:creationId xmlns:a16="http://schemas.microsoft.com/office/drawing/2014/main" id="{7DB3FCE1-F838-788F-E5C9-360957689600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5215580" y="3346400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90;p19">
            <a:extLst>
              <a:ext uri="{FF2B5EF4-FFF2-40B4-BE49-F238E27FC236}">
                <a16:creationId xmlns:a16="http://schemas.microsoft.com/office/drawing/2014/main" id="{AAF15CC2-DCE5-D053-0D50-221A39FCB12F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8890954" y="3346400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91;p19">
            <a:extLst>
              <a:ext uri="{FF2B5EF4-FFF2-40B4-BE49-F238E27FC236}">
                <a16:creationId xmlns:a16="http://schemas.microsoft.com/office/drawing/2014/main" id="{B600C5A9-82BD-DA56-C6F0-10F7E35C10B1}"/>
              </a:ext>
            </a:extLst>
          </p:cNvPr>
          <p:cNvCxnSpPr>
            <a:endCxn id="17" idx="0"/>
          </p:cNvCxnSpPr>
          <p:nvPr/>
        </p:nvCxnSpPr>
        <p:spPr>
          <a:xfrm>
            <a:off x="12566326" y="3346650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92;p19">
            <a:extLst>
              <a:ext uri="{FF2B5EF4-FFF2-40B4-BE49-F238E27FC236}">
                <a16:creationId xmlns:a16="http://schemas.microsoft.com/office/drawing/2014/main" id="{74CAB4B5-136C-D194-E80B-051530883A1D}"/>
              </a:ext>
            </a:extLst>
          </p:cNvPr>
          <p:cNvCxnSpPr>
            <a:stCxn id="14" idx="2"/>
            <a:endCxn id="18" idx="0"/>
          </p:cNvCxnSpPr>
          <p:nvPr/>
        </p:nvCxnSpPr>
        <p:spPr>
          <a:xfrm>
            <a:off x="16241700" y="3346400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079BC9-A9C3-5575-F2DB-6D0313C3712D}"/>
              </a:ext>
            </a:extLst>
          </p:cNvPr>
          <p:cNvGrpSpPr/>
          <p:nvPr/>
        </p:nvGrpSpPr>
        <p:grpSpPr>
          <a:xfrm>
            <a:off x="7136977" y="6152139"/>
            <a:ext cx="7350746" cy="1197058"/>
            <a:chOff x="3568488" y="2833534"/>
            <a:chExt cx="3675373" cy="767400"/>
          </a:xfrm>
        </p:grpSpPr>
        <p:cxnSp>
          <p:nvCxnSpPr>
            <p:cNvPr id="30" name="Google Shape;93;p19">
              <a:extLst>
                <a:ext uri="{FF2B5EF4-FFF2-40B4-BE49-F238E27FC236}">
                  <a16:creationId xmlns:a16="http://schemas.microsoft.com/office/drawing/2014/main" id="{20D51E5E-D38E-9C3F-0C18-C7A958EEC9F9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3568488" y="2833534"/>
              <a:ext cx="0" cy="767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94;p19">
              <a:extLst>
                <a:ext uri="{FF2B5EF4-FFF2-40B4-BE49-F238E27FC236}">
                  <a16:creationId xmlns:a16="http://schemas.microsoft.com/office/drawing/2014/main" id="{17E605AD-639B-1928-0286-6FF8A392D3E9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5406175" y="2833534"/>
              <a:ext cx="0" cy="767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95;p19">
              <a:extLst>
                <a:ext uri="{FF2B5EF4-FFF2-40B4-BE49-F238E27FC236}">
                  <a16:creationId xmlns:a16="http://schemas.microsoft.com/office/drawing/2014/main" id="{8244D438-DF0A-891A-7EDE-C2E17DDF4369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7243861" y="2833534"/>
              <a:ext cx="0" cy="767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" name="Google Shape;73;p19">
            <a:extLst>
              <a:ext uri="{FF2B5EF4-FFF2-40B4-BE49-F238E27FC236}">
                <a16:creationId xmlns:a16="http://schemas.microsoft.com/office/drawing/2014/main" id="{DAE09062-2AAD-5207-A345-451D67ED3EBA}"/>
              </a:ext>
            </a:extLst>
          </p:cNvPr>
          <p:cNvSpPr txBox="1"/>
          <p:nvPr/>
        </p:nvSpPr>
        <p:spPr>
          <a:xfrm>
            <a:off x="5528596" y="5681389"/>
            <a:ext cx="3178200" cy="6581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75;p19">
            <a:extLst>
              <a:ext uri="{FF2B5EF4-FFF2-40B4-BE49-F238E27FC236}">
                <a16:creationId xmlns:a16="http://schemas.microsoft.com/office/drawing/2014/main" id="{4313763B-9759-BA6F-00DA-CD37B75022B1}"/>
              </a:ext>
            </a:extLst>
          </p:cNvPr>
          <p:cNvSpPr txBox="1"/>
          <p:nvPr/>
        </p:nvSpPr>
        <p:spPr>
          <a:xfrm>
            <a:off x="9203970" y="5681389"/>
            <a:ext cx="3178200" cy="6581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76;p19">
            <a:extLst>
              <a:ext uri="{FF2B5EF4-FFF2-40B4-BE49-F238E27FC236}">
                <a16:creationId xmlns:a16="http://schemas.microsoft.com/office/drawing/2014/main" id="{B27A3CEA-D17C-7ED8-7297-7C53AD063A6A}"/>
              </a:ext>
            </a:extLst>
          </p:cNvPr>
          <p:cNvSpPr txBox="1"/>
          <p:nvPr/>
        </p:nvSpPr>
        <p:spPr>
          <a:xfrm>
            <a:off x="12901448" y="5659033"/>
            <a:ext cx="3178200" cy="6581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36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sz="36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" name="Google Shape;86;p19">
            <a:extLst>
              <a:ext uri="{FF2B5EF4-FFF2-40B4-BE49-F238E27FC236}">
                <a16:creationId xmlns:a16="http://schemas.microsoft.com/office/drawing/2014/main" id="{DED57FE7-19F3-6BA2-9B08-9E2B159827FB}"/>
              </a:ext>
            </a:extLst>
          </p:cNvPr>
          <p:cNvCxnSpPr/>
          <p:nvPr/>
        </p:nvCxnSpPr>
        <p:spPr>
          <a:xfrm>
            <a:off x="8706796" y="6020526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86;p19">
            <a:extLst>
              <a:ext uri="{FF2B5EF4-FFF2-40B4-BE49-F238E27FC236}">
                <a16:creationId xmlns:a16="http://schemas.microsoft.com/office/drawing/2014/main" id="{7C2D21AB-CAF1-2470-C164-A7203E3BCDCF}"/>
              </a:ext>
            </a:extLst>
          </p:cNvPr>
          <p:cNvCxnSpPr/>
          <p:nvPr/>
        </p:nvCxnSpPr>
        <p:spPr>
          <a:xfrm>
            <a:off x="12391400" y="6024376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3CCB77-1B14-B4F4-FB68-0D8ADFD64E8D}"/>
              </a:ext>
            </a:extLst>
          </p:cNvPr>
          <p:cNvGrpSpPr/>
          <p:nvPr/>
        </p:nvGrpSpPr>
        <p:grpSpPr>
          <a:xfrm>
            <a:off x="306841" y="5727153"/>
            <a:ext cx="4646159" cy="4064547"/>
            <a:chOff x="78246" y="5759408"/>
            <a:chExt cx="4646159" cy="4064547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FCA406DF-E31C-38F1-8208-0DE39B74D03C}"/>
                </a:ext>
              </a:extLst>
            </p:cNvPr>
            <p:cNvSpPr/>
            <p:nvPr/>
          </p:nvSpPr>
          <p:spPr>
            <a:xfrm>
              <a:off x="78246" y="5759408"/>
              <a:ext cx="4646159" cy="4064547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Google Shape;387;p19">
              <a:extLst>
                <a:ext uri="{FF2B5EF4-FFF2-40B4-BE49-F238E27FC236}">
                  <a16:creationId xmlns:a16="http://schemas.microsoft.com/office/drawing/2014/main" id="{8B1EC20B-91D9-29BF-55E6-AA0C5E695278}"/>
                </a:ext>
              </a:extLst>
            </p:cNvPr>
            <p:cNvSpPr txBox="1"/>
            <p:nvPr/>
          </p:nvSpPr>
          <p:spPr>
            <a:xfrm>
              <a:off x="609600" y="6848951"/>
              <a:ext cx="3531590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Per BKN No 24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Tahun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2017 jo Per BKN No. 7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Tahun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2021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Tentang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Tata Cara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Pemberian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Cuti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Pegawai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Negeri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Sipil</a:t>
              </a:r>
              <a:endPara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72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2380859">
            <a:off x="-1667999" y="7237205"/>
            <a:ext cx="2842082" cy="7461317"/>
            <a:chOff x="0" y="0"/>
            <a:chExt cx="660400" cy="1733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733748"/>
            </a:xfrm>
            <a:custGeom>
              <a:avLst/>
              <a:gdLst/>
              <a:ahLst/>
              <a:cxnLst/>
              <a:rect l="l" t="t" r="r" b="b"/>
              <a:pathLst>
                <a:path w="660400" h="173374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8959"/>
                  </a:cubicBezTo>
                  <a:lnTo>
                    <a:pt x="660400" y="1733748"/>
                  </a:lnTo>
                  <a:lnTo>
                    <a:pt x="0" y="1733748"/>
                  </a:lnTo>
                  <a:lnTo>
                    <a:pt x="0" y="34998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>
                <a:alpha val="4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8425"/>
              <a:ext cx="660400" cy="1635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377137">
            <a:off x="-1271501" y="3940988"/>
            <a:ext cx="1338510" cy="7384047"/>
            <a:chOff x="0" y="0"/>
            <a:chExt cx="660400" cy="36431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643174"/>
            </a:xfrm>
            <a:custGeom>
              <a:avLst/>
              <a:gdLst/>
              <a:ahLst/>
              <a:cxnLst/>
              <a:rect l="l" t="t" r="r" b="b"/>
              <a:pathLst>
                <a:path w="660400" h="3643174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1373"/>
                  </a:cubicBezTo>
                  <a:lnTo>
                    <a:pt x="660400" y="3643174"/>
                  </a:lnTo>
                  <a:lnTo>
                    <a:pt x="0" y="3643174"/>
                  </a:lnTo>
                  <a:lnTo>
                    <a:pt x="0" y="39378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8425"/>
              <a:ext cx="660400" cy="3544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377137">
            <a:off x="2650711" y="9202801"/>
            <a:ext cx="471150" cy="2198755"/>
            <a:chOff x="0" y="0"/>
            <a:chExt cx="660400" cy="35306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530605"/>
            </a:xfrm>
            <a:custGeom>
              <a:avLst/>
              <a:gdLst/>
              <a:ahLst/>
              <a:cxnLst/>
              <a:rect l="l" t="t" r="r" b="b"/>
              <a:pathLst>
                <a:path w="660400" h="3530605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872"/>
                  </a:cubicBezTo>
                  <a:lnTo>
                    <a:pt x="660400" y="3530605"/>
                  </a:lnTo>
                  <a:lnTo>
                    <a:pt x="0" y="3530605"/>
                  </a:lnTo>
                  <a:lnTo>
                    <a:pt x="0" y="39120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8425"/>
              <a:ext cx="660400" cy="343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-2378442" y="6775384"/>
            <a:ext cx="3495899" cy="4260352"/>
          </a:xfrm>
          <a:prstGeom prst="line">
            <a:avLst/>
          </a:prstGeom>
          <a:ln w="85725" cap="rnd">
            <a:solidFill>
              <a:srgbClr val="13538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914" y="158528"/>
            <a:ext cx="1138842" cy="1594379"/>
          </a:xfrm>
          <a:custGeom>
            <a:avLst/>
            <a:gdLst/>
            <a:ahLst/>
            <a:cxnLst/>
            <a:rect l="l" t="t" r="r" b="b"/>
            <a:pathLst>
              <a:path w="1138842" h="1594379">
                <a:moveTo>
                  <a:pt x="0" y="0"/>
                </a:moveTo>
                <a:lnTo>
                  <a:pt x="1138842" y="0"/>
                </a:lnTo>
                <a:lnTo>
                  <a:pt x="1138842" y="1594379"/>
                </a:lnTo>
                <a:lnTo>
                  <a:pt x="0" y="1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Google Shape;72;p19">
            <a:extLst>
              <a:ext uri="{FF2B5EF4-FFF2-40B4-BE49-F238E27FC236}">
                <a16:creationId xmlns:a16="http://schemas.microsoft.com/office/drawing/2014/main" id="{98397DFC-027B-D0FD-B56F-434C4F806050}"/>
              </a:ext>
            </a:extLst>
          </p:cNvPr>
          <p:cNvSpPr txBox="1">
            <a:spLocks/>
          </p:cNvSpPr>
          <p:nvPr/>
        </p:nvSpPr>
        <p:spPr>
          <a:xfrm>
            <a:off x="2021459" y="1132998"/>
            <a:ext cx="8126786" cy="11220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"/>
              </a:rPr>
              <a:t>JENIS CUTI PPPK</a:t>
            </a:r>
          </a:p>
        </p:txBody>
      </p:sp>
      <p:sp>
        <p:nvSpPr>
          <p:cNvPr id="22" name="Google Shape;73;p19">
            <a:extLst>
              <a:ext uri="{FF2B5EF4-FFF2-40B4-BE49-F238E27FC236}">
                <a16:creationId xmlns:a16="http://schemas.microsoft.com/office/drawing/2014/main" id="{7883A243-9521-30EE-1BD0-10756B7A6864}"/>
              </a:ext>
            </a:extLst>
          </p:cNvPr>
          <p:cNvSpPr txBox="1"/>
          <p:nvPr/>
        </p:nvSpPr>
        <p:spPr>
          <a:xfrm>
            <a:off x="2707904" y="2733198"/>
            <a:ext cx="31782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75;p19">
            <a:extLst>
              <a:ext uri="{FF2B5EF4-FFF2-40B4-BE49-F238E27FC236}">
                <a16:creationId xmlns:a16="http://schemas.microsoft.com/office/drawing/2014/main" id="{2B63AC1E-AE92-56B8-A089-D3CDA7771B93}"/>
              </a:ext>
            </a:extLst>
          </p:cNvPr>
          <p:cNvSpPr txBox="1"/>
          <p:nvPr/>
        </p:nvSpPr>
        <p:spPr>
          <a:xfrm>
            <a:off x="6383278" y="2733198"/>
            <a:ext cx="31782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76;p19">
            <a:extLst>
              <a:ext uri="{FF2B5EF4-FFF2-40B4-BE49-F238E27FC236}">
                <a16:creationId xmlns:a16="http://schemas.microsoft.com/office/drawing/2014/main" id="{AA53A7E0-D2D3-4C6F-05B8-9C26FA24641A}"/>
              </a:ext>
            </a:extLst>
          </p:cNvPr>
          <p:cNvSpPr txBox="1"/>
          <p:nvPr/>
        </p:nvSpPr>
        <p:spPr>
          <a:xfrm>
            <a:off x="458602" y="5944596"/>
            <a:ext cx="31782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7;p19">
            <a:extLst>
              <a:ext uri="{FF2B5EF4-FFF2-40B4-BE49-F238E27FC236}">
                <a16:creationId xmlns:a16="http://schemas.microsoft.com/office/drawing/2014/main" id="{FAE45456-60AC-8DD6-4B28-63F39FC0CD16}"/>
              </a:ext>
            </a:extLst>
          </p:cNvPr>
          <p:cNvSpPr txBox="1"/>
          <p:nvPr/>
        </p:nvSpPr>
        <p:spPr>
          <a:xfrm>
            <a:off x="4133976" y="5944596"/>
            <a:ext cx="31782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78;p19">
            <a:extLst>
              <a:ext uri="{FF2B5EF4-FFF2-40B4-BE49-F238E27FC236}">
                <a16:creationId xmlns:a16="http://schemas.microsoft.com/office/drawing/2014/main" id="{E64E920D-9686-E9B6-AD92-0B9B3CB68626}"/>
              </a:ext>
            </a:extLst>
          </p:cNvPr>
          <p:cNvSpPr txBox="1"/>
          <p:nvPr/>
        </p:nvSpPr>
        <p:spPr>
          <a:xfrm>
            <a:off x="2707904" y="4399048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CUTI TAHUNAN  </a:t>
            </a:r>
            <a:endParaRPr sz="3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79;p19">
            <a:extLst>
              <a:ext uri="{FF2B5EF4-FFF2-40B4-BE49-F238E27FC236}">
                <a16:creationId xmlns:a16="http://schemas.microsoft.com/office/drawing/2014/main" id="{77FE505F-0CCB-F6D4-CE1D-4FC5917AED62}"/>
              </a:ext>
            </a:extLst>
          </p:cNvPr>
          <p:cNvSpPr txBox="1"/>
          <p:nvPr/>
        </p:nvSpPr>
        <p:spPr>
          <a:xfrm>
            <a:off x="6383278" y="4399048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CUTI SAKIT</a:t>
            </a:r>
            <a:endParaRPr sz="3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80;p19">
            <a:extLst>
              <a:ext uri="{FF2B5EF4-FFF2-40B4-BE49-F238E27FC236}">
                <a16:creationId xmlns:a16="http://schemas.microsoft.com/office/drawing/2014/main" id="{2579781B-5E53-CDC3-134C-4625D700FA06}"/>
              </a:ext>
            </a:extLst>
          </p:cNvPr>
          <p:cNvSpPr txBox="1"/>
          <p:nvPr/>
        </p:nvSpPr>
        <p:spPr>
          <a:xfrm>
            <a:off x="76200" y="7610446"/>
            <a:ext cx="367537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CUTI MELAHIRKAN</a:t>
            </a:r>
            <a:endParaRPr sz="3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81;p19">
            <a:extLst>
              <a:ext uri="{FF2B5EF4-FFF2-40B4-BE49-F238E27FC236}">
                <a16:creationId xmlns:a16="http://schemas.microsoft.com/office/drawing/2014/main" id="{1699E537-F398-FAED-CDC0-FB84F3FDA8E1}"/>
              </a:ext>
            </a:extLst>
          </p:cNvPr>
          <p:cNvSpPr txBox="1"/>
          <p:nvPr/>
        </p:nvSpPr>
        <p:spPr>
          <a:xfrm>
            <a:off x="4133976" y="7610446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CUTI BERSAMA</a:t>
            </a:r>
            <a:endParaRPr sz="3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" name="Google Shape;86;p19">
            <a:extLst>
              <a:ext uri="{FF2B5EF4-FFF2-40B4-BE49-F238E27FC236}">
                <a16:creationId xmlns:a16="http://schemas.microsoft.com/office/drawing/2014/main" id="{4FD4B26F-E0FF-C0BF-B791-20B6265DB061}"/>
              </a:ext>
            </a:extLst>
          </p:cNvPr>
          <p:cNvCxnSpPr>
            <a:stCxn id="22" idx="3"/>
            <a:endCxn id="41" idx="1"/>
          </p:cNvCxnSpPr>
          <p:nvPr/>
        </p:nvCxnSpPr>
        <p:spPr>
          <a:xfrm>
            <a:off x="5886104" y="3141798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88;p19">
            <a:extLst>
              <a:ext uri="{FF2B5EF4-FFF2-40B4-BE49-F238E27FC236}">
                <a16:creationId xmlns:a16="http://schemas.microsoft.com/office/drawing/2014/main" id="{CBB55715-3128-3657-B541-23468A224AAF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3636802" y="6353196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89;p19">
            <a:extLst>
              <a:ext uri="{FF2B5EF4-FFF2-40B4-BE49-F238E27FC236}">
                <a16:creationId xmlns:a16="http://schemas.microsoft.com/office/drawing/2014/main" id="{CE875420-523F-373F-4887-12F7B9680288}"/>
              </a:ext>
            </a:extLst>
          </p:cNvPr>
          <p:cNvCxnSpPr>
            <a:stCxn id="22" idx="2"/>
            <a:endCxn id="47" idx="0"/>
          </p:cNvCxnSpPr>
          <p:nvPr/>
        </p:nvCxnSpPr>
        <p:spPr>
          <a:xfrm>
            <a:off x="4297004" y="3550398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90;p19">
            <a:extLst>
              <a:ext uri="{FF2B5EF4-FFF2-40B4-BE49-F238E27FC236}">
                <a16:creationId xmlns:a16="http://schemas.microsoft.com/office/drawing/2014/main" id="{7896F3F7-1D47-0FAC-D345-AB0FE095BB70}"/>
              </a:ext>
            </a:extLst>
          </p:cNvPr>
          <p:cNvCxnSpPr>
            <a:stCxn id="41" idx="2"/>
            <a:endCxn id="48" idx="0"/>
          </p:cNvCxnSpPr>
          <p:nvPr/>
        </p:nvCxnSpPr>
        <p:spPr>
          <a:xfrm>
            <a:off x="7972378" y="3550398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91;p19">
            <a:extLst>
              <a:ext uri="{FF2B5EF4-FFF2-40B4-BE49-F238E27FC236}">
                <a16:creationId xmlns:a16="http://schemas.microsoft.com/office/drawing/2014/main" id="{71CB751B-9C0C-5D36-56CE-F58439238F21}"/>
              </a:ext>
            </a:extLst>
          </p:cNvPr>
          <p:cNvCxnSpPr>
            <a:cxnSpLocks/>
          </p:cNvCxnSpPr>
          <p:nvPr/>
        </p:nvCxnSpPr>
        <p:spPr>
          <a:xfrm>
            <a:off x="1952328" y="6762046"/>
            <a:ext cx="0" cy="8481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2;p19">
            <a:extLst>
              <a:ext uri="{FF2B5EF4-FFF2-40B4-BE49-F238E27FC236}">
                <a16:creationId xmlns:a16="http://schemas.microsoft.com/office/drawing/2014/main" id="{8275ADE6-2FD7-7058-78C2-650E24F4D58C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5723076" y="6761796"/>
            <a:ext cx="0" cy="8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364F45A-847A-71ED-DCD3-7F3DCDDD8975}"/>
              </a:ext>
            </a:extLst>
          </p:cNvPr>
          <p:cNvGrpSpPr/>
          <p:nvPr/>
        </p:nvGrpSpPr>
        <p:grpSpPr>
          <a:xfrm>
            <a:off x="10955802" y="1132998"/>
            <a:ext cx="7636982" cy="9100905"/>
            <a:chOff x="413995" y="436819"/>
            <a:chExt cx="7636982" cy="9100905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3479E4F-5D68-1B74-B128-56B0075A7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95" y="3855270"/>
              <a:ext cx="7332198" cy="5682454"/>
            </a:xfrm>
            <a:prstGeom prst="rect">
              <a:avLst/>
            </a:prstGeom>
          </p:spPr>
        </p:pic>
        <p:sp>
          <p:nvSpPr>
            <p:cNvPr id="76" name="Cloud 75">
              <a:extLst>
                <a:ext uri="{FF2B5EF4-FFF2-40B4-BE49-F238E27FC236}">
                  <a16:creationId xmlns:a16="http://schemas.microsoft.com/office/drawing/2014/main" id="{5AAAB779-071F-23CD-2403-D8E8FEC4CD86}"/>
                </a:ext>
              </a:extLst>
            </p:cNvPr>
            <p:cNvSpPr/>
            <p:nvPr/>
          </p:nvSpPr>
          <p:spPr>
            <a:xfrm>
              <a:off x="1049194" y="436819"/>
              <a:ext cx="7001783" cy="334096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Peraturan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BKN No. 7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Tahun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2022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TentangTata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Cara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Pemberian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Cuti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PPPK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SE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Menpan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RB No. 14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Tahun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2023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Tentang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Pemberian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Cuti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10000"/>
                    </a:schemeClr>
                  </a:solidFill>
                </a:rPr>
                <a:t>Bagi</a:t>
              </a: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</a:rPr>
                <a:t> PPPK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C6111D3-FBC2-4A46-76DE-8CC2D544A121}"/>
                </a:ext>
              </a:extLst>
            </p:cNvPr>
            <p:cNvSpPr txBox="1"/>
            <p:nvPr/>
          </p:nvSpPr>
          <p:spPr>
            <a:xfrm>
              <a:off x="454587" y="3868323"/>
              <a:ext cx="2056713" cy="18439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6" name="Google Shape;77;p19">
            <a:extLst>
              <a:ext uri="{FF2B5EF4-FFF2-40B4-BE49-F238E27FC236}">
                <a16:creationId xmlns:a16="http://schemas.microsoft.com/office/drawing/2014/main" id="{2354866D-65D4-BAD6-898B-CEB9EF280A94}"/>
              </a:ext>
            </a:extLst>
          </p:cNvPr>
          <p:cNvSpPr txBox="1"/>
          <p:nvPr/>
        </p:nvSpPr>
        <p:spPr>
          <a:xfrm>
            <a:off x="7870800" y="5905500"/>
            <a:ext cx="31782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81;p19">
            <a:extLst>
              <a:ext uri="{FF2B5EF4-FFF2-40B4-BE49-F238E27FC236}">
                <a16:creationId xmlns:a16="http://schemas.microsoft.com/office/drawing/2014/main" id="{A3DEE385-9BBE-092F-9486-EB191643D058}"/>
              </a:ext>
            </a:extLst>
          </p:cNvPr>
          <p:cNvSpPr txBox="1"/>
          <p:nvPr/>
        </p:nvSpPr>
        <p:spPr>
          <a:xfrm>
            <a:off x="7870800" y="7571350"/>
            <a:ext cx="317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CUTI PELAKSANAAN IBADAH HAJI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88;p19">
            <a:extLst>
              <a:ext uri="{FF2B5EF4-FFF2-40B4-BE49-F238E27FC236}">
                <a16:creationId xmlns:a16="http://schemas.microsoft.com/office/drawing/2014/main" id="{91970AD0-F16A-397A-ACC3-1265308A30EF}"/>
              </a:ext>
            </a:extLst>
          </p:cNvPr>
          <p:cNvCxnSpPr>
            <a:endCxn id="96" idx="1"/>
          </p:cNvCxnSpPr>
          <p:nvPr/>
        </p:nvCxnSpPr>
        <p:spPr>
          <a:xfrm>
            <a:off x="7373626" y="63141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2;p19">
            <a:extLst>
              <a:ext uri="{FF2B5EF4-FFF2-40B4-BE49-F238E27FC236}">
                <a16:creationId xmlns:a16="http://schemas.microsoft.com/office/drawing/2014/main" id="{6CE71E74-3332-713E-161F-4343BCB5F4FE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9459900" y="6722700"/>
            <a:ext cx="0" cy="8486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212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51085" y="73447"/>
            <a:ext cx="11242575" cy="1620560"/>
            <a:chOff x="6381" y="-4187"/>
            <a:chExt cx="2541687" cy="333268"/>
          </a:xfrm>
        </p:grpSpPr>
        <p:sp>
          <p:nvSpPr>
            <p:cNvPr id="3" name="Freeform 3"/>
            <p:cNvSpPr/>
            <p:nvPr/>
          </p:nvSpPr>
          <p:spPr>
            <a:xfrm>
              <a:off x="22071" y="48718"/>
              <a:ext cx="2525997" cy="257068"/>
            </a:xfrm>
            <a:custGeom>
              <a:avLst/>
              <a:gdLst/>
              <a:ahLst/>
              <a:cxnLst/>
              <a:rect l="l" t="t" r="r" b="b"/>
              <a:pathLst>
                <a:path w="2525997" h="257068">
                  <a:moveTo>
                    <a:pt x="9687" y="0"/>
                  </a:moveTo>
                  <a:lnTo>
                    <a:pt x="2516310" y="0"/>
                  </a:lnTo>
                  <a:cubicBezTo>
                    <a:pt x="2521660" y="0"/>
                    <a:pt x="2525997" y="4337"/>
                    <a:pt x="2525997" y="9687"/>
                  </a:cubicBezTo>
                  <a:lnTo>
                    <a:pt x="2525997" y="247381"/>
                  </a:lnTo>
                  <a:cubicBezTo>
                    <a:pt x="2525997" y="252731"/>
                    <a:pt x="2521660" y="257068"/>
                    <a:pt x="2516310" y="257068"/>
                  </a:cubicBezTo>
                  <a:lnTo>
                    <a:pt x="9687" y="257068"/>
                  </a:lnTo>
                  <a:cubicBezTo>
                    <a:pt x="7118" y="257068"/>
                    <a:pt x="4654" y="256048"/>
                    <a:pt x="2837" y="254231"/>
                  </a:cubicBezTo>
                  <a:cubicBezTo>
                    <a:pt x="1021" y="252414"/>
                    <a:pt x="0" y="249951"/>
                    <a:pt x="0" y="247381"/>
                  </a:cubicBezTo>
                  <a:lnTo>
                    <a:pt x="0" y="9687"/>
                  </a:lnTo>
                  <a:cubicBezTo>
                    <a:pt x="0" y="4337"/>
                    <a:pt x="4337" y="0"/>
                    <a:pt x="9687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6381" y="-4187"/>
              <a:ext cx="2525997" cy="333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24"/>
                </a:lnSpc>
                <a:spcBef>
                  <a:spcPts val="1200"/>
                </a:spcBef>
              </a:pPr>
              <a:r>
                <a:rPr lang="en-US" sz="3946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CUTI DI LUAR TANGGUNGAN NEGARA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2380859">
            <a:off x="-1667999" y="7237205"/>
            <a:ext cx="2842082" cy="7461317"/>
            <a:chOff x="0" y="0"/>
            <a:chExt cx="660400" cy="1733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733748"/>
            </a:xfrm>
            <a:custGeom>
              <a:avLst/>
              <a:gdLst/>
              <a:ahLst/>
              <a:cxnLst/>
              <a:rect l="l" t="t" r="r" b="b"/>
              <a:pathLst>
                <a:path w="660400" h="173374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8959"/>
                  </a:cubicBezTo>
                  <a:lnTo>
                    <a:pt x="660400" y="1733748"/>
                  </a:lnTo>
                  <a:lnTo>
                    <a:pt x="0" y="1733748"/>
                  </a:lnTo>
                  <a:lnTo>
                    <a:pt x="0" y="34998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>
                <a:alpha val="4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8425"/>
              <a:ext cx="660400" cy="1635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377137">
            <a:off x="-1271501" y="3940988"/>
            <a:ext cx="1338510" cy="7384047"/>
            <a:chOff x="0" y="0"/>
            <a:chExt cx="660400" cy="36431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643174"/>
            </a:xfrm>
            <a:custGeom>
              <a:avLst/>
              <a:gdLst/>
              <a:ahLst/>
              <a:cxnLst/>
              <a:rect l="l" t="t" r="r" b="b"/>
              <a:pathLst>
                <a:path w="660400" h="3643174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1373"/>
                  </a:cubicBezTo>
                  <a:lnTo>
                    <a:pt x="660400" y="3643174"/>
                  </a:lnTo>
                  <a:lnTo>
                    <a:pt x="0" y="3643174"/>
                  </a:lnTo>
                  <a:lnTo>
                    <a:pt x="0" y="39378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8425"/>
              <a:ext cx="660400" cy="3544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377137">
            <a:off x="2650711" y="9202801"/>
            <a:ext cx="471150" cy="2198755"/>
            <a:chOff x="0" y="0"/>
            <a:chExt cx="660400" cy="35306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530605"/>
            </a:xfrm>
            <a:custGeom>
              <a:avLst/>
              <a:gdLst/>
              <a:ahLst/>
              <a:cxnLst/>
              <a:rect l="l" t="t" r="r" b="b"/>
              <a:pathLst>
                <a:path w="660400" h="3530605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872"/>
                  </a:cubicBezTo>
                  <a:lnTo>
                    <a:pt x="660400" y="3530605"/>
                  </a:lnTo>
                  <a:lnTo>
                    <a:pt x="0" y="3530605"/>
                  </a:lnTo>
                  <a:lnTo>
                    <a:pt x="0" y="39120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8618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8425"/>
              <a:ext cx="660400" cy="343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-2378442" y="6775384"/>
            <a:ext cx="3495899" cy="4260352"/>
          </a:xfrm>
          <a:prstGeom prst="line">
            <a:avLst/>
          </a:prstGeom>
          <a:ln w="85725" cap="rnd">
            <a:solidFill>
              <a:srgbClr val="13538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914" y="158528"/>
            <a:ext cx="1138842" cy="1594379"/>
          </a:xfrm>
          <a:custGeom>
            <a:avLst/>
            <a:gdLst/>
            <a:ahLst/>
            <a:cxnLst/>
            <a:rect l="l" t="t" r="r" b="b"/>
            <a:pathLst>
              <a:path w="1138842" h="1594379">
                <a:moveTo>
                  <a:pt x="0" y="0"/>
                </a:moveTo>
                <a:lnTo>
                  <a:pt x="1138842" y="0"/>
                </a:lnTo>
                <a:lnTo>
                  <a:pt x="1138842" y="1594379"/>
                </a:lnTo>
                <a:lnTo>
                  <a:pt x="0" y="1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3" name="Google Shape;503;p22">
            <a:extLst>
              <a:ext uri="{FF2B5EF4-FFF2-40B4-BE49-F238E27FC236}">
                <a16:creationId xmlns:a16="http://schemas.microsoft.com/office/drawing/2014/main" id="{97CC5A0A-D8AF-4912-9B53-3B75C5209714}"/>
              </a:ext>
            </a:extLst>
          </p:cNvPr>
          <p:cNvGrpSpPr/>
          <p:nvPr/>
        </p:nvGrpSpPr>
        <p:grpSpPr>
          <a:xfrm>
            <a:off x="1675589" y="1943100"/>
            <a:ext cx="9593965" cy="1492230"/>
            <a:chOff x="0" y="-9525"/>
            <a:chExt cx="6552327" cy="1289670"/>
          </a:xfrm>
        </p:grpSpPr>
        <p:sp>
          <p:nvSpPr>
            <p:cNvPr id="24" name="Google Shape;504;p22">
              <a:extLst>
                <a:ext uri="{FF2B5EF4-FFF2-40B4-BE49-F238E27FC236}">
                  <a16:creationId xmlns:a16="http://schemas.microsoft.com/office/drawing/2014/main" id="{637384E3-EE1B-B736-7D5A-B511052DBA59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5;p22">
              <a:extLst>
                <a:ext uri="{FF2B5EF4-FFF2-40B4-BE49-F238E27FC236}">
                  <a16:creationId xmlns:a16="http://schemas.microsoft.com/office/drawing/2014/main" id="{E9CF94D4-0A92-0FF0-B807-2649673C0E57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506;p22">
            <a:extLst>
              <a:ext uri="{FF2B5EF4-FFF2-40B4-BE49-F238E27FC236}">
                <a16:creationId xmlns:a16="http://schemas.microsoft.com/office/drawing/2014/main" id="{85E5439B-B85B-65B6-B051-6FBFC0DC9A10}"/>
              </a:ext>
            </a:extLst>
          </p:cNvPr>
          <p:cNvGrpSpPr/>
          <p:nvPr/>
        </p:nvGrpSpPr>
        <p:grpSpPr>
          <a:xfrm>
            <a:off x="1523189" y="1790700"/>
            <a:ext cx="9593965" cy="1492230"/>
            <a:chOff x="0" y="-9525"/>
            <a:chExt cx="6552327" cy="1289670"/>
          </a:xfrm>
        </p:grpSpPr>
        <p:sp>
          <p:nvSpPr>
            <p:cNvPr id="27" name="Google Shape;507;p22">
              <a:extLst>
                <a:ext uri="{FF2B5EF4-FFF2-40B4-BE49-F238E27FC236}">
                  <a16:creationId xmlns:a16="http://schemas.microsoft.com/office/drawing/2014/main" id="{337AAFC6-05D9-43CF-3FBE-BCC972064E85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8;p22">
              <a:extLst>
                <a:ext uri="{FF2B5EF4-FFF2-40B4-BE49-F238E27FC236}">
                  <a16:creationId xmlns:a16="http://schemas.microsoft.com/office/drawing/2014/main" id="{2729376D-D747-6173-2F62-660B87BC416B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515;p22">
            <a:extLst>
              <a:ext uri="{FF2B5EF4-FFF2-40B4-BE49-F238E27FC236}">
                <a16:creationId xmlns:a16="http://schemas.microsoft.com/office/drawing/2014/main" id="{F5BCB725-B402-532B-AD69-50CC1EEA026A}"/>
              </a:ext>
            </a:extLst>
          </p:cNvPr>
          <p:cNvGrpSpPr/>
          <p:nvPr/>
        </p:nvGrpSpPr>
        <p:grpSpPr>
          <a:xfrm>
            <a:off x="1675589" y="3614867"/>
            <a:ext cx="9685726" cy="1314008"/>
            <a:chOff x="0" y="-9525"/>
            <a:chExt cx="6552327" cy="1289670"/>
          </a:xfrm>
        </p:grpSpPr>
        <p:sp>
          <p:nvSpPr>
            <p:cNvPr id="36" name="Google Shape;516;p22">
              <a:extLst>
                <a:ext uri="{FF2B5EF4-FFF2-40B4-BE49-F238E27FC236}">
                  <a16:creationId xmlns:a16="http://schemas.microsoft.com/office/drawing/2014/main" id="{86E6AB3E-8BB1-D35F-8875-8E98D393E33A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17;p22">
              <a:extLst>
                <a:ext uri="{FF2B5EF4-FFF2-40B4-BE49-F238E27FC236}">
                  <a16:creationId xmlns:a16="http://schemas.microsoft.com/office/drawing/2014/main" id="{816A030C-AC46-0E11-43F2-294CB4C8B440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518;p22">
            <a:extLst>
              <a:ext uri="{FF2B5EF4-FFF2-40B4-BE49-F238E27FC236}">
                <a16:creationId xmlns:a16="http://schemas.microsoft.com/office/drawing/2014/main" id="{972DBE50-6535-EA02-3512-F57A0809BCE5}"/>
              </a:ext>
            </a:extLst>
          </p:cNvPr>
          <p:cNvGrpSpPr/>
          <p:nvPr/>
        </p:nvGrpSpPr>
        <p:grpSpPr>
          <a:xfrm>
            <a:off x="1523189" y="3462467"/>
            <a:ext cx="9685726" cy="1314008"/>
            <a:chOff x="0" y="-9525"/>
            <a:chExt cx="6552327" cy="1289670"/>
          </a:xfrm>
        </p:grpSpPr>
        <p:sp>
          <p:nvSpPr>
            <p:cNvPr id="39" name="Google Shape;519;p22">
              <a:extLst>
                <a:ext uri="{FF2B5EF4-FFF2-40B4-BE49-F238E27FC236}">
                  <a16:creationId xmlns:a16="http://schemas.microsoft.com/office/drawing/2014/main" id="{E5CDEFF6-A9A0-F25F-BE0A-FC665FEEA824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20;p22">
              <a:extLst>
                <a:ext uri="{FF2B5EF4-FFF2-40B4-BE49-F238E27FC236}">
                  <a16:creationId xmlns:a16="http://schemas.microsoft.com/office/drawing/2014/main" id="{959597C1-08DE-FE5D-E90D-6EEAB91FAD28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524;p22">
            <a:extLst>
              <a:ext uri="{FF2B5EF4-FFF2-40B4-BE49-F238E27FC236}">
                <a16:creationId xmlns:a16="http://schemas.microsoft.com/office/drawing/2014/main" id="{92FE4B4E-31AB-07A4-0886-1C4A6AC8FB60}"/>
              </a:ext>
            </a:extLst>
          </p:cNvPr>
          <p:cNvGrpSpPr/>
          <p:nvPr/>
        </p:nvGrpSpPr>
        <p:grpSpPr>
          <a:xfrm>
            <a:off x="1600201" y="7886700"/>
            <a:ext cx="9813992" cy="1142110"/>
            <a:chOff x="0" y="-9525"/>
            <a:chExt cx="6552327" cy="1289670"/>
          </a:xfrm>
        </p:grpSpPr>
        <p:sp>
          <p:nvSpPr>
            <p:cNvPr id="45" name="Google Shape;525;p22">
              <a:extLst>
                <a:ext uri="{FF2B5EF4-FFF2-40B4-BE49-F238E27FC236}">
                  <a16:creationId xmlns:a16="http://schemas.microsoft.com/office/drawing/2014/main" id="{C315210F-80FE-3D20-EBE5-EE28DD4A337B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26;p22">
              <a:extLst>
                <a:ext uri="{FF2B5EF4-FFF2-40B4-BE49-F238E27FC236}">
                  <a16:creationId xmlns:a16="http://schemas.microsoft.com/office/drawing/2014/main" id="{47884722-AF1C-4B96-A8A5-75D38DD85EFC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30;p22">
            <a:extLst>
              <a:ext uri="{FF2B5EF4-FFF2-40B4-BE49-F238E27FC236}">
                <a16:creationId xmlns:a16="http://schemas.microsoft.com/office/drawing/2014/main" id="{E45046EA-4EFF-4662-ECC2-2265061FADD0}"/>
              </a:ext>
            </a:extLst>
          </p:cNvPr>
          <p:cNvGrpSpPr/>
          <p:nvPr/>
        </p:nvGrpSpPr>
        <p:grpSpPr>
          <a:xfrm>
            <a:off x="1447801" y="7734300"/>
            <a:ext cx="9813992" cy="1142110"/>
            <a:chOff x="0" y="-9525"/>
            <a:chExt cx="6552327" cy="1289670"/>
          </a:xfrm>
        </p:grpSpPr>
        <p:sp>
          <p:nvSpPr>
            <p:cNvPr id="51" name="Google Shape;531;p22">
              <a:extLst>
                <a:ext uri="{FF2B5EF4-FFF2-40B4-BE49-F238E27FC236}">
                  <a16:creationId xmlns:a16="http://schemas.microsoft.com/office/drawing/2014/main" id="{22218174-E75B-AECB-1F28-388FCCE3214A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32;p22">
              <a:extLst>
                <a:ext uri="{FF2B5EF4-FFF2-40B4-BE49-F238E27FC236}">
                  <a16:creationId xmlns:a16="http://schemas.microsoft.com/office/drawing/2014/main" id="{B42B1D14-1EF6-9628-EE62-28211F60790B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34;p22">
            <a:extLst>
              <a:ext uri="{FF2B5EF4-FFF2-40B4-BE49-F238E27FC236}">
                <a16:creationId xmlns:a16="http://schemas.microsoft.com/office/drawing/2014/main" id="{13E67C4D-E9C7-D3E3-2F3A-53F621F6EFEF}"/>
              </a:ext>
            </a:extLst>
          </p:cNvPr>
          <p:cNvSpPr/>
          <p:nvPr/>
        </p:nvSpPr>
        <p:spPr>
          <a:xfrm>
            <a:off x="1746511" y="1928658"/>
            <a:ext cx="1588191" cy="1253470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35;p22">
            <a:extLst>
              <a:ext uri="{FF2B5EF4-FFF2-40B4-BE49-F238E27FC236}">
                <a16:creationId xmlns:a16="http://schemas.microsoft.com/office/drawing/2014/main" id="{40E896A4-E995-AC04-6306-DAF59E7CEABF}"/>
              </a:ext>
            </a:extLst>
          </p:cNvPr>
          <p:cNvSpPr/>
          <p:nvPr/>
        </p:nvSpPr>
        <p:spPr>
          <a:xfrm>
            <a:off x="1746511" y="3600425"/>
            <a:ext cx="1603381" cy="1103764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" name="Google Shape;536;p22">
            <a:extLst>
              <a:ext uri="{FF2B5EF4-FFF2-40B4-BE49-F238E27FC236}">
                <a16:creationId xmlns:a16="http://schemas.microsoft.com/office/drawing/2014/main" id="{30EA24E8-6294-4CBB-1D9C-0FED9DD8A424}"/>
              </a:ext>
            </a:extLst>
          </p:cNvPr>
          <p:cNvSpPr/>
          <p:nvPr/>
        </p:nvSpPr>
        <p:spPr>
          <a:xfrm>
            <a:off x="1677831" y="7872258"/>
            <a:ext cx="1624614" cy="959370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" name="Google Shape;542;p22">
            <a:extLst>
              <a:ext uri="{FF2B5EF4-FFF2-40B4-BE49-F238E27FC236}">
                <a16:creationId xmlns:a16="http://schemas.microsoft.com/office/drawing/2014/main" id="{0B3DD19D-C410-5C14-11A3-0FA97839DF84}"/>
              </a:ext>
            </a:extLst>
          </p:cNvPr>
          <p:cNvSpPr txBox="1"/>
          <p:nvPr/>
        </p:nvSpPr>
        <p:spPr>
          <a:xfrm>
            <a:off x="3151234" y="1978104"/>
            <a:ext cx="75167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74" lvl="1" algn="l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PNS yang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telah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bekerja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paling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singkat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5 (lima)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secara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menerus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alasan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pribadi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mendesak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62" name="Google Shape;543;p22">
            <a:extLst>
              <a:ext uri="{FF2B5EF4-FFF2-40B4-BE49-F238E27FC236}">
                <a16:creationId xmlns:a16="http://schemas.microsoft.com/office/drawing/2014/main" id="{7D2909D3-1BE6-CF0A-41DB-FEF80437E1E1}"/>
              </a:ext>
            </a:extLst>
          </p:cNvPr>
          <p:cNvSpPr txBox="1"/>
          <p:nvPr/>
        </p:nvSpPr>
        <p:spPr>
          <a:xfrm>
            <a:off x="3448171" y="3561140"/>
            <a:ext cx="7692864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CLTN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keputusan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PPK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setelah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persetujuan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BKN/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Kantor Regional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547;p22">
            <a:extLst>
              <a:ext uri="{FF2B5EF4-FFF2-40B4-BE49-F238E27FC236}">
                <a16:creationId xmlns:a16="http://schemas.microsoft.com/office/drawing/2014/main" id="{D456AEC1-1AA8-8BF4-80DB-54E40128F472}"/>
              </a:ext>
            </a:extLst>
          </p:cNvPr>
          <p:cNvSpPr txBox="1"/>
          <p:nvPr/>
        </p:nvSpPr>
        <p:spPr>
          <a:xfrm>
            <a:off x="1981200" y="2019300"/>
            <a:ext cx="1084635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01.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548;p22">
            <a:extLst>
              <a:ext uri="{FF2B5EF4-FFF2-40B4-BE49-F238E27FC236}">
                <a16:creationId xmlns:a16="http://schemas.microsoft.com/office/drawing/2014/main" id="{15FB9114-FB24-ED35-A395-4C879268AEDA}"/>
              </a:ext>
            </a:extLst>
          </p:cNvPr>
          <p:cNvSpPr txBox="1"/>
          <p:nvPr/>
        </p:nvSpPr>
        <p:spPr>
          <a:xfrm>
            <a:off x="1987292" y="3682372"/>
            <a:ext cx="1095008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02.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549;p22">
            <a:extLst>
              <a:ext uri="{FF2B5EF4-FFF2-40B4-BE49-F238E27FC236}">
                <a16:creationId xmlns:a16="http://schemas.microsoft.com/office/drawing/2014/main" id="{A85F36E0-BC77-2913-D2C9-D2353BC9BB59}"/>
              </a:ext>
            </a:extLst>
          </p:cNvPr>
          <p:cNvSpPr txBox="1"/>
          <p:nvPr/>
        </p:nvSpPr>
        <p:spPr>
          <a:xfrm>
            <a:off x="1921369" y="7754719"/>
            <a:ext cx="1109509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05.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1" name="Google Shape;552;p22">
            <a:extLst>
              <a:ext uri="{FF2B5EF4-FFF2-40B4-BE49-F238E27FC236}">
                <a16:creationId xmlns:a16="http://schemas.microsoft.com/office/drawing/2014/main" id="{1869E2DB-0A8E-FAE6-4DE1-22B6FFDA860D}"/>
              </a:ext>
            </a:extLst>
          </p:cNvPr>
          <p:cNvCxnSpPr>
            <a:cxnSpLocks/>
          </p:cNvCxnSpPr>
          <p:nvPr/>
        </p:nvCxnSpPr>
        <p:spPr>
          <a:xfrm>
            <a:off x="4136645" y="8484388"/>
            <a:ext cx="4428579" cy="35045"/>
          </a:xfrm>
          <a:prstGeom prst="straightConnector1">
            <a:avLst/>
          </a:prstGeom>
          <a:noFill/>
          <a:ln w="57150" cap="flat" cmpd="sng">
            <a:solidFill>
              <a:srgbClr val="EBEFF3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2" name="Google Shape;553;p22">
            <a:extLst>
              <a:ext uri="{FF2B5EF4-FFF2-40B4-BE49-F238E27FC236}">
                <a16:creationId xmlns:a16="http://schemas.microsoft.com/office/drawing/2014/main" id="{6AA7CECF-EEE2-D7CB-9FBA-4354E02324AD}"/>
              </a:ext>
            </a:extLst>
          </p:cNvPr>
          <p:cNvCxnSpPr>
            <a:cxnSpLocks/>
          </p:cNvCxnSpPr>
          <p:nvPr/>
        </p:nvCxnSpPr>
        <p:spPr>
          <a:xfrm>
            <a:off x="4132235" y="7870477"/>
            <a:ext cx="0" cy="1133675"/>
          </a:xfrm>
          <a:prstGeom prst="straightConnector1">
            <a:avLst/>
          </a:prstGeom>
          <a:noFill/>
          <a:ln w="57150" cap="flat" cmpd="sng">
            <a:solidFill>
              <a:srgbClr val="EBEFF3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3" name="Google Shape;554;p22">
            <a:extLst>
              <a:ext uri="{FF2B5EF4-FFF2-40B4-BE49-F238E27FC236}">
                <a16:creationId xmlns:a16="http://schemas.microsoft.com/office/drawing/2014/main" id="{39E723C6-88BF-217E-1196-0D0F22AB901C}"/>
              </a:ext>
            </a:extLst>
          </p:cNvPr>
          <p:cNvCxnSpPr>
            <a:cxnSpLocks/>
          </p:cNvCxnSpPr>
          <p:nvPr/>
        </p:nvCxnSpPr>
        <p:spPr>
          <a:xfrm>
            <a:off x="4207623" y="3162300"/>
            <a:ext cx="0" cy="1304303"/>
          </a:xfrm>
          <a:prstGeom prst="straightConnector1">
            <a:avLst/>
          </a:prstGeom>
          <a:noFill/>
          <a:ln w="57150" cap="flat" cmpd="sng">
            <a:solidFill>
              <a:srgbClr val="EBEFF3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F7895EA-CA88-71A3-646C-9BECA359034E}"/>
              </a:ext>
            </a:extLst>
          </p:cNvPr>
          <p:cNvGrpSpPr/>
          <p:nvPr/>
        </p:nvGrpSpPr>
        <p:grpSpPr>
          <a:xfrm>
            <a:off x="11239314" y="1634702"/>
            <a:ext cx="6531964" cy="7163694"/>
            <a:chOff x="9897962" y="2391888"/>
            <a:chExt cx="8363420" cy="6637812"/>
          </a:xfrm>
        </p:grpSpPr>
        <p:cxnSp>
          <p:nvCxnSpPr>
            <p:cNvPr id="19" name="Google Shape;498;p22">
              <a:extLst>
                <a:ext uri="{FF2B5EF4-FFF2-40B4-BE49-F238E27FC236}">
                  <a16:creationId xmlns:a16="http://schemas.microsoft.com/office/drawing/2014/main" id="{673ECC3A-CAD9-BB75-F1F2-771187BCA325}"/>
                </a:ext>
              </a:extLst>
            </p:cNvPr>
            <p:cNvCxnSpPr>
              <a:cxnSpLocks/>
            </p:cNvCxnSpPr>
            <p:nvPr/>
          </p:nvCxnSpPr>
          <p:spPr>
            <a:xfrm>
              <a:off x="17819034" y="4923017"/>
              <a:ext cx="114535" cy="2560"/>
            </a:xfrm>
            <a:prstGeom prst="straightConnector1">
              <a:avLst/>
            </a:prstGeom>
            <a:noFill/>
            <a:ln w="57150" cap="flat" cmpd="sng">
              <a:solidFill>
                <a:srgbClr val="EBEFF3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499;p22">
              <a:extLst>
                <a:ext uri="{FF2B5EF4-FFF2-40B4-BE49-F238E27FC236}">
                  <a16:creationId xmlns:a16="http://schemas.microsoft.com/office/drawing/2014/main" id="{B21CE9B4-3379-DB49-6A7E-F983C17E09C0}"/>
                </a:ext>
              </a:extLst>
            </p:cNvPr>
            <p:cNvCxnSpPr>
              <a:cxnSpLocks/>
            </p:cNvCxnSpPr>
            <p:nvPr/>
          </p:nvCxnSpPr>
          <p:spPr>
            <a:xfrm>
              <a:off x="9897962" y="3492510"/>
              <a:ext cx="8346649" cy="33499"/>
            </a:xfrm>
            <a:prstGeom prst="straightConnector1">
              <a:avLst/>
            </a:prstGeom>
            <a:noFill/>
            <a:ln w="57150" cap="flat" cmpd="sng">
              <a:solidFill>
                <a:srgbClr val="EBEFF3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500;p22">
              <a:extLst>
                <a:ext uri="{FF2B5EF4-FFF2-40B4-BE49-F238E27FC236}">
                  <a16:creationId xmlns:a16="http://schemas.microsoft.com/office/drawing/2014/main" id="{2ADE8C0B-DA85-07D3-F70E-2E7F7F8CA921}"/>
                </a:ext>
              </a:extLst>
            </p:cNvPr>
            <p:cNvCxnSpPr>
              <a:cxnSpLocks/>
            </p:cNvCxnSpPr>
            <p:nvPr/>
          </p:nvCxnSpPr>
          <p:spPr>
            <a:xfrm>
              <a:off x="17867372" y="3286816"/>
              <a:ext cx="0" cy="2622651"/>
            </a:xfrm>
            <a:prstGeom prst="straightConnector1">
              <a:avLst/>
            </a:prstGeom>
            <a:noFill/>
            <a:ln w="57150" cap="flat" cmpd="sng">
              <a:solidFill>
                <a:srgbClr val="EBEFF3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grpSp>
          <p:nvGrpSpPr>
            <p:cNvPr id="29" name="Google Shape;509;p22">
              <a:extLst>
                <a:ext uri="{FF2B5EF4-FFF2-40B4-BE49-F238E27FC236}">
                  <a16:creationId xmlns:a16="http://schemas.microsoft.com/office/drawing/2014/main" id="{72B1A59A-AF0E-DAFD-5A99-39CFD944D687}"/>
                </a:ext>
              </a:extLst>
            </p:cNvPr>
            <p:cNvGrpSpPr/>
            <p:nvPr/>
          </p:nvGrpSpPr>
          <p:grpSpPr>
            <a:xfrm>
              <a:off x="10359750" y="2391888"/>
              <a:ext cx="7901632" cy="5240269"/>
              <a:chOff x="1" y="-9525"/>
              <a:chExt cx="6478566" cy="1238573"/>
            </a:xfrm>
          </p:grpSpPr>
          <p:sp>
            <p:nvSpPr>
              <p:cNvPr id="30" name="Google Shape;510;p22">
                <a:extLst>
                  <a:ext uri="{FF2B5EF4-FFF2-40B4-BE49-F238E27FC236}">
                    <a16:creationId xmlns:a16="http://schemas.microsoft.com/office/drawing/2014/main" id="{3989CD90-3B33-5D58-50E8-B1D4A19BA175}"/>
                  </a:ext>
                </a:extLst>
              </p:cNvPr>
              <p:cNvSpPr/>
              <p:nvPr/>
            </p:nvSpPr>
            <p:spPr>
              <a:xfrm>
                <a:off x="1" y="0"/>
                <a:ext cx="6433286" cy="1229048"/>
              </a:xfrm>
              <a:custGeom>
                <a:avLst/>
                <a:gdLst/>
                <a:ahLst/>
                <a:cxnLst/>
                <a:rect l="l" t="t" r="r" b="b"/>
                <a:pathLst>
                  <a:path w="6552327" h="1280145" extrusionOk="0">
                    <a:moveTo>
                      <a:pt x="14791" y="0"/>
                    </a:moveTo>
                    <a:lnTo>
                      <a:pt x="6537537" y="0"/>
                    </a:lnTo>
                    <a:cubicBezTo>
                      <a:pt x="6545705" y="0"/>
                      <a:pt x="6552327" y="6622"/>
                      <a:pt x="6552327" y="14791"/>
                    </a:cubicBezTo>
                    <a:lnTo>
                      <a:pt x="6552327" y="1265354"/>
                    </a:lnTo>
                    <a:cubicBezTo>
                      <a:pt x="6552327" y="1273523"/>
                      <a:pt x="6545705" y="1280145"/>
                      <a:pt x="6537537" y="1280145"/>
                    </a:cubicBezTo>
                    <a:lnTo>
                      <a:pt x="14791" y="1280145"/>
                    </a:lnTo>
                    <a:cubicBezTo>
                      <a:pt x="6622" y="1280145"/>
                      <a:pt x="0" y="1273523"/>
                      <a:pt x="0" y="1265354"/>
                    </a:cubicBezTo>
                    <a:lnTo>
                      <a:pt x="0" y="14791"/>
                    </a:lnTo>
                    <a:cubicBezTo>
                      <a:pt x="0" y="6622"/>
                      <a:pt x="6622" y="0"/>
                      <a:pt x="14791" y="0"/>
                    </a:cubicBezTo>
                    <a:close/>
                  </a:path>
                </a:pathLst>
              </a:custGeom>
              <a:solidFill>
                <a:srgbClr val="100F0D">
                  <a:alpha val="1058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11;p22">
                <a:extLst>
                  <a:ext uri="{FF2B5EF4-FFF2-40B4-BE49-F238E27FC236}">
                    <a16:creationId xmlns:a16="http://schemas.microsoft.com/office/drawing/2014/main" id="{1C18CA41-F267-BE95-0179-84D8251B30DC}"/>
                  </a:ext>
                </a:extLst>
              </p:cNvPr>
              <p:cNvSpPr txBox="1"/>
              <p:nvPr/>
            </p:nvSpPr>
            <p:spPr>
              <a:xfrm>
                <a:off x="1" y="-9525"/>
                <a:ext cx="6478566" cy="1229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45150" rIns="45150" bIns="451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48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512;p22">
              <a:extLst>
                <a:ext uri="{FF2B5EF4-FFF2-40B4-BE49-F238E27FC236}">
                  <a16:creationId xmlns:a16="http://schemas.microsoft.com/office/drawing/2014/main" id="{D6062840-6B03-EF59-8D1F-406137E9C837}"/>
                </a:ext>
              </a:extLst>
            </p:cNvPr>
            <p:cNvGrpSpPr/>
            <p:nvPr/>
          </p:nvGrpSpPr>
          <p:grpSpPr>
            <a:xfrm>
              <a:off x="10362699" y="2457757"/>
              <a:ext cx="7735406" cy="5131582"/>
              <a:chOff x="-43000" y="-489836"/>
              <a:chExt cx="6619363" cy="1312465"/>
            </a:xfrm>
          </p:grpSpPr>
          <p:sp>
            <p:nvSpPr>
              <p:cNvPr id="33" name="Google Shape;513;p22">
                <a:extLst>
                  <a:ext uri="{FF2B5EF4-FFF2-40B4-BE49-F238E27FC236}">
                    <a16:creationId xmlns:a16="http://schemas.microsoft.com/office/drawing/2014/main" id="{C2D7752E-9019-EA33-DE81-C637E3A79395}"/>
                  </a:ext>
                </a:extLst>
              </p:cNvPr>
              <p:cNvSpPr/>
              <p:nvPr/>
            </p:nvSpPr>
            <p:spPr>
              <a:xfrm>
                <a:off x="-43000" y="-489836"/>
                <a:ext cx="6552327" cy="1280145"/>
              </a:xfrm>
              <a:custGeom>
                <a:avLst/>
                <a:gdLst/>
                <a:ahLst/>
                <a:cxnLst/>
                <a:rect l="l" t="t" r="r" b="b"/>
                <a:pathLst>
                  <a:path w="6552327" h="1280145" extrusionOk="0">
                    <a:moveTo>
                      <a:pt x="14791" y="0"/>
                    </a:moveTo>
                    <a:lnTo>
                      <a:pt x="6537537" y="0"/>
                    </a:lnTo>
                    <a:cubicBezTo>
                      <a:pt x="6545705" y="0"/>
                      <a:pt x="6552327" y="6622"/>
                      <a:pt x="6552327" y="14791"/>
                    </a:cubicBezTo>
                    <a:lnTo>
                      <a:pt x="6552327" y="1265354"/>
                    </a:lnTo>
                    <a:cubicBezTo>
                      <a:pt x="6552327" y="1273523"/>
                      <a:pt x="6545705" y="1280145"/>
                      <a:pt x="6537537" y="1280145"/>
                    </a:cubicBezTo>
                    <a:lnTo>
                      <a:pt x="14791" y="1280145"/>
                    </a:lnTo>
                    <a:cubicBezTo>
                      <a:pt x="6622" y="1280145"/>
                      <a:pt x="0" y="1273523"/>
                      <a:pt x="0" y="1265354"/>
                    </a:cubicBezTo>
                    <a:lnTo>
                      <a:pt x="0" y="14791"/>
                    </a:lnTo>
                    <a:cubicBezTo>
                      <a:pt x="0" y="6622"/>
                      <a:pt x="6622" y="0"/>
                      <a:pt x="14791" y="0"/>
                    </a:cubicBezTo>
                    <a:close/>
                  </a:path>
                </a:pathLst>
              </a:custGeom>
              <a:solidFill>
                <a:srgbClr val="EBE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514;p22">
                <a:extLst>
                  <a:ext uri="{FF2B5EF4-FFF2-40B4-BE49-F238E27FC236}">
                    <a16:creationId xmlns:a16="http://schemas.microsoft.com/office/drawing/2014/main" id="{A676C8CC-E01E-9320-3F02-C39A672FB2BD}"/>
                  </a:ext>
                </a:extLst>
              </p:cNvPr>
              <p:cNvSpPr txBox="1"/>
              <p:nvPr/>
            </p:nvSpPr>
            <p:spPr>
              <a:xfrm>
                <a:off x="294495" y="-444208"/>
                <a:ext cx="6281868" cy="126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45150" rIns="45150" bIns="451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48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3" name="Google Shape;533;p22">
              <a:extLst>
                <a:ext uri="{FF2B5EF4-FFF2-40B4-BE49-F238E27FC236}">
                  <a16:creationId xmlns:a16="http://schemas.microsoft.com/office/drawing/2014/main" id="{458ADA3A-5B0A-7E28-3511-46BAB8E36A26}"/>
                </a:ext>
              </a:extLst>
            </p:cNvPr>
            <p:cNvCxnSpPr>
              <a:cxnSpLocks/>
            </p:cNvCxnSpPr>
            <p:nvPr/>
          </p:nvCxnSpPr>
          <p:spPr>
            <a:xfrm>
              <a:off x="10050362" y="7327509"/>
              <a:ext cx="8014381" cy="25791"/>
            </a:xfrm>
            <a:prstGeom prst="straightConnector1">
              <a:avLst/>
            </a:prstGeom>
            <a:noFill/>
            <a:ln w="57150" cap="flat" cmpd="sng">
              <a:solidFill>
                <a:srgbClr val="EBEFF3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65" name="Google Shape;546;p22">
              <a:extLst>
                <a:ext uri="{FF2B5EF4-FFF2-40B4-BE49-F238E27FC236}">
                  <a16:creationId xmlns:a16="http://schemas.microsoft.com/office/drawing/2014/main" id="{D00A1E08-0824-9908-A199-E0E33EBB8A16}"/>
                </a:ext>
              </a:extLst>
            </p:cNvPr>
            <p:cNvSpPr txBox="1"/>
            <p:nvPr/>
          </p:nvSpPr>
          <p:spPr>
            <a:xfrm>
              <a:off x="10324244" y="2669175"/>
              <a:ext cx="7518960" cy="444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74274" lvl="1" algn="l">
                <a:lnSpc>
                  <a:spcPct val="12000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Alasan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tsb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antara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lain :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Mengikuti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atau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suami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istri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tugas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negara/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tugas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belajar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didalam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luar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negeri; 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suami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istri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bekerja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di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dalam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luar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negeri; 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Menjalani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program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untuk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mendapatkan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keturunan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; 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anak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yang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berkebutuhan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khusus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; 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suami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isteri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anak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yang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memerlukan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perawatan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khusus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; </a:t>
              </a:r>
            </a:p>
            <a:p>
              <a:pPr marL="627063" lvl="1" indent="-342900" algn="l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merawat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orang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tua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mertua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yang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sakit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uzur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; </a:t>
              </a:r>
            </a:p>
          </p:txBody>
        </p:sp>
        <p:cxnSp>
          <p:nvCxnSpPr>
            <p:cNvPr id="74" name="Google Shape;555;p22">
              <a:extLst>
                <a:ext uri="{FF2B5EF4-FFF2-40B4-BE49-F238E27FC236}">
                  <a16:creationId xmlns:a16="http://schemas.microsoft.com/office/drawing/2014/main" id="{3136CC8B-C9D9-508C-E8E7-08B173B18D45}"/>
                </a:ext>
              </a:extLst>
            </p:cNvPr>
            <p:cNvCxnSpPr/>
            <p:nvPr/>
          </p:nvCxnSpPr>
          <p:spPr>
            <a:xfrm>
              <a:off x="18019772" y="7393499"/>
              <a:ext cx="0" cy="1636201"/>
            </a:xfrm>
            <a:prstGeom prst="straightConnector1">
              <a:avLst/>
            </a:prstGeom>
            <a:noFill/>
            <a:ln w="57150" cap="flat" cmpd="sng">
              <a:solidFill>
                <a:srgbClr val="EBEFF3">
                  <a:alpha val="49803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78" name="Google Shape;524;p22">
            <a:extLst>
              <a:ext uri="{FF2B5EF4-FFF2-40B4-BE49-F238E27FC236}">
                <a16:creationId xmlns:a16="http://schemas.microsoft.com/office/drawing/2014/main" id="{B88DFA44-7725-74AF-43FB-06958BF884D0}"/>
              </a:ext>
            </a:extLst>
          </p:cNvPr>
          <p:cNvGrpSpPr/>
          <p:nvPr/>
        </p:nvGrpSpPr>
        <p:grpSpPr>
          <a:xfrm>
            <a:off x="1683628" y="9146523"/>
            <a:ext cx="9802248" cy="931800"/>
            <a:chOff x="0" y="-9525"/>
            <a:chExt cx="6552327" cy="1289670"/>
          </a:xfrm>
        </p:grpSpPr>
        <p:sp>
          <p:nvSpPr>
            <p:cNvPr id="79" name="Google Shape;525;p22">
              <a:extLst>
                <a:ext uri="{FF2B5EF4-FFF2-40B4-BE49-F238E27FC236}">
                  <a16:creationId xmlns:a16="http://schemas.microsoft.com/office/drawing/2014/main" id="{DF0EF981-1E8D-F6E2-227B-3A3D659C3B5E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26;p22">
              <a:extLst>
                <a:ext uri="{FF2B5EF4-FFF2-40B4-BE49-F238E27FC236}">
                  <a16:creationId xmlns:a16="http://schemas.microsoft.com/office/drawing/2014/main" id="{BCD34C54-EE60-D8BE-FE5A-081505677FC4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530;p22">
            <a:extLst>
              <a:ext uri="{FF2B5EF4-FFF2-40B4-BE49-F238E27FC236}">
                <a16:creationId xmlns:a16="http://schemas.microsoft.com/office/drawing/2014/main" id="{EA059794-CBBA-EA70-E041-E62F8FA21A73}"/>
              </a:ext>
            </a:extLst>
          </p:cNvPr>
          <p:cNvGrpSpPr/>
          <p:nvPr/>
        </p:nvGrpSpPr>
        <p:grpSpPr>
          <a:xfrm>
            <a:off x="1447800" y="8994123"/>
            <a:ext cx="9870989" cy="931800"/>
            <a:chOff x="0" y="-9525"/>
            <a:chExt cx="6293144" cy="1289670"/>
          </a:xfrm>
        </p:grpSpPr>
        <p:sp>
          <p:nvSpPr>
            <p:cNvPr id="82" name="Google Shape;531;p22">
              <a:extLst>
                <a:ext uri="{FF2B5EF4-FFF2-40B4-BE49-F238E27FC236}">
                  <a16:creationId xmlns:a16="http://schemas.microsoft.com/office/drawing/2014/main" id="{1175B5EE-4357-9DE1-425E-9C035914ABA0}"/>
                </a:ext>
              </a:extLst>
            </p:cNvPr>
            <p:cNvSpPr/>
            <p:nvPr/>
          </p:nvSpPr>
          <p:spPr>
            <a:xfrm>
              <a:off x="0" y="0"/>
              <a:ext cx="6293144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32;p22">
              <a:extLst>
                <a:ext uri="{FF2B5EF4-FFF2-40B4-BE49-F238E27FC236}">
                  <a16:creationId xmlns:a16="http://schemas.microsoft.com/office/drawing/2014/main" id="{957D5ABA-0D2E-22B1-C5BA-4FD2D265ED06}"/>
                </a:ext>
              </a:extLst>
            </p:cNvPr>
            <p:cNvSpPr txBox="1"/>
            <p:nvPr/>
          </p:nvSpPr>
          <p:spPr>
            <a:xfrm>
              <a:off x="0" y="-9525"/>
              <a:ext cx="6194733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536;p22">
            <a:extLst>
              <a:ext uri="{FF2B5EF4-FFF2-40B4-BE49-F238E27FC236}">
                <a16:creationId xmlns:a16="http://schemas.microsoft.com/office/drawing/2014/main" id="{4D88E846-3485-7919-EB94-9FEE8FF21F57}"/>
              </a:ext>
            </a:extLst>
          </p:cNvPr>
          <p:cNvSpPr/>
          <p:nvPr/>
        </p:nvSpPr>
        <p:spPr>
          <a:xfrm>
            <a:off x="1754550" y="9132081"/>
            <a:ext cx="1622672" cy="782710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544;p22">
            <a:extLst>
              <a:ext uri="{FF2B5EF4-FFF2-40B4-BE49-F238E27FC236}">
                <a16:creationId xmlns:a16="http://schemas.microsoft.com/office/drawing/2014/main" id="{C98584B6-BCB7-FCC0-4EED-048959730633}"/>
              </a:ext>
            </a:extLst>
          </p:cNvPr>
          <p:cNvSpPr txBox="1"/>
          <p:nvPr/>
        </p:nvSpPr>
        <p:spPr>
          <a:xfrm>
            <a:off x="3179566" y="8989784"/>
            <a:ext cx="7479403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74" lvl="1" algn="l">
              <a:lnSpc>
                <a:spcPts val="3811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Wajib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melaporkan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secara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tertulis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paling lama 1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setelah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selesai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CLTN</a:t>
            </a:r>
          </a:p>
        </p:txBody>
      </p:sp>
      <p:sp>
        <p:nvSpPr>
          <p:cNvPr id="86" name="Google Shape;549;p22">
            <a:extLst>
              <a:ext uri="{FF2B5EF4-FFF2-40B4-BE49-F238E27FC236}">
                <a16:creationId xmlns:a16="http://schemas.microsoft.com/office/drawing/2014/main" id="{C3131047-0BB5-8159-5E54-74B5D9A38478}"/>
              </a:ext>
            </a:extLst>
          </p:cNvPr>
          <p:cNvSpPr txBox="1"/>
          <p:nvPr/>
        </p:nvSpPr>
        <p:spPr>
          <a:xfrm>
            <a:off x="1974309" y="9016157"/>
            <a:ext cx="110818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06.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7" name="Google Shape;552;p22">
            <a:extLst>
              <a:ext uri="{FF2B5EF4-FFF2-40B4-BE49-F238E27FC236}">
                <a16:creationId xmlns:a16="http://schemas.microsoft.com/office/drawing/2014/main" id="{B7CB4B19-474C-2520-18B7-170D1F5BD2B8}"/>
              </a:ext>
            </a:extLst>
          </p:cNvPr>
          <p:cNvCxnSpPr>
            <a:cxnSpLocks/>
          </p:cNvCxnSpPr>
          <p:nvPr/>
        </p:nvCxnSpPr>
        <p:spPr>
          <a:xfrm>
            <a:off x="3074866" y="4884397"/>
            <a:ext cx="4412501" cy="5"/>
          </a:xfrm>
          <a:prstGeom prst="straightConnector1">
            <a:avLst/>
          </a:prstGeom>
          <a:noFill/>
          <a:ln w="57150" cap="flat" cmpd="sng">
            <a:solidFill>
              <a:srgbClr val="EBEFF3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8" name="Google Shape;545;p22">
            <a:extLst>
              <a:ext uri="{FF2B5EF4-FFF2-40B4-BE49-F238E27FC236}">
                <a16:creationId xmlns:a16="http://schemas.microsoft.com/office/drawing/2014/main" id="{918D7B06-C2EA-2925-C732-BEB73DFDE1CE}"/>
              </a:ext>
            </a:extLst>
          </p:cNvPr>
          <p:cNvSpPr txBox="1"/>
          <p:nvPr/>
        </p:nvSpPr>
        <p:spPr>
          <a:xfrm>
            <a:off x="3489646" y="8122458"/>
            <a:ext cx="726212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Masa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PNS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diperhitungkan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selama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CLTN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02" name="Google Shape;524;p22">
            <a:extLst>
              <a:ext uri="{FF2B5EF4-FFF2-40B4-BE49-F238E27FC236}">
                <a16:creationId xmlns:a16="http://schemas.microsoft.com/office/drawing/2014/main" id="{3AB508B6-8353-EDB1-51A9-681CD7E2E39A}"/>
              </a:ext>
            </a:extLst>
          </p:cNvPr>
          <p:cNvGrpSpPr/>
          <p:nvPr/>
        </p:nvGrpSpPr>
        <p:grpSpPr>
          <a:xfrm>
            <a:off x="1683627" y="5094449"/>
            <a:ext cx="9685725" cy="1288117"/>
            <a:chOff x="0" y="-9525"/>
            <a:chExt cx="6552327" cy="1289670"/>
          </a:xfrm>
        </p:grpSpPr>
        <p:sp>
          <p:nvSpPr>
            <p:cNvPr id="103" name="Google Shape;525;p22">
              <a:extLst>
                <a:ext uri="{FF2B5EF4-FFF2-40B4-BE49-F238E27FC236}">
                  <a16:creationId xmlns:a16="http://schemas.microsoft.com/office/drawing/2014/main" id="{2D890E54-8BC7-AA78-96F5-F5F44B6681FD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26;p22">
              <a:extLst>
                <a:ext uri="{FF2B5EF4-FFF2-40B4-BE49-F238E27FC236}">
                  <a16:creationId xmlns:a16="http://schemas.microsoft.com/office/drawing/2014/main" id="{395367A7-3D29-4996-C8E4-AB3FA237B4BE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530;p22">
            <a:extLst>
              <a:ext uri="{FF2B5EF4-FFF2-40B4-BE49-F238E27FC236}">
                <a16:creationId xmlns:a16="http://schemas.microsoft.com/office/drawing/2014/main" id="{D971D958-BFCA-504F-23C1-82331D2C1FFC}"/>
              </a:ext>
            </a:extLst>
          </p:cNvPr>
          <p:cNvGrpSpPr/>
          <p:nvPr/>
        </p:nvGrpSpPr>
        <p:grpSpPr>
          <a:xfrm>
            <a:off x="1531227" y="4942049"/>
            <a:ext cx="9685725" cy="1288117"/>
            <a:chOff x="0" y="-9525"/>
            <a:chExt cx="6552327" cy="1289670"/>
          </a:xfrm>
        </p:grpSpPr>
        <p:sp>
          <p:nvSpPr>
            <p:cNvPr id="106" name="Google Shape;531;p22">
              <a:extLst>
                <a:ext uri="{FF2B5EF4-FFF2-40B4-BE49-F238E27FC236}">
                  <a16:creationId xmlns:a16="http://schemas.microsoft.com/office/drawing/2014/main" id="{6302DEA3-30BD-00BE-9FCB-991A29DECBB3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32;p22">
              <a:extLst>
                <a:ext uri="{FF2B5EF4-FFF2-40B4-BE49-F238E27FC236}">
                  <a16:creationId xmlns:a16="http://schemas.microsoft.com/office/drawing/2014/main" id="{3A3BC9B8-BB67-6BCC-339F-53E4015FE049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536;p22">
            <a:extLst>
              <a:ext uri="{FF2B5EF4-FFF2-40B4-BE49-F238E27FC236}">
                <a16:creationId xmlns:a16="http://schemas.microsoft.com/office/drawing/2014/main" id="{2D98CF9F-60CC-C8EE-6203-66A3407D7F8D}"/>
              </a:ext>
            </a:extLst>
          </p:cNvPr>
          <p:cNvSpPr/>
          <p:nvPr/>
        </p:nvSpPr>
        <p:spPr>
          <a:xfrm>
            <a:off x="1754549" y="5080008"/>
            <a:ext cx="1603381" cy="1082015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549;p22">
            <a:extLst>
              <a:ext uri="{FF2B5EF4-FFF2-40B4-BE49-F238E27FC236}">
                <a16:creationId xmlns:a16="http://schemas.microsoft.com/office/drawing/2014/main" id="{E06D8434-33E5-797C-04E7-7DBA766A026E}"/>
              </a:ext>
            </a:extLst>
          </p:cNvPr>
          <p:cNvSpPr txBox="1"/>
          <p:nvPr/>
        </p:nvSpPr>
        <p:spPr>
          <a:xfrm>
            <a:off x="1974309" y="5158631"/>
            <a:ext cx="1095008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03.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0" name="Google Shape;552;p22">
            <a:extLst>
              <a:ext uri="{FF2B5EF4-FFF2-40B4-BE49-F238E27FC236}">
                <a16:creationId xmlns:a16="http://schemas.microsoft.com/office/drawing/2014/main" id="{1D3D8CAE-6B38-D83D-3067-E59B2A50DA97}"/>
              </a:ext>
            </a:extLst>
          </p:cNvPr>
          <p:cNvCxnSpPr>
            <a:cxnSpLocks/>
          </p:cNvCxnSpPr>
          <p:nvPr/>
        </p:nvCxnSpPr>
        <p:spPr>
          <a:xfrm>
            <a:off x="4215661" y="5726093"/>
            <a:ext cx="4370698" cy="25"/>
          </a:xfrm>
          <a:prstGeom prst="straightConnector1">
            <a:avLst/>
          </a:prstGeom>
          <a:noFill/>
          <a:ln w="57150" cap="flat" cmpd="sng">
            <a:solidFill>
              <a:srgbClr val="EBEFF3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11" name="Google Shape;524;p22">
            <a:extLst>
              <a:ext uri="{FF2B5EF4-FFF2-40B4-BE49-F238E27FC236}">
                <a16:creationId xmlns:a16="http://schemas.microsoft.com/office/drawing/2014/main" id="{7DD98ABB-47C5-EF8A-F44F-8A8A5BF72A47}"/>
              </a:ext>
            </a:extLst>
          </p:cNvPr>
          <p:cNvGrpSpPr/>
          <p:nvPr/>
        </p:nvGrpSpPr>
        <p:grpSpPr>
          <a:xfrm>
            <a:off x="1694397" y="6534966"/>
            <a:ext cx="9727557" cy="1199334"/>
            <a:chOff x="0" y="-9525"/>
            <a:chExt cx="6552327" cy="1289670"/>
          </a:xfrm>
        </p:grpSpPr>
        <p:sp>
          <p:nvSpPr>
            <p:cNvPr id="112" name="Google Shape;525;p22">
              <a:extLst>
                <a:ext uri="{FF2B5EF4-FFF2-40B4-BE49-F238E27FC236}">
                  <a16:creationId xmlns:a16="http://schemas.microsoft.com/office/drawing/2014/main" id="{8C493047-B87C-4BFB-8C12-1006D9C02A50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26;p22">
              <a:extLst>
                <a:ext uri="{FF2B5EF4-FFF2-40B4-BE49-F238E27FC236}">
                  <a16:creationId xmlns:a16="http://schemas.microsoft.com/office/drawing/2014/main" id="{B3CB3543-022E-3743-0F24-2FD912A5D2EE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530;p22">
            <a:extLst>
              <a:ext uri="{FF2B5EF4-FFF2-40B4-BE49-F238E27FC236}">
                <a16:creationId xmlns:a16="http://schemas.microsoft.com/office/drawing/2014/main" id="{AF7F7E9A-97F9-49FB-246E-006C18967CE4}"/>
              </a:ext>
            </a:extLst>
          </p:cNvPr>
          <p:cNvGrpSpPr/>
          <p:nvPr/>
        </p:nvGrpSpPr>
        <p:grpSpPr>
          <a:xfrm>
            <a:off x="1541997" y="6382566"/>
            <a:ext cx="9727557" cy="1199334"/>
            <a:chOff x="0" y="-9525"/>
            <a:chExt cx="6552327" cy="1289670"/>
          </a:xfrm>
        </p:grpSpPr>
        <p:sp>
          <p:nvSpPr>
            <p:cNvPr id="115" name="Google Shape;531;p22">
              <a:extLst>
                <a:ext uri="{FF2B5EF4-FFF2-40B4-BE49-F238E27FC236}">
                  <a16:creationId xmlns:a16="http://schemas.microsoft.com/office/drawing/2014/main" id="{C228FABF-67AB-9190-9491-4E81A0DED603}"/>
                </a:ext>
              </a:extLst>
            </p:cNvPr>
            <p:cNvSpPr/>
            <p:nvPr/>
          </p:nvSpPr>
          <p:spPr>
            <a:xfrm>
              <a:off x="0" y="0"/>
              <a:ext cx="6552327" cy="1280145"/>
            </a:xfrm>
            <a:custGeom>
              <a:avLst/>
              <a:gdLst/>
              <a:ahLst/>
              <a:cxnLst/>
              <a:rect l="l" t="t" r="r" b="b"/>
              <a:pathLst>
                <a:path w="6552327" h="1280145" extrusionOk="0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32;p22">
              <a:extLst>
                <a:ext uri="{FF2B5EF4-FFF2-40B4-BE49-F238E27FC236}">
                  <a16:creationId xmlns:a16="http://schemas.microsoft.com/office/drawing/2014/main" id="{AB434979-4990-89B7-2387-FD91286987BE}"/>
                </a:ext>
              </a:extLst>
            </p:cNvPr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45150" rIns="45150" bIns="45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536;p22">
            <a:extLst>
              <a:ext uri="{FF2B5EF4-FFF2-40B4-BE49-F238E27FC236}">
                <a16:creationId xmlns:a16="http://schemas.microsoft.com/office/drawing/2014/main" id="{F4DFA3D2-56AC-E7F7-1007-2A01F46B9D6D}"/>
              </a:ext>
            </a:extLst>
          </p:cNvPr>
          <p:cNvSpPr/>
          <p:nvPr/>
        </p:nvSpPr>
        <p:spPr>
          <a:xfrm>
            <a:off x="1765320" y="6520525"/>
            <a:ext cx="1610306" cy="1007438"/>
          </a:xfrm>
          <a:custGeom>
            <a:avLst/>
            <a:gdLst/>
            <a:ahLst/>
            <a:cxnLst/>
            <a:rect l="l" t="t" r="r" b="b"/>
            <a:pathLst>
              <a:path w="1386365" h="1384632" extrusionOk="0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544;p22">
            <a:extLst>
              <a:ext uri="{FF2B5EF4-FFF2-40B4-BE49-F238E27FC236}">
                <a16:creationId xmlns:a16="http://schemas.microsoft.com/office/drawing/2014/main" id="{C4F44C7C-7FEC-039F-5E5C-CCD151819AB5}"/>
              </a:ext>
            </a:extLst>
          </p:cNvPr>
          <p:cNvSpPr txBox="1"/>
          <p:nvPr/>
        </p:nvSpPr>
        <p:spPr>
          <a:xfrm>
            <a:off x="3228764" y="6562147"/>
            <a:ext cx="742241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4163" lvl="1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PNS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diberhentikan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jabatannya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menerima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penghasilan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selama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CLTN</a:t>
            </a:r>
          </a:p>
        </p:txBody>
      </p:sp>
      <p:sp>
        <p:nvSpPr>
          <p:cNvPr id="119" name="Google Shape;549;p22">
            <a:extLst>
              <a:ext uri="{FF2B5EF4-FFF2-40B4-BE49-F238E27FC236}">
                <a16:creationId xmlns:a16="http://schemas.microsoft.com/office/drawing/2014/main" id="{88EC06A5-DBF0-0695-C68D-4E8CF0A0A4C5}"/>
              </a:ext>
            </a:extLst>
          </p:cNvPr>
          <p:cNvSpPr txBox="1"/>
          <p:nvPr/>
        </p:nvSpPr>
        <p:spPr>
          <a:xfrm>
            <a:off x="1985078" y="6582766"/>
            <a:ext cx="1099736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4F9FDF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04.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545;p22">
            <a:extLst>
              <a:ext uri="{FF2B5EF4-FFF2-40B4-BE49-F238E27FC236}">
                <a16:creationId xmlns:a16="http://schemas.microsoft.com/office/drawing/2014/main" id="{FDE33F7C-2163-EB95-D4FB-3F10928C9122}"/>
              </a:ext>
            </a:extLst>
          </p:cNvPr>
          <p:cNvSpPr txBox="1"/>
          <p:nvPr/>
        </p:nvSpPr>
        <p:spPr>
          <a:xfrm>
            <a:off x="3500786" y="5147841"/>
            <a:ext cx="7167214" cy="81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paling lama 3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diperpanjang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alasan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penting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;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45944B-C070-E7E0-544D-5516B449DF02}"/>
              </a:ext>
            </a:extLst>
          </p:cNvPr>
          <p:cNvGrpSpPr/>
          <p:nvPr/>
        </p:nvGrpSpPr>
        <p:grpSpPr>
          <a:xfrm>
            <a:off x="13496438" y="6792170"/>
            <a:ext cx="4646159" cy="3507964"/>
            <a:chOff x="78246" y="5759408"/>
            <a:chExt cx="4646159" cy="4064547"/>
          </a:xfrm>
        </p:grpSpPr>
        <p:sp>
          <p:nvSpPr>
            <p:cNvPr id="150" name="Cloud 149">
              <a:extLst>
                <a:ext uri="{FF2B5EF4-FFF2-40B4-BE49-F238E27FC236}">
                  <a16:creationId xmlns:a16="http://schemas.microsoft.com/office/drawing/2014/main" id="{4E78D137-E627-5916-3E90-6EC70708D1C2}"/>
                </a:ext>
              </a:extLst>
            </p:cNvPr>
            <p:cNvSpPr/>
            <p:nvPr/>
          </p:nvSpPr>
          <p:spPr>
            <a:xfrm>
              <a:off x="78246" y="5759408"/>
              <a:ext cx="4646159" cy="4064547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Google Shape;387;p19">
              <a:extLst>
                <a:ext uri="{FF2B5EF4-FFF2-40B4-BE49-F238E27FC236}">
                  <a16:creationId xmlns:a16="http://schemas.microsoft.com/office/drawing/2014/main" id="{65EC9947-98DE-9DA4-36ED-53E87E48ADBD}"/>
                </a:ext>
              </a:extLst>
            </p:cNvPr>
            <p:cNvSpPr txBox="1"/>
            <p:nvPr/>
          </p:nvSpPr>
          <p:spPr>
            <a:xfrm>
              <a:off x="609600" y="6848951"/>
              <a:ext cx="3531590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Per BKN No 24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Tahun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2017 jo Per BKN No. 7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Tahun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2021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Tentang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Tata Cara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Pemberian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Cuti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Pegawai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Negeri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Sipil</a:t>
              </a:r>
              <a:endPara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67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36870" y="-1312917"/>
            <a:ext cx="2625834" cy="262583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095156">
            <a:off x="14074237" y="7160484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0" y="0"/>
            <a:ext cx="1320130" cy="1848182"/>
          </a:xfrm>
          <a:custGeom>
            <a:avLst/>
            <a:gdLst/>
            <a:ahLst/>
            <a:cxnLst/>
            <a:rect l="l" t="t" r="r" b="b"/>
            <a:pathLst>
              <a:path w="1320130" h="1848182">
                <a:moveTo>
                  <a:pt x="0" y="0"/>
                </a:moveTo>
                <a:lnTo>
                  <a:pt x="1320130" y="0"/>
                </a:lnTo>
                <a:lnTo>
                  <a:pt x="1320130" y="1848182"/>
                </a:lnTo>
                <a:lnTo>
                  <a:pt x="0" y="1848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819891" y="5556028"/>
            <a:ext cx="3354260" cy="4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FFFAE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969613" y="8503491"/>
            <a:ext cx="2278410" cy="4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FFFAEB"/>
                </a:solidFill>
                <a:latin typeface="DM Sans Bold"/>
                <a:ea typeface="DM Sans Bold"/>
                <a:cs typeface="DM Sans Bold"/>
                <a:sym typeface="DM Sans Bold"/>
              </a:rPr>
              <a:t>07</a:t>
            </a:r>
          </a:p>
        </p:txBody>
      </p:sp>
      <p:sp>
        <p:nvSpPr>
          <p:cNvPr id="71" name="Freeform 71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909B343-05BF-49CB-4499-5EF192ED8DF8}"/>
              </a:ext>
            </a:extLst>
          </p:cNvPr>
          <p:cNvGrpSpPr/>
          <p:nvPr/>
        </p:nvGrpSpPr>
        <p:grpSpPr>
          <a:xfrm>
            <a:off x="13913717" y="5199525"/>
            <a:ext cx="4646159" cy="3507964"/>
            <a:chOff x="78246" y="5759408"/>
            <a:chExt cx="4646159" cy="4064547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80F9564F-21F9-ECAA-052C-DA8A8A8ECE0D}"/>
                </a:ext>
              </a:extLst>
            </p:cNvPr>
            <p:cNvSpPr/>
            <p:nvPr/>
          </p:nvSpPr>
          <p:spPr>
            <a:xfrm>
              <a:off x="78246" y="5759408"/>
              <a:ext cx="4646159" cy="4064547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Google Shape;387;p19">
              <a:extLst>
                <a:ext uri="{FF2B5EF4-FFF2-40B4-BE49-F238E27FC236}">
                  <a16:creationId xmlns:a16="http://schemas.microsoft.com/office/drawing/2014/main" id="{CBDF58B7-8F74-6ECB-3197-1866643FC4AC}"/>
                </a:ext>
              </a:extLst>
            </p:cNvPr>
            <p:cNvSpPr txBox="1"/>
            <p:nvPr/>
          </p:nvSpPr>
          <p:spPr>
            <a:xfrm>
              <a:off x="609600" y="6848951"/>
              <a:ext cx="3531590" cy="599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85A3759B-2B37-18D2-277E-23ED11E8A670}"/>
              </a:ext>
            </a:extLst>
          </p:cNvPr>
          <p:cNvSpPr txBox="1"/>
          <p:nvPr/>
        </p:nvSpPr>
        <p:spPr>
          <a:xfrm>
            <a:off x="14720917" y="6061741"/>
            <a:ext cx="33560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SKB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Menpan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RB,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Mendagri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Kepala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BKN,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Ketua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KASN dan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Ketua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Bawaslu</a:t>
            </a:r>
            <a:r>
              <a:rPr lang="en-US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No. 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2022; No. 800-5474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246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30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2022, No. 1447.1/PM.01/ K.1/09/2022</a:t>
            </a:r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59144FC-3176-95C8-E579-6FB3AA1A9F27}"/>
              </a:ext>
            </a:extLst>
          </p:cNvPr>
          <p:cNvSpPr txBox="1"/>
          <p:nvPr/>
        </p:nvSpPr>
        <p:spPr>
          <a:xfrm>
            <a:off x="2286000" y="3434601"/>
            <a:ext cx="6477268" cy="244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46475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Calon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/DPR/DPD/DPRD/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/Wali Kota/Wakil Wali Kota)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213291A-DB27-A61C-B4E4-C19054A2F32E}"/>
              </a:ext>
            </a:extLst>
          </p:cNvPr>
          <p:cNvSpPr txBox="1"/>
          <p:nvPr/>
        </p:nvSpPr>
        <p:spPr>
          <a:xfrm>
            <a:off x="6350131" y="6134100"/>
            <a:ext cx="7899269" cy="388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59163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53975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lphaLcPeriod"/>
              <a:tabLst>
                <a:tab pos="3459163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Bakal Calon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/DPR/DPRD/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/Wali Kota/Wakil Wali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lphaLcPeriod"/>
              <a:tabLst>
                <a:tab pos="34591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Masyarakat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independent)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Bakal Calon (DPD/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/Wakil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/Wali Kota/Wakil Wali Kota)</a:t>
            </a:r>
          </a:p>
        </p:txBody>
      </p:sp>
      <p:cxnSp>
        <p:nvCxnSpPr>
          <p:cNvPr id="152" name="Google Shape;366;p27">
            <a:extLst>
              <a:ext uri="{FF2B5EF4-FFF2-40B4-BE49-F238E27FC236}">
                <a16:creationId xmlns:a16="http://schemas.microsoft.com/office/drawing/2014/main" id="{6CC44032-5CAA-13B8-2937-70A62C002594}"/>
              </a:ext>
            </a:extLst>
          </p:cNvPr>
          <p:cNvCxnSpPr/>
          <p:nvPr/>
        </p:nvCxnSpPr>
        <p:spPr>
          <a:xfrm>
            <a:off x="3116500" y="5954274"/>
            <a:ext cx="81153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371;p27">
            <a:extLst>
              <a:ext uri="{FF2B5EF4-FFF2-40B4-BE49-F238E27FC236}">
                <a16:creationId xmlns:a16="http://schemas.microsoft.com/office/drawing/2014/main" id="{BC187D3A-F1CD-3F56-9013-1ECDD10E8D24}"/>
              </a:ext>
            </a:extLst>
          </p:cNvPr>
          <p:cNvSpPr/>
          <p:nvPr/>
        </p:nvSpPr>
        <p:spPr>
          <a:xfrm>
            <a:off x="4393253" y="5885341"/>
            <a:ext cx="176400" cy="176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372;p27">
            <a:extLst>
              <a:ext uri="{FF2B5EF4-FFF2-40B4-BE49-F238E27FC236}">
                <a16:creationId xmlns:a16="http://schemas.microsoft.com/office/drawing/2014/main" id="{9C9F1165-B8FA-9672-C4D7-D2275D6F59AC}"/>
              </a:ext>
            </a:extLst>
          </p:cNvPr>
          <p:cNvSpPr/>
          <p:nvPr/>
        </p:nvSpPr>
        <p:spPr>
          <a:xfrm>
            <a:off x="9482972" y="5954274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roup 6">
            <a:extLst>
              <a:ext uri="{FF2B5EF4-FFF2-40B4-BE49-F238E27FC236}">
                <a16:creationId xmlns:a16="http://schemas.microsoft.com/office/drawing/2014/main" id="{47878435-FB6C-2D0A-B5CB-45B0713BBCEF}"/>
              </a:ext>
            </a:extLst>
          </p:cNvPr>
          <p:cNvGrpSpPr/>
          <p:nvPr/>
        </p:nvGrpSpPr>
        <p:grpSpPr>
          <a:xfrm>
            <a:off x="3226935" y="1591440"/>
            <a:ext cx="11546337" cy="1268429"/>
            <a:chOff x="0" y="0"/>
            <a:chExt cx="3041011" cy="334072"/>
          </a:xfrm>
        </p:grpSpPr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id="{17785FBB-108B-81AF-3F89-5F3C601AEDEA}"/>
                </a:ext>
              </a:extLst>
            </p:cNvPr>
            <p:cNvSpPr/>
            <p:nvPr/>
          </p:nvSpPr>
          <p:spPr>
            <a:xfrm>
              <a:off x="0" y="0"/>
              <a:ext cx="3041011" cy="334072"/>
            </a:xfrm>
            <a:custGeom>
              <a:avLst/>
              <a:gdLst/>
              <a:ahLst/>
              <a:cxnLst/>
              <a:rect l="l" t="t" r="r" b="b"/>
              <a:pathLst>
                <a:path w="3041011" h="334072">
                  <a:moveTo>
                    <a:pt x="22797" y="0"/>
                  </a:moveTo>
                  <a:lnTo>
                    <a:pt x="3018213" y="0"/>
                  </a:lnTo>
                  <a:cubicBezTo>
                    <a:pt x="3030804" y="0"/>
                    <a:pt x="3041011" y="10207"/>
                    <a:pt x="3041011" y="22797"/>
                  </a:cubicBezTo>
                  <a:lnTo>
                    <a:pt x="3041011" y="311275"/>
                  </a:lnTo>
                  <a:cubicBezTo>
                    <a:pt x="3041011" y="323865"/>
                    <a:pt x="3030804" y="334072"/>
                    <a:pt x="3018213" y="334072"/>
                  </a:cubicBezTo>
                  <a:lnTo>
                    <a:pt x="22797" y="334072"/>
                  </a:lnTo>
                  <a:cubicBezTo>
                    <a:pt x="10207" y="334072"/>
                    <a:pt x="0" y="323865"/>
                    <a:pt x="0" y="311275"/>
                  </a:cubicBezTo>
                  <a:lnTo>
                    <a:pt x="0" y="22797"/>
                  </a:lnTo>
                  <a:cubicBezTo>
                    <a:pt x="0" y="10207"/>
                    <a:pt x="10207" y="0"/>
                    <a:pt x="22797" y="0"/>
                  </a:cubicBezTo>
                  <a:close/>
                </a:path>
              </a:pathLst>
            </a:custGeom>
            <a:solidFill>
              <a:srgbClr val="286181"/>
            </a:solidFill>
            <a:ln cap="rnd">
              <a:noFill/>
              <a:prstDash val="solid"/>
              <a:round/>
            </a:ln>
          </p:spPr>
        </p:sp>
        <p:sp>
          <p:nvSpPr>
            <p:cNvPr id="196" name="TextBox 8">
              <a:extLst>
                <a:ext uri="{FF2B5EF4-FFF2-40B4-BE49-F238E27FC236}">
                  <a16:creationId xmlns:a16="http://schemas.microsoft.com/office/drawing/2014/main" id="{C38B3302-C8AF-B083-A97A-8BE637150103}"/>
                </a:ext>
              </a:extLst>
            </p:cNvPr>
            <p:cNvSpPr txBox="1"/>
            <p:nvPr/>
          </p:nvSpPr>
          <p:spPr>
            <a:xfrm>
              <a:off x="0" y="0"/>
              <a:ext cx="3041011" cy="334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5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ALASAN CLTN SEBAGAI NETRALITAS ASN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179AC28-FBDD-DF95-CC4B-EBEBC75CFA7B}"/>
              </a:ext>
            </a:extLst>
          </p:cNvPr>
          <p:cNvGrpSpPr/>
          <p:nvPr/>
        </p:nvGrpSpPr>
        <p:grpSpPr>
          <a:xfrm>
            <a:off x="6719439" y="6361540"/>
            <a:ext cx="3785515" cy="3430160"/>
            <a:chOff x="947302" y="2988494"/>
            <a:chExt cx="3354260" cy="2910315"/>
          </a:xfrm>
        </p:grpSpPr>
        <p:grpSp>
          <p:nvGrpSpPr>
            <p:cNvPr id="110" name="Group 13">
              <a:extLst>
                <a:ext uri="{FF2B5EF4-FFF2-40B4-BE49-F238E27FC236}">
                  <a16:creationId xmlns:a16="http://schemas.microsoft.com/office/drawing/2014/main" id="{D039003B-8FE2-EB8A-DCBF-1FAF06811A18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116" name="Freeform 14">
                <a:extLst>
                  <a:ext uri="{FF2B5EF4-FFF2-40B4-BE49-F238E27FC236}">
                    <a16:creationId xmlns:a16="http://schemas.microsoft.com/office/drawing/2014/main" id="{20C24DE3-1619-F985-781C-FC00AB250FD7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7" name="TextBox 15">
                <a:extLst>
                  <a:ext uri="{FF2B5EF4-FFF2-40B4-BE49-F238E27FC236}">
                    <a16:creationId xmlns:a16="http://schemas.microsoft.com/office/drawing/2014/main" id="{9EBDA27A-44B7-8816-4D75-95854EB4B72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1" name="Group 16">
              <a:extLst>
                <a:ext uri="{FF2B5EF4-FFF2-40B4-BE49-F238E27FC236}">
                  <a16:creationId xmlns:a16="http://schemas.microsoft.com/office/drawing/2014/main" id="{E972E6B4-24C3-1AA6-65A1-91A301E824F7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4512EEC9-2EDC-C4AC-7D7A-3157A4188A1F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115" name="TextBox 18">
                <a:extLst>
                  <a:ext uri="{FF2B5EF4-FFF2-40B4-BE49-F238E27FC236}">
                    <a16:creationId xmlns:a16="http://schemas.microsoft.com/office/drawing/2014/main" id="{5D0098CE-E3BE-6D45-335D-F3B5D419736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12" name="TextBox 19">
              <a:extLst>
                <a:ext uri="{FF2B5EF4-FFF2-40B4-BE49-F238E27FC236}">
                  <a16:creationId xmlns:a16="http://schemas.microsoft.com/office/drawing/2014/main" id="{2BF69EB2-11BD-0237-2791-CF9FEDAD5238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06</a:t>
              </a:r>
            </a:p>
          </p:txBody>
        </p:sp>
      </p:grpSp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36870" y="-1312917"/>
            <a:ext cx="2625834" cy="262583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1610" y="678702"/>
            <a:ext cx="11546337" cy="1268429"/>
            <a:chOff x="0" y="0"/>
            <a:chExt cx="3041011" cy="3340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1011" cy="334072"/>
            </a:xfrm>
            <a:custGeom>
              <a:avLst/>
              <a:gdLst/>
              <a:ahLst/>
              <a:cxnLst/>
              <a:rect l="l" t="t" r="r" b="b"/>
              <a:pathLst>
                <a:path w="3041011" h="334072">
                  <a:moveTo>
                    <a:pt x="22797" y="0"/>
                  </a:moveTo>
                  <a:lnTo>
                    <a:pt x="3018213" y="0"/>
                  </a:lnTo>
                  <a:cubicBezTo>
                    <a:pt x="3030804" y="0"/>
                    <a:pt x="3041011" y="10207"/>
                    <a:pt x="3041011" y="22797"/>
                  </a:cubicBezTo>
                  <a:lnTo>
                    <a:pt x="3041011" y="311275"/>
                  </a:lnTo>
                  <a:cubicBezTo>
                    <a:pt x="3041011" y="323865"/>
                    <a:pt x="3030804" y="334072"/>
                    <a:pt x="3018213" y="334072"/>
                  </a:cubicBezTo>
                  <a:lnTo>
                    <a:pt x="22797" y="334072"/>
                  </a:lnTo>
                  <a:cubicBezTo>
                    <a:pt x="10207" y="334072"/>
                    <a:pt x="0" y="323865"/>
                    <a:pt x="0" y="311275"/>
                  </a:cubicBezTo>
                  <a:lnTo>
                    <a:pt x="0" y="22797"/>
                  </a:lnTo>
                  <a:cubicBezTo>
                    <a:pt x="0" y="10207"/>
                    <a:pt x="10207" y="0"/>
                    <a:pt x="22797" y="0"/>
                  </a:cubicBezTo>
                  <a:close/>
                </a:path>
              </a:pathLst>
            </a:custGeom>
            <a:solidFill>
              <a:srgbClr val="286181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041011" cy="334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5"/>
                </a:lnSpc>
                <a:spcBef>
                  <a:spcPct val="0"/>
                </a:spcBef>
              </a:pPr>
              <a:r>
                <a:rPr lang="en-US" sz="2246" b="1" dirty="0">
                  <a:solidFill>
                    <a:srgbClr val="FFFFFF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KETENTUAN CLTN BAGI ASN YANG AKAN MENDAMPINGI SUAMI/ISTRI SELAMA TAHAPAN PENYELENGGARAAN PEMILU/PILKADA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1095156">
            <a:off x="14074237" y="7160484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8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73B1396-BCAC-7641-40CA-4CC7EF3B544D}"/>
              </a:ext>
            </a:extLst>
          </p:cNvPr>
          <p:cNvGrpSpPr/>
          <p:nvPr/>
        </p:nvGrpSpPr>
        <p:grpSpPr>
          <a:xfrm>
            <a:off x="947301" y="2705100"/>
            <a:ext cx="3785515" cy="3430160"/>
            <a:chOff x="947302" y="2988494"/>
            <a:chExt cx="3354260" cy="2910315"/>
          </a:xfrm>
        </p:grpSpPr>
        <p:grpSp>
          <p:nvGrpSpPr>
            <p:cNvPr id="13" name="Group 13"/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947302" y="3177941"/>
              <a:ext cx="3354260" cy="41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01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94524" y="4144448"/>
              <a:ext cx="2863431" cy="150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Diperkenankan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mendampingi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 pada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saat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pendaftaran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di KPU/KPUD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maupun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pengenalan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kepada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masyarakat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DM Sans"/>
                  <a:cs typeface="Arial" panose="020B0604020202020204" pitchFamily="34" charset="0"/>
                  <a:sym typeface="DM Sans"/>
                </a:rPr>
                <a:t>;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0" y="0"/>
            <a:ext cx="1320130" cy="1848182"/>
          </a:xfrm>
          <a:custGeom>
            <a:avLst/>
            <a:gdLst/>
            <a:ahLst/>
            <a:cxnLst/>
            <a:rect l="l" t="t" r="r" b="b"/>
            <a:pathLst>
              <a:path w="1320130" h="1848182">
                <a:moveTo>
                  <a:pt x="0" y="0"/>
                </a:moveTo>
                <a:lnTo>
                  <a:pt x="1320130" y="0"/>
                </a:lnTo>
                <a:lnTo>
                  <a:pt x="1320130" y="1848182"/>
                </a:lnTo>
                <a:lnTo>
                  <a:pt x="0" y="1848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8409575" y="3113323"/>
            <a:ext cx="3354260" cy="4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FFFAE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501160" y="6500196"/>
            <a:ext cx="2278410" cy="4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FFFAEB"/>
                </a:solidFill>
                <a:latin typeface="DM Sans Bold"/>
                <a:ea typeface="DM Sans Bold"/>
                <a:cs typeface="DM Sans Bold"/>
                <a:sym typeface="DM Sans Bold"/>
              </a:rPr>
              <a:t>07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162800" y="7353300"/>
            <a:ext cx="2959567" cy="2431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mengadakan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kegiatan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mengarah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pada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keberpihakan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pertermuan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ajakan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himbauan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seruan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dan/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pemberlan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barang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tertentu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termasuk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penggunaan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barang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milik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negara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milik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pibadi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sebagai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bentuk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dukungan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71" name="Freeform 71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F73ACD-B541-59A2-AB5F-20D2A0C40A05}"/>
              </a:ext>
            </a:extLst>
          </p:cNvPr>
          <p:cNvGrpSpPr/>
          <p:nvPr/>
        </p:nvGrpSpPr>
        <p:grpSpPr>
          <a:xfrm>
            <a:off x="4779749" y="2707731"/>
            <a:ext cx="3785515" cy="3430160"/>
            <a:chOff x="947302" y="2988494"/>
            <a:chExt cx="3354260" cy="2910315"/>
          </a:xfrm>
        </p:grpSpPr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76A8ACE5-6D00-DB29-79EB-323507FA0E15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0F3AE9E7-A2A3-6A43-182E-B49C7F19B37B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1" name="TextBox 15">
                <a:extLst>
                  <a:ext uri="{FF2B5EF4-FFF2-40B4-BE49-F238E27FC236}">
                    <a16:creationId xmlns:a16="http://schemas.microsoft.com/office/drawing/2014/main" id="{E41C5086-279D-95DE-6DD2-E48059F04E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5" name="Group 16">
              <a:extLst>
                <a:ext uri="{FF2B5EF4-FFF2-40B4-BE49-F238E27FC236}">
                  <a16:creationId xmlns:a16="http://schemas.microsoft.com/office/drawing/2014/main" id="{3C9FC0CF-00C8-1C38-118D-FBF31D3E5C3C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B2706DF-2644-1831-3B17-AA9476B70C65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79" name="TextBox 18">
                <a:extLst>
                  <a:ext uri="{FF2B5EF4-FFF2-40B4-BE49-F238E27FC236}">
                    <a16:creationId xmlns:a16="http://schemas.microsoft.com/office/drawing/2014/main" id="{81386CE3-4FD0-E0E5-3622-F89A46FCCF8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76" name="TextBox 19">
              <a:extLst>
                <a:ext uri="{FF2B5EF4-FFF2-40B4-BE49-F238E27FC236}">
                  <a16:creationId xmlns:a16="http://schemas.microsoft.com/office/drawing/2014/main" id="{9A314DC2-BFF1-2C84-E659-AB0AABE89E6B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02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257800" y="4133171"/>
            <a:ext cx="2863431" cy="152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Diperkenankan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menghadiri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kegiatan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kampanye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namun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terlibat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aktif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pelaksanaan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kampanye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tersebut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3330D0-E2B3-A9CE-339A-93789E85AE03}"/>
              </a:ext>
            </a:extLst>
          </p:cNvPr>
          <p:cNvGrpSpPr/>
          <p:nvPr/>
        </p:nvGrpSpPr>
        <p:grpSpPr>
          <a:xfrm>
            <a:off x="8612197" y="2703940"/>
            <a:ext cx="3785515" cy="3430160"/>
            <a:chOff x="947302" y="2988494"/>
            <a:chExt cx="3354260" cy="2910315"/>
          </a:xfrm>
        </p:grpSpPr>
        <p:grpSp>
          <p:nvGrpSpPr>
            <p:cNvPr id="83" name="Group 13">
              <a:extLst>
                <a:ext uri="{FF2B5EF4-FFF2-40B4-BE49-F238E27FC236}">
                  <a16:creationId xmlns:a16="http://schemas.microsoft.com/office/drawing/2014/main" id="{7AF69471-99B4-90AA-A400-6C41C831875A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7BE72F70-47EA-206F-77A4-E34F13A2DBAA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0" name="TextBox 15">
                <a:extLst>
                  <a:ext uri="{FF2B5EF4-FFF2-40B4-BE49-F238E27FC236}">
                    <a16:creationId xmlns:a16="http://schemas.microsoft.com/office/drawing/2014/main" id="{DC53DA1E-80A4-2C6B-CBD9-5017E3DB375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4" name="Group 16">
              <a:extLst>
                <a:ext uri="{FF2B5EF4-FFF2-40B4-BE49-F238E27FC236}">
                  <a16:creationId xmlns:a16="http://schemas.microsoft.com/office/drawing/2014/main" id="{94DDB266-836E-9F93-9F63-8A6DFDB0B89F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5C9E224C-7F37-4CCF-F9A0-94540EA0B8A6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88" name="TextBox 18">
                <a:extLst>
                  <a:ext uri="{FF2B5EF4-FFF2-40B4-BE49-F238E27FC236}">
                    <a16:creationId xmlns:a16="http://schemas.microsoft.com/office/drawing/2014/main" id="{64397BB3-9F7A-48C6-A7E6-F873BF3961C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85" name="TextBox 19">
              <a:extLst>
                <a:ext uri="{FF2B5EF4-FFF2-40B4-BE49-F238E27FC236}">
                  <a16:creationId xmlns:a16="http://schemas.microsoft.com/office/drawing/2014/main" id="{1A4893D4-C6A7-8E71-D4C8-B798B6AAB521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03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103386" y="4083270"/>
            <a:ext cx="2707614" cy="1822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Diperkenankan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bersama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namun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mengikuti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simbol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gerakan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digunakan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bentuk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keberpihakan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dukungan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7C0699D-94A2-CDB1-0438-DF418F5446F5}"/>
              </a:ext>
            </a:extLst>
          </p:cNvPr>
          <p:cNvGrpSpPr/>
          <p:nvPr/>
        </p:nvGrpSpPr>
        <p:grpSpPr>
          <a:xfrm>
            <a:off x="12485189" y="2703940"/>
            <a:ext cx="3785515" cy="3430160"/>
            <a:chOff x="947302" y="2988494"/>
            <a:chExt cx="3354260" cy="2910315"/>
          </a:xfrm>
        </p:grpSpPr>
        <p:grpSp>
          <p:nvGrpSpPr>
            <p:cNvPr id="92" name="Group 13">
              <a:extLst>
                <a:ext uri="{FF2B5EF4-FFF2-40B4-BE49-F238E27FC236}">
                  <a16:creationId xmlns:a16="http://schemas.microsoft.com/office/drawing/2014/main" id="{7D142337-7C58-74BC-5FE1-B9F26736F705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98" name="Freeform 14">
                <a:extLst>
                  <a:ext uri="{FF2B5EF4-FFF2-40B4-BE49-F238E27FC236}">
                    <a16:creationId xmlns:a16="http://schemas.microsoft.com/office/drawing/2014/main" id="{E0A27749-A102-970D-02EF-0EECE213B57E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9" name="TextBox 15">
                <a:extLst>
                  <a:ext uri="{FF2B5EF4-FFF2-40B4-BE49-F238E27FC236}">
                    <a16:creationId xmlns:a16="http://schemas.microsoft.com/office/drawing/2014/main" id="{6E1C772F-4954-544C-2C5D-8CEA034A0F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3" name="Group 16">
              <a:extLst>
                <a:ext uri="{FF2B5EF4-FFF2-40B4-BE49-F238E27FC236}">
                  <a16:creationId xmlns:a16="http://schemas.microsoft.com/office/drawing/2014/main" id="{4D42D58C-B5D9-683A-83B1-E9FAFE403F01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96" name="Freeform 17">
                <a:extLst>
                  <a:ext uri="{FF2B5EF4-FFF2-40B4-BE49-F238E27FC236}">
                    <a16:creationId xmlns:a16="http://schemas.microsoft.com/office/drawing/2014/main" id="{70F2AB65-ECFB-7F0F-5484-3403BCB67AF5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97" name="TextBox 18">
                <a:extLst>
                  <a:ext uri="{FF2B5EF4-FFF2-40B4-BE49-F238E27FC236}">
                    <a16:creationId xmlns:a16="http://schemas.microsoft.com/office/drawing/2014/main" id="{EC6EDE82-3C3A-BA24-DEAE-37F0602E968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94" name="TextBox 19">
              <a:extLst>
                <a:ext uri="{FF2B5EF4-FFF2-40B4-BE49-F238E27FC236}">
                  <a16:creationId xmlns:a16="http://schemas.microsoft.com/office/drawing/2014/main" id="{114AAC5C-DB98-88A3-5901-416F944DC3E6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04</a:t>
              </a: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2946230" y="4151551"/>
            <a:ext cx="2863431" cy="151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diperkenankan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pembicara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narasumber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kegiatan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partai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politik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juru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kampanye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948B559-0DE2-C34F-97D3-D5AFB0D306C0}"/>
              </a:ext>
            </a:extLst>
          </p:cNvPr>
          <p:cNvGrpSpPr/>
          <p:nvPr/>
        </p:nvGrpSpPr>
        <p:grpSpPr>
          <a:xfrm>
            <a:off x="2752221" y="6378117"/>
            <a:ext cx="3785515" cy="3430160"/>
            <a:chOff x="947302" y="2988494"/>
            <a:chExt cx="3354260" cy="2910315"/>
          </a:xfrm>
        </p:grpSpPr>
        <p:grpSp>
          <p:nvGrpSpPr>
            <p:cNvPr id="101" name="Group 13">
              <a:extLst>
                <a:ext uri="{FF2B5EF4-FFF2-40B4-BE49-F238E27FC236}">
                  <a16:creationId xmlns:a16="http://schemas.microsoft.com/office/drawing/2014/main" id="{701B075F-19BB-1A73-A199-A0C4B6FBB650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107" name="Freeform 14">
                <a:extLst>
                  <a:ext uri="{FF2B5EF4-FFF2-40B4-BE49-F238E27FC236}">
                    <a16:creationId xmlns:a16="http://schemas.microsoft.com/office/drawing/2014/main" id="{ACAB71B6-A072-E7D2-1AD6-B4B9ABE02CA9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8" name="TextBox 15">
                <a:extLst>
                  <a:ext uri="{FF2B5EF4-FFF2-40B4-BE49-F238E27FC236}">
                    <a16:creationId xmlns:a16="http://schemas.microsoft.com/office/drawing/2014/main" id="{A97F67B5-810F-5337-936B-CD0AEEC1ED8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2" name="Group 16">
              <a:extLst>
                <a:ext uri="{FF2B5EF4-FFF2-40B4-BE49-F238E27FC236}">
                  <a16:creationId xmlns:a16="http://schemas.microsoft.com/office/drawing/2014/main" id="{4899D8E4-77B7-FAF0-06DA-BF5C2CCBB0DF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858806"/>
              <a:chOff x="0" y="0"/>
              <a:chExt cx="1073340" cy="321513"/>
            </a:xfrm>
          </p:grpSpPr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7F4F8ED3-6CAC-578F-B51D-293D1D877A8B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106" name="TextBox 18">
                <a:extLst>
                  <a:ext uri="{FF2B5EF4-FFF2-40B4-BE49-F238E27FC236}">
                    <a16:creationId xmlns:a16="http://schemas.microsoft.com/office/drawing/2014/main" id="{EA18755B-4D23-4BB2-E71B-0A622910E4B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03" name="TextBox 19">
              <a:extLst>
                <a:ext uri="{FF2B5EF4-FFF2-40B4-BE49-F238E27FC236}">
                  <a16:creationId xmlns:a16="http://schemas.microsoft.com/office/drawing/2014/main" id="{36805BC8-35F0-88E3-98B5-AFD69ACB9E64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05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317766" y="7740870"/>
            <a:ext cx="2625834" cy="1822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atribut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instansi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partai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politik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pada masa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kampanye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Pemilihan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Umum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Pemilhan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2024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88C6FB0-5243-812B-023E-15D7C0AE9B93}"/>
              </a:ext>
            </a:extLst>
          </p:cNvPr>
          <p:cNvGrpSpPr/>
          <p:nvPr/>
        </p:nvGrpSpPr>
        <p:grpSpPr>
          <a:xfrm>
            <a:off x="10671818" y="6361540"/>
            <a:ext cx="3785515" cy="3430160"/>
            <a:chOff x="947302" y="2988494"/>
            <a:chExt cx="3354260" cy="2910315"/>
          </a:xfrm>
        </p:grpSpPr>
        <p:grpSp>
          <p:nvGrpSpPr>
            <p:cNvPr id="119" name="Group 13">
              <a:extLst>
                <a:ext uri="{FF2B5EF4-FFF2-40B4-BE49-F238E27FC236}">
                  <a16:creationId xmlns:a16="http://schemas.microsoft.com/office/drawing/2014/main" id="{97E03E8F-9876-D267-2A98-6E74D9230647}"/>
                </a:ext>
              </a:extLst>
            </p:cNvPr>
            <p:cNvGrpSpPr/>
            <p:nvPr/>
          </p:nvGrpSpPr>
          <p:grpSpPr>
            <a:xfrm>
              <a:off x="1190910" y="3547256"/>
              <a:ext cx="2867044" cy="2351553"/>
              <a:chOff x="0" y="0"/>
              <a:chExt cx="1295466" cy="1062543"/>
            </a:xfrm>
          </p:grpSpPr>
          <p:sp>
            <p:nvSpPr>
              <p:cNvPr id="125" name="Freeform 14">
                <a:extLst>
                  <a:ext uri="{FF2B5EF4-FFF2-40B4-BE49-F238E27FC236}">
                    <a16:creationId xmlns:a16="http://schemas.microsoft.com/office/drawing/2014/main" id="{6D493068-4586-1212-1827-911F7AD94B7D}"/>
                  </a:ext>
                </a:extLst>
              </p:cNvPr>
              <p:cNvSpPr/>
              <p:nvPr/>
            </p:nvSpPr>
            <p:spPr>
              <a:xfrm>
                <a:off x="0" y="0"/>
                <a:ext cx="1295466" cy="106254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1062543">
                    <a:moveTo>
                      <a:pt x="29703" y="0"/>
                    </a:moveTo>
                    <a:lnTo>
                      <a:pt x="1265763" y="0"/>
                    </a:lnTo>
                    <a:cubicBezTo>
                      <a:pt x="1273640" y="0"/>
                      <a:pt x="1281196" y="3129"/>
                      <a:pt x="1286766" y="8700"/>
                    </a:cubicBezTo>
                    <a:cubicBezTo>
                      <a:pt x="1292337" y="14270"/>
                      <a:pt x="1295466" y="21826"/>
                      <a:pt x="1295466" y="29703"/>
                    </a:cubicBezTo>
                    <a:lnTo>
                      <a:pt x="1295466" y="1032839"/>
                    </a:lnTo>
                    <a:cubicBezTo>
                      <a:pt x="1295466" y="1049244"/>
                      <a:pt x="1282167" y="1062543"/>
                      <a:pt x="1265763" y="1062543"/>
                    </a:cubicBezTo>
                    <a:lnTo>
                      <a:pt x="29703" y="1062543"/>
                    </a:lnTo>
                    <a:cubicBezTo>
                      <a:pt x="21826" y="1062543"/>
                      <a:pt x="14270" y="1059413"/>
                      <a:pt x="8700" y="1053843"/>
                    </a:cubicBezTo>
                    <a:cubicBezTo>
                      <a:pt x="3129" y="1048272"/>
                      <a:pt x="0" y="1040717"/>
                      <a:pt x="0" y="1032839"/>
                    </a:cubicBezTo>
                    <a:lnTo>
                      <a:pt x="0" y="29703"/>
                    </a:lnTo>
                    <a:cubicBezTo>
                      <a:pt x="0" y="21826"/>
                      <a:pt x="3129" y="14270"/>
                      <a:pt x="8700" y="8700"/>
                    </a:cubicBezTo>
                    <a:cubicBezTo>
                      <a:pt x="14270" y="3129"/>
                      <a:pt x="21826" y="0"/>
                      <a:pt x="297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6" name="TextBox 15">
                <a:extLst>
                  <a:ext uri="{FF2B5EF4-FFF2-40B4-BE49-F238E27FC236}">
                    <a16:creationId xmlns:a16="http://schemas.microsoft.com/office/drawing/2014/main" id="{4DE5C7A0-5B59-D66C-86BC-9B83A85623A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5466" cy="1110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20" name="Group 16">
              <a:extLst>
                <a:ext uri="{FF2B5EF4-FFF2-40B4-BE49-F238E27FC236}">
                  <a16:creationId xmlns:a16="http://schemas.microsoft.com/office/drawing/2014/main" id="{A58C2A39-12EF-9B03-DFF0-F12D81CE6996}"/>
                </a:ext>
              </a:extLst>
            </p:cNvPr>
            <p:cNvGrpSpPr/>
            <p:nvPr/>
          </p:nvGrpSpPr>
          <p:grpSpPr>
            <a:xfrm rot="-10800000">
              <a:off x="1190910" y="2988494"/>
              <a:ext cx="2867044" cy="935134"/>
              <a:chOff x="0" y="-28575"/>
              <a:chExt cx="1073340" cy="350088"/>
            </a:xfrm>
          </p:grpSpPr>
          <p:sp>
            <p:nvSpPr>
              <p:cNvPr id="123" name="Freeform 17">
                <a:extLst>
                  <a:ext uri="{FF2B5EF4-FFF2-40B4-BE49-F238E27FC236}">
                    <a16:creationId xmlns:a16="http://schemas.microsoft.com/office/drawing/2014/main" id="{EFB536A0-B6B7-CDB1-F0CB-87247C1C4D36}"/>
                  </a:ext>
                </a:extLst>
              </p:cNvPr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286181"/>
              </a:solidFill>
            </p:spPr>
          </p:sp>
          <p:sp>
            <p:nvSpPr>
              <p:cNvPr id="124" name="TextBox 18">
                <a:extLst>
                  <a:ext uri="{FF2B5EF4-FFF2-40B4-BE49-F238E27FC236}">
                    <a16:creationId xmlns:a16="http://schemas.microsoft.com/office/drawing/2014/main" id="{E10883F1-CF12-00A2-F59A-449405C7024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21" name="TextBox 19">
              <a:extLst>
                <a:ext uri="{FF2B5EF4-FFF2-40B4-BE49-F238E27FC236}">
                  <a16:creationId xmlns:a16="http://schemas.microsoft.com/office/drawing/2014/main" id="{D1E98492-EAB7-4789-5DE3-CF06D5FE3A98}"/>
                </a:ext>
              </a:extLst>
            </p:cNvPr>
            <p:cNvSpPr txBox="1"/>
            <p:nvPr/>
          </p:nvSpPr>
          <p:spPr>
            <a:xfrm>
              <a:off x="947302" y="3177941"/>
              <a:ext cx="3354260" cy="353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2"/>
                </a:lnSpc>
                <a:spcBef>
                  <a:spcPct val="0"/>
                </a:spcBef>
              </a:pPr>
              <a:r>
                <a:rPr lang="en-US" sz="2430" dirty="0">
                  <a:solidFill>
                    <a:srgbClr val="FFFAEB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07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1082222" y="7451628"/>
            <a:ext cx="3038292" cy="2426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melakukan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kampanye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sosialisasi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media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sosial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baik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berupa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posting,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memberikan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komentar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(comment),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membagikan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link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atau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tautan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(share),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memberikan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like dan/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atau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ikon,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karakter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atau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simbol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tertentu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menunjukan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dukungan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909B343-05BF-49CB-4499-5EF192ED8DF8}"/>
              </a:ext>
            </a:extLst>
          </p:cNvPr>
          <p:cNvGrpSpPr/>
          <p:nvPr/>
        </p:nvGrpSpPr>
        <p:grpSpPr>
          <a:xfrm>
            <a:off x="14219413" y="6093641"/>
            <a:ext cx="4646159" cy="3507964"/>
            <a:chOff x="78246" y="5759408"/>
            <a:chExt cx="4646159" cy="4064547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80F9564F-21F9-ECAA-052C-DA8A8A8ECE0D}"/>
                </a:ext>
              </a:extLst>
            </p:cNvPr>
            <p:cNvSpPr/>
            <p:nvPr/>
          </p:nvSpPr>
          <p:spPr>
            <a:xfrm>
              <a:off x="78246" y="5759408"/>
              <a:ext cx="4646159" cy="4064547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Google Shape;387;p19">
              <a:extLst>
                <a:ext uri="{FF2B5EF4-FFF2-40B4-BE49-F238E27FC236}">
                  <a16:creationId xmlns:a16="http://schemas.microsoft.com/office/drawing/2014/main" id="{CBDF58B7-8F74-6ECB-3197-1866643FC4AC}"/>
                </a:ext>
              </a:extLst>
            </p:cNvPr>
            <p:cNvSpPr txBox="1"/>
            <p:nvPr/>
          </p:nvSpPr>
          <p:spPr>
            <a:xfrm>
              <a:off x="609600" y="6848951"/>
              <a:ext cx="3531590" cy="599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85A3759B-2B37-18D2-277E-23ED11E8A670}"/>
              </a:ext>
            </a:extLst>
          </p:cNvPr>
          <p:cNvSpPr txBox="1"/>
          <p:nvPr/>
        </p:nvSpPr>
        <p:spPr>
          <a:xfrm>
            <a:off x="14803490" y="7505412"/>
            <a:ext cx="335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Menpan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RB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Nomor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 18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Tahun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2023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3381037" y="394485"/>
            <a:ext cx="10668676" cy="1848182"/>
            <a:chOff x="0" y="0"/>
            <a:chExt cx="2809857" cy="3340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09857" cy="334072"/>
            </a:xfrm>
            <a:custGeom>
              <a:avLst/>
              <a:gdLst/>
              <a:ahLst/>
              <a:cxnLst/>
              <a:rect l="l" t="t" r="r" b="b"/>
              <a:pathLst>
                <a:path w="2809857" h="334072">
                  <a:moveTo>
                    <a:pt x="24673" y="0"/>
                  </a:moveTo>
                  <a:lnTo>
                    <a:pt x="2785184" y="0"/>
                  </a:lnTo>
                  <a:cubicBezTo>
                    <a:pt x="2791728" y="0"/>
                    <a:pt x="2798004" y="2599"/>
                    <a:pt x="2802631" y="7226"/>
                  </a:cubicBezTo>
                  <a:cubicBezTo>
                    <a:pt x="2807258" y="11854"/>
                    <a:pt x="2809857" y="18129"/>
                    <a:pt x="2809857" y="24673"/>
                  </a:cubicBezTo>
                  <a:lnTo>
                    <a:pt x="2809857" y="309399"/>
                  </a:lnTo>
                  <a:cubicBezTo>
                    <a:pt x="2809857" y="323026"/>
                    <a:pt x="2798811" y="334072"/>
                    <a:pt x="2785184" y="334072"/>
                  </a:cubicBezTo>
                  <a:lnTo>
                    <a:pt x="24673" y="334072"/>
                  </a:lnTo>
                  <a:cubicBezTo>
                    <a:pt x="18129" y="334072"/>
                    <a:pt x="11854" y="331473"/>
                    <a:pt x="7226" y="326845"/>
                  </a:cubicBezTo>
                  <a:cubicBezTo>
                    <a:pt x="2599" y="322218"/>
                    <a:pt x="0" y="315943"/>
                    <a:pt x="0" y="309399"/>
                  </a:cubicBezTo>
                  <a:lnTo>
                    <a:pt x="0" y="24673"/>
                  </a:lnTo>
                  <a:cubicBezTo>
                    <a:pt x="0" y="18129"/>
                    <a:pt x="2599" y="11854"/>
                    <a:pt x="7226" y="7226"/>
                  </a:cubicBezTo>
                  <a:cubicBezTo>
                    <a:pt x="11854" y="2599"/>
                    <a:pt x="18129" y="0"/>
                    <a:pt x="24673" y="0"/>
                  </a:cubicBezTo>
                  <a:close/>
                </a:path>
              </a:pathLst>
            </a:custGeom>
            <a:solidFill>
              <a:srgbClr val="286181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2809857" cy="334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35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PEMANFAATAN APLIKASI SIASN </a:t>
              </a:r>
              <a:endParaRPr lang="en-US" sz="3200" b="1" dirty="0">
                <a:solidFill>
                  <a:srgbClr val="FFFFFF"/>
                </a:solidFill>
                <a:latin typeface="Britannic Bold" panose="020B0903060703020204" pitchFamily="34" charset="77"/>
                <a:ea typeface="Canva Sans Bold"/>
                <a:cs typeface="Arial" panose="020B0604020202020204" pitchFamily="34" charset="0"/>
                <a:sym typeface="Canva Sans Bold"/>
              </a:endParaRPr>
            </a:p>
            <a:p>
              <a:pPr marL="0" lvl="0" indent="0"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3200" b="1" dirty="0" err="1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Cuti</a:t>
              </a:r>
              <a:r>
                <a:rPr lang="en-US" sz="3200" b="1" dirty="0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 di </a:t>
              </a:r>
              <a:r>
                <a:rPr lang="en-US" sz="3200" b="1" dirty="0" err="1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Luar</a:t>
              </a:r>
              <a:r>
                <a:rPr lang="en-US" sz="3200" b="1" dirty="0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Tanggungan</a:t>
              </a:r>
              <a:r>
                <a:rPr lang="en-US" sz="3200" b="1" dirty="0">
                  <a:solidFill>
                    <a:srgbClr val="FFFFFF"/>
                  </a:solidFill>
                  <a:latin typeface="Britannic Bold" panose="020B0903060703020204" pitchFamily="34" charset="77"/>
                  <a:ea typeface="Canva Sans Bold"/>
                  <a:cs typeface="Arial" panose="020B0604020202020204" pitchFamily="34" charset="0"/>
                  <a:sym typeface="Canva Sans Bold"/>
                </a:rPr>
                <a:t> Negara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0" y="0"/>
            <a:ext cx="1320130" cy="1848182"/>
          </a:xfrm>
          <a:custGeom>
            <a:avLst/>
            <a:gdLst/>
            <a:ahLst/>
            <a:cxnLst/>
            <a:rect l="l" t="t" r="r" b="b"/>
            <a:pathLst>
              <a:path w="1320130" h="1848182">
                <a:moveTo>
                  <a:pt x="0" y="0"/>
                </a:moveTo>
                <a:lnTo>
                  <a:pt x="1320130" y="0"/>
                </a:lnTo>
                <a:lnTo>
                  <a:pt x="1320130" y="1848182"/>
                </a:lnTo>
                <a:lnTo>
                  <a:pt x="0" y="1848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8" name="Google Shape;125;p21">
            <a:extLst>
              <a:ext uri="{FF2B5EF4-FFF2-40B4-BE49-F238E27FC236}">
                <a16:creationId xmlns:a16="http://schemas.microsoft.com/office/drawing/2014/main" id="{F83D9FC7-7CEB-A1CD-1546-18259CBA3D19}"/>
              </a:ext>
            </a:extLst>
          </p:cNvPr>
          <p:cNvGrpSpPr/>
          <p:nvPr/>
        </p:nvGrpSpPr>
        <p:grpSpPr>
          <a:xfrm>
            <a:off x="685800" y="2879646"/>
            <a:ext cx="10017632" cy="854062"/>
            <a:chOff x="1006025" y="2852300"/>
            <a:chExt cx="3276608" cy="829350"/>
          </a:xfrm>
        </p:grpSpPr>
        <p:sp>
          <p:nvSpPr>
            <p:cNvPr id="29" name="Google Shape;126;p21">
              <a:extLst>
                <a:ext uri="{FF2B5EF4-FFF2-40B4-BE49-F238E27FC236}">
                  <a16:creationId xmlns:a16="http://schemas.microsoft.com/office/drawing/2014/main" id="{BF337734-CFAB-DD9C-CE9A-0CDC01D34091}"/>
                </a:ext>
              </a:extLst>
            </p:cNvPr>
            <p:cNvSpPr txBox="1"/>
            <p:nvPr/>
          </p:nvSpPr>
          <p:spPr>
            <a:xfrm>
              <a:off x="1006025" y="2852300"/>
              <a:ext cx="3276608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SURAT EDARAN DEPUTI MUTASI</a:t>
              </a:r>
              <a:endParaRPr sz="2400" b="1" dirty="0">
                <a:solidFill>
                  <a:srgbClr val="003BA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" name="Google Shape;127;p21">
              <a:extLst>
                <a:ext uri="{FF2B5EF4-FFF2-40B4-BE49-F238E27FC236}">
                  <a16:creationId xmlns:a16="http://schemas.microsoft.com/office/drawing/2014/main" id="{DBAA8292-9BA8-C515-AB3F-CDE92DB7100C}"/>
                </a:ext>
              </a:extLst>
            </p:cNvPr>
            <p:cNvSpPr txBox="1"/>
            <p:nvPr/>
          </p:nvSpPr>
          <p:spPr>
            <a:xfrm>
              <a:off x="1006025" y="3151550"/>
              <a:ext cx="3192154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Nomor</a:t>
              </a:r>
              <a:r>
                <a:rPr lang="en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0036/B-MP.03.01/SD/D/2024 </a:t>
              </a:r>
              <a:r>
                <a:rPr lang="en" sz="24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Tanggal</a:t>
              </a:r>
              <a:r>
                <a:rPr lang="en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 </a:t>
              </a:r>
              <a:r>
                <a:rPr lang="en" sz="24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Januari</a:t>
              </a:r>
              <a:r>
                <a:rPr lang="en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2024</a:t>
              </a:r>
            </a:p>
          </p:txBody>
        </p:sp>
      </p:grpSp>
      <p:sp>
        <p:nvSpPr>
          <p:cNvPr id="31" name="Google Shape;131;p21">
            <a:extLst>
              <a:ext uri="{FF2B5EF4-FFF2-40B4-BE49-F238E27FC236}">
                <a16:creationId xmlns:a16="http://schemas.microsoft.com/office/drawing/2014/main" id="{8A088401-B3A7-DFE2-A5A5-46E1A0AE17CE}"/>
              </a:ext>
            </a:extLst>
          </p:cNvPr>
          <p:cNvSpPr txBox="1"/>
          <p:nvPr/>
        </p:nvSpPr>
        <p:spPr>
          <a:xfrm>
            <a:off x="685800" y="4305300"/>
            <a:ext cx="919547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125" lvl="0" indent="-365125" algn="just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§"/>
            </a:pP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Instansi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Pusat dan Daerah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menggunakan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aplikasi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SIASN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pengusulan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pertimbangan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teknis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CLTN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melalui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url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https://siasn-instansi.bkn.go.id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" sz="2400" b="1" dirty="0" err="1">
                <a:latin typeface="Montserrat"/>
                <a:ea typeface="Montserrat"/>
                <a:cs typeface="Montserrat"/>
                <a:sym typeface="Montserrat"/>
              </a:rPr>
              <a:t>layanan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Status dan </a:t>
            </a:r>
            <a:r>
              <a:rPr lang="en" sz="2400" b="1" dirty="0" err="1">
                <a:latin typeface="Montserrat"/>
                <a:ea typeface="Montserrat"/>
                <a:cs typeface="Montserrat"/>
                <a:sym typeface="Montserrat"/>
              </a:rPr>
              <a:t>Kedudukan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b="1" dirty="0" err="1">
                <a:latin typeface="Montserrat"/>
                <a:ea typeface="Montserrat"/>
                <a:cs typeface="Montserrat"/>
                <a:sym typeface="Montserrat"/>
              </a:rPr>
              <a:t>Kepegawaian</a:t>
            </a:r>
            <a:endParaRPr lang="en"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65125" lvl="0" indent="-365125" algn="just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§"/>
            </a:pP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Pengusulan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Pertimbangan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Teknis CLTN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melalui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SIASN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selambat-lambatnya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mulai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dirty="0" err="1">
                <a:latin typeface="Montserrat"/>
                <a:ea typeface="Montserrat"/>
                <a:cs typeface="Montserrat"/>
                <a:sym typeface="Montserrat"/>
              </a:rPr>
              <a:t>tanggal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15 </a:t>
            </a:r>
            <a:r>
              <a:rPr lang="en" sz="2400" b="1" dirty="0" err="1">
                <a:latin typeface="Montserrat"/>
                <a:ea typeface="Montserrat"/>
                <a:cs typeface="Montserrat"/>
                <a:sym typeface="Montserrat"/>
              </a:rPr>
              <a:t>Januari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2024</a:t>
            </a:r>
          </a:p>
          <a:p>
            <a:pPr marL="365125" lvl="0" indent="-365125" algn="just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Usulan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Pertimbangan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Teknis CLTN manual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baik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melalui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surat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elektronik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maupun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berkas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fisik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selambat-lambatnya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sampai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Januari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2024</a:t>
            </a:r>
            <a:endParaRPr sz="2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EBB4E8-7FEB-53B2-3F2B-BE877B4E0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481" y="3771900"/>
            <a:ext cx="6602195" cy="4876800"/>
          </a:xfrm>
          <a:prstGeom prst="rect">
            <a:avLst/>
          </a:prstGeom>
        </p:spPr>
      </p:pic>
      <p:pic>
        <p:nvPicPr>
          <p:cNvPr id="33" name="Google Shape;277;p3" descr="Logo&#10;&#10;Description automatically generated">
            <a:extLst>
              <a:ext uri="{FF2B5EF4-FFF2-40B4-BE49-F238E27FC236}">
                <a16:creationId xmlns:a16="http://schemas.microsoft.com/office/drawing/2014/main" id="{031A3F59-A2F4-691A-ABBB-3FD6EB002F5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17577" y="2765672"/>
            <a:ext cx="2464271" cy="89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878896" y="6321622"/>
            <a:ext cx="16612923" cy="41532"/>
          </a:xfrm>
          <a:custGeom>
            <a:avLst/>
            <a:gdLst/>
            <a:ahLst/>
            <a:cxnLst/>
            <a:rect l="l" t="t" r="r" b="b"/>
            <a:pathLst>
              <a:path w="16612923" h="41532">
                <a:moveTo>
                  <a:pt x="0" y="0"/>
                </a:moveTo>
                <a:lnTo>
                  <a:pt x="16612923" y="0"/>
                </a:lnTo>
                <a:lnTo>
                  <a:pt x="16612923" y="41532"/>
                </a:lnTo>
                <a:lnTo>
                  <a:pt x="0" y="41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800000">
            <a:off x="16781165" y="-1062414"/>
            <a:ext cx="2515231" cy="2515231"/>
          </a:xfrm>
          <a:custGeom>
            <a:avLst/>
            <a:gdLst/>
            <a:ahLst/>
            <a:cxnLst/>
            <a:rect l="l" t="t" r="r" b="b"/>
            <a:pathLst>
              <a:path w="2515231" h="2515231">
                <a:moveTo>
                  <a:pt x="0" y="0"/>
                </a:moveTo>
                <a:lnTo>
                  <a:pt x="2515231" y="0"/>
                </a:lnTo>
                <a:lnTo>
                  <a:pt x="2515231" y="2515231"/>
                </a:lnTo>
                <a:lnTo>
                  <a:pt x="0" y="2515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404667" y="1309500"/>
            <a:ext cx="1283563" cy="598461"/>
          </a:xfrm>
          <a:custGeom>
            <a:avLst/>
            <a:gdLst/>
            <a:ahLst/>
            <a:cxnLst/>
            <a:rect l="l" t="t" r="r" b="b"/>
            <a:pathLst>
              <a:path w="1283563" h="598461">
                <a:moveTo>
                  <a:pt x="0" y="0"/>
                </a:moveTo>
                <a:lnTo>
                  <a:pt x="1283563" y="0"/>
                </a:lnTo>
                <a:lnTo>
                  <a:pt x="1283563" y="598462"/>
                </a:lnTo>
                <a:lnTo>
                  <a:pt x="0" y="598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96141" y="9512482"/>
            <a:ext cx="965509" cy="391031"/>
          </a:xfrm>
          <a:custGeom>
            <a:avLst/>
            <a:gdLst/>
            <a:ahLst/>
            <a:cxnLst/>
            <a:rect l="l" t="t" r="r" b="b"/>
            <a:pathLst>
              <a:path w="965509" h="391031">
                <a:moveTo>
                  <a:pt x="0" y="0"/>
                </a:moveTo>
                <a:lnTo>
                  <a:pt x="965510" y="0"/>
                </a:lnTo>
                <a:lnTo>
                  <a:pt x="965510" y="391031"/>
                </a:lnTo>
                <a:lnTo>
                  <a:pt x="0" y="39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7646218" y="8283079"/>
            <a:ext cx="1283563" cy="598461"/>
          </a:xfrm>
          <a:custGeom>
            <a:avLst/>
            <a:gdLst/>
            <a:ahLst/>
            <a:cxnLst/>
            <a:rect l="l" t="t" r="r" b="b"/>
            <a:pathLst>
              <a:path w="1283563" h="598461">
                <a:moveTo>
                  <a:pt x="0" y="0"/>
                </a:moveTo>
                <a:lnTo>
                  <a:pt x="1283564" y="0"/>
                </a:lnTo>
                <a:lnTo>
                  <a:pt x="1283564" y="598462"/>
                </a:lnTo>
                <a:lnTo>
                  <a:pt x="0" y="598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6311630" y="1608730"/>
            <a:ext cx="7371935" cy="749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20"/>
              </a:lnSpc>
              <a:spcBef>
                <a:spcPct val="0"/>
              </a:spcBef>
            </a:pPr>
            <a:r>
              <a:rPr lang="en-US" sz="4586" spc="300" dirty="0">
                <a:solidFill>
                  <a:srgbClr val="000000"/>
                </a:solidFill>
                <a:latin typeface="Britannic Bold" panose="020B0903060703020204" pitchFamily="34" charset="77"/>
                <a:ea typeface="Inter Bold"/>
                <a:cs typeface="Arial" panose="020B0604020202020204" pitchFamily="34" charset="0"/>
                <a:sym typeface="Inter Bold"/>
              </a:rPr>
              <a:t>PENGUSULAN CLTN</a:t>
            </a:r>
          </a:p>
        </p:txBody>
      </p:sp>
      <p:sp>
        <p:nvSpPr>
          <p:cNvPr id="36" name="Freeform 36"/>
          <p:cNvSpPr/>
          <p:nvPr/>
        </p:nvSpPr>
        <p:spPr>
          <a:xfrm>
            <a:off x="16781165" y="807839"/>
            <a:ext cx="632555" cy="383223"/>
          </a:xfrm>
          <a:custGeom>
            <a:avLst/>
            <a:gdLst/>
            <a:ahLst/>
            <a:cxnLst/>
            <a:rect l="l" t="t" r="r" b="b"/>
            <a:pathLst>
              <a:path w="632555" h="383223">
                <a:moveTo>
                  <a:pt x="0" y="0"/>
                </a:moveTo>
                <a:lnTo>
                  <a:pt x="632555" y="0"/>
                </a:lnTo>
                <a:lnTo>
                  <a:pt x="632555" y="383222"/>
                </a:lnTo>
                <a:lnTo>
                  <a:pt x="0" y="383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861150" y="9382474"/>
            <a:ext cx="1496990" cy="1809051"/>
          </a:xfrm>
          <a:custGeom>
            <a:avLst/>
            <a:gdLst/>
            <a:ahLst/>
            <a:cxnLst/>
            <a:rect l="l" t="t" r="r" b="b"/>
            <a:pathLst>
              <a:path w="1496990" h="1809051">
                <a:moveTo>
                  <a:pt x="0" y="0"/>
                </a:moveTo>
                <a:lnTo>
                  <a:pt x="1496990" y="0"/>
                </a:lnTo>
                <a:lnTo>
                  <a:pt x="1496990" y="1809052"/>
                </a:lnTo>
                <a:lnTo>
                  <a:pt x="0" y="18090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5889428" y="0"/>
            <a:ext cx="2398572" cy="912457"/>
          </a:xfrm>
          <a:custGeom>
            <a:avLst/>
            <a:gdLst/>
            <a:ahLst/>
            <a:cxnLst/>
            <a:rect l="l" t="t" r="r" b="b"/>
            <a:pathLst>
              <a:path w="2398572" h="912457">
                <a:moveTo>
                  <a:pt x="0" y="0"/>
                </a:moveTo>
                <a:lnTo>
                  <a:pt x="2398572" y="0"/>
                </a:lnTo>
                <a:lnTo>
                  <a:pt x="2398572" y="912457"/>
                </a:lnTo>
                <a:lnTo>
                  <a:pt x="0" y="912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203870" y="0"/>
            <a:ext cx="1320130" cy="1848182"/>
          </a:xfrm>
          <a:custGeom>
            <a:avLst/>
            <a:gdLst/>
            <a:ahLst/>
            <a:cxnLst/>
            <a:rect l="l" t="t" r="r" b="b"/>
            <a:pathLst>
              <a:path w="1320130" h="1848182">
                <a:moveTo>
                  <a:pt x="0" y="0"/>
                </a:moveTo>
                <a:lnTo>
                  <a:pt x="1320130" y="0"/>
                </a:lnTo>
                <a:lnTo>
                  <a:pt x="1320130" y="1848182"/>
                </a:lnTo>
                <a:lnTo>
                  <a:pt x="0" y="184818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10800000">
            <a:off x="4572001" y="3415400"/>
            <a:ext cx="2559956" cy="2781242"/>
            <a:chOff x="0" y="0"/>
            <a:chExt cx="635000" cy="7157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" cy="715746"/>
            </a:xfrm>
            <a:custGeom>
              <a:avLst/>
              <a:gdLst/>
              <a:ahLst/>
              <a:cxnLst/>
              <a:rect l="l" t="t" r="r" b="b"/>
              <a:pathLst>
                <a:path w="635000" h="715746">
                  <a:moveTo>
                    <a:pt x="635000" y="0"/>
                  </a:moveTo>
                  <a:lnTo>
                    <a:pt x="635000" y="601446"/>
                  </a:lnTo>
                  <a:lnTo>
                    <a:pt x="317500" y="715746"/>
                  </a:lnTo>
                  <a:lnTo>
                    <a:pt x="0" y="6014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1A86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35000" cy="6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96676" y="4320410"/>
            <a:ext cx="864099" cy="728774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A86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333508" y="7024722"/>
            <a:ext cx="1021735" cy="98482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86B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36712" y="6906738"/>
            <a:ext cx="1021735" cy="98482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6F5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153744" y="6843574"/>
            <a:ext cx="1021735" cy="98482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7A5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491923" y="6185297"/>
            <a:ext cx="673605" cy="568112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A86B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742991" y="4003080"/>
            <a:ext cx="2326595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Pengusulan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Perpanjangan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dan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Pengaktifan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CLTN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diajukan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PPK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sesuai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dengan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ketentuan</a:t>
            </a:r>
            <a:endParaRPr lang="en-US" sz="2400" dirty="0">
              <a:solidFill>
                <a:srgbClr val="E5F2F0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  <a:p>
            <a:pPr algn="ctr">
              <a:lnSpc>
                <a:spcPts val="2311"/>
              </a:lnSpc>
              <a:spcBef>
                <a:spcPct val="0"/>
              </a:spcBef>
            </a:pPr>
            <a:endParaRPr lang="en-US" sz="2400" dirty="0">
              <a:solidFill>
                <a:srgbClr val="E5F2F0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grpSp>
        <p:nvGrpSpPr>
          <p:cNvPr id="43" name="Group 43"/>
          <p:cNvGrpSpPr/>
          <p:nvPr/>
        </p:nvGrpSpPr>
        <p:grpSpPr>
          <a:xfrm rot="10800000">
            <a:off x="7467600" y="3453865"/>
            <a:ext cx="2559956" cy="2781242"/>
            <a:chOff x="0" y="0"/>
            <a:chExt cx="635000" cy="71574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" cy="715746"/>
            </a:xfrm>
            <a:custGeom>
              <a:avLst/>
              <a:gdLst/>
              <a:ahLst/>
              <a:cxnLst/>
              <a:rect l="l" t="t" r="r" b="b"/>
              <a:pathLst>
                <a:path w="635000" h="715746">
                  <a:moveTo>
                    <a:pt x="635000" y="0"/>
                  </a:moveTo>
                  <a:lnTo>
                    <a:pt x="635000" y="601446"/>
                  </a:lnTo>
                  <a:lnTo>
                    <a:pt x="317500" y="715746"/>
                  </a:lnTo>
                  <a:lnTo>
                    <a:pt x="0" y="6014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116F59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635000" cy="6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 rot="10800000">
            <a:off x="10287000" y="3358274"/>
            <a:ext cx="2654196" cy="2883627"/>
            <a:chOff x="0" y="0"/>
            <a:chExt cx="635000" cy="71574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" cy="715746"/>
            </a:xfrm>
            <a:custGeom>
              <a:avLst/>
              <a:gdLst/>
              <a:ahLst/>
              <a:cxnLst/>
              <a:rect l="l" t="t" r="r" b="b"/>
              <a:pathLst>
                <a:path w="635000" h="715746">
                  <a:moveTo>
                    <a:pt x="635000" y="0"/>
                  </a:moveTo>
                  <a:lnTo>
                    <a:pt x="635000" y="601446"/>
                  </a:lnTo>
                  <a:lnTo>
                    <a:pt x="317500" y="715746"/>
                  </a:lnTo>
                  <a:lnTo>
                    <a:pt x="0" y="6014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4E7A51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635000" cy="6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7492810" y="4319130"/>
            <a:ext cx="2559956" cy="1560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6"/>
              </a:lnSpc>
            </a:pP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Kelengkapan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dan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Keabsahan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Dokumen</a:t>
            </a:r>
            <a:endParaRPr lang="en-US" sz="2400" dirty="0">
              <a:solidFill>
                <a:srgbClr val="E5F2F0"/>
              </a:solidFill>
              <a:latin typeface="Arial" panose="020B0604020202020204" pitchFamily="34" charset="0"/>
              <a:ea typeface="DM Sans Bold"/>
              <a:cs typeface="Arial" panose="020B0604020202020204" pitchFamily="34" charset="0"/>
              <a:sym typeface="DM Sans Bold"/>
            </a:endParaRPr>
          </a:p>
          <a:p>
            <a:pPr algn="ctr">
              <a:lnSpc>
                <a:spcPts val="3116"/>
              </a:lnSpc>
              <a:spcBef>
                <a:spcPct val="0"/>
              </a:spcBef>
            </a:pPr>
            <a:endParaRPr lang="en-US" sz="2400" dirty="0">
              <a:solidFill>
                <a:srgbClr val="E5F2F0"/>
              </a:solidFill>
              <a:latin typeface="Arial" panose="020B0604020202020204" pitchFamily="34" charset="0"/>
              <a:ea typeface="DM Sans Bold"/>
              <a:cs typeface="Arial" panose="020B0604020202020204" pitchFamily="34" charset="0"/>
              <a:sym typeface="DM Sa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421960" y="3745111"/>
            <a:ext cx="243076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Dokumen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yang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diunggah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dalam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bentuk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PDF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harus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jelas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dan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terbaca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pada system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sesuai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ukuran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maksimal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yang </a:t>
            </a:r>
            <a:r>
              <a:rPr lang="en-US" sz="20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ditentukan</a:t>
            </a:r>
            <a:r>
              <a:rPr lang="en-US" sz="20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di SIASN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E5F2F0"/>
              </a:solidFill>
              <a:latin typeface="Arial" panose="020B0604020202020204" pitchFamily="34" charset="0"/>
              <a:ea typeface="DM Sans Bold"/>
              <a:cs typeface="Arial" panose="020B0604020202020204" pitchFamily="34" charset="0"/>
              <a:sym typeface="DM Sans Bold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8387234" y="6191211"/>
            <a:ext cx="673605" cy="568112"/>
            <a:chOff x="0" y="0"/>
            <a:chExt cx="812800" cy="7112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16F59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230176" y="6152781"/>
            <a:ext cx="673605" cy="568112"/>
            <a:chOff x="0" y="0"/>
            <a:chExt cx="812800" cy="7112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E7A51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8" name="Freeform 58"/>
          <p:cNvSpPr/>
          <p:nvPr/>
        </p:nvSpPr>
        <p:spPr>
          <a:xfrm>
            <a:off x="5594012" y="7173049"/>
            <a:ext cx="515935" cy="623037"/>
          </a:xfrm>
          <a:custGeom>
            <a:avLst/>
            <a:gdLst/>
            <a:ahLst/>
            <a:cxnLst/>
            <a:rect l="l" t="t" r="r" b="b"/>
            <a:pathLst>
              <a:path w="417498" h="523061">
                <a:moveTo>
                  <a:pt x="0" y="0"/>
                </a:moveTo>
                <a:lnTo>
                  <a:pt x="417498" y="0"/>
                </a:lnTo>
                <a:lnTo>
                  <a:pt x="417498" y="523061"/>
                </a:lnTo>
                <a:lnTo>
                  <a:pt x="0" y="5230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8347243" y="7183214"/>
            <a:ext cx="800670" cy="496724"/>
          </a:xfrm>
          <a:custGeom>
            <a:avLst/>
            <a:gdLst/>
            <a:ahLst/>
            <a:cxnLst/>
            <a:rect l="l" t="t" r="r" b="b"/>
            <a:pathLst>
              <a:path w="647908" h="417017">
                <a:moveTo>
                  <a:pt x="0" y="0"/>
                </a:moveTo>
                <a:lnTo>
                  <a:pt x="647908" y="0"/>
                </a:lnTo>
                <a:lnTo>
                  <a:pt x="647908" y="417018"/>
                </a:lnTo>
                <a:lnTo>
                  <a:pt x="0" y="4170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1404868" y="6966395"/>
            <a:ext cx="688102" cy="663245"/>
          </a:xfrm>
          <a:custGeom>
            <a:avLst/>
            <a:gdLst/>
            <a:ahLst/>
            <a:cxnLst/>
            <a:rect l="l" t="t" r="r" b="b"/>
            <a:pathLst>
              <a:path w="556817" h="556817">
                <a:moveTo>
                  <a:pt x="0" y="0"/>
                </a:moveTo>
                <a:lnTo>
                  <a:pt x="556817" y="0"/>
                </a:lnTo>
                <a:lnTo>
                  <a:pt x="556817" y="556817"/>
                </a:lnTo>
                <a:lnTo>
                  <a:pt x="0" y="556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 rot="10800000">
            <a:off x="1658011" y="3324359"/>
            <a:ext cx="2654196" cy="2883627"/>
            <a:chOff x="0" y="0"/>
            <a:chExt cx="635000" cy="715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" cy="715746"/>
            </a:xfrm>
            <a:custGeom>
              <a:avLst/>
              <a:gdLst/>
              <a:ahLst/>
              <a:cxnLst/>
              <a:rect l="l" t="t" r="r" b="b"/>
              <a:pathLst>
                <a:path w="635000" h="715746">
                  <a:moveTo>
                    <a:pt x="635000" y="0"/>
                  </a:moveTo>
                  <a:lnTo>
                    <a:pt x="635000" y="601446"/>
                  </a:lnTo>
                  <a:lnTo>
                    <a:pt x="317500" y="715746"/>
                  </a:lnTo>
                  <a:lnTo>
                    <a:pt x="0" y="6014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841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000" cy="6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01952" y="4542842"/>
            <a:ext cx="667624" cy="563068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8418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66703" y="7088948"/>
            <a:ext cx="1021735" cy="98482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41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928603" y="4393957"/>
            <a:ext cx="2003989" cy="1464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</a:pPr>
            <a:r>
              <a:rPr lang="en-US" sz="2400" dirty="0" err="1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Peremajaan</a:t>
            </a:r>
            <a:r>
              <a:rPr lang="en-US" sz="2400" dirty="0">
                <a:solidFill>
                  <a:srgbClr val="E5F2F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Data pada SIASN</a:t>
            </a:r>
          </a:p>
          <a:p>
            <a:pPr algn="ctr">
              <a:lnSpc>
                <a:spcPts val="2908"/>
              </a:lnSpc>
              <a:spcBef>
                <a:spcPct val="0"/>
              </a:spcBef>
            </a:pPr>
            <a:endParaRPr lang="en-US" sz="2400" dirty="0">
              <a:solidFill>
                <a:srgbClr val="E5F2F0"/>
              </a:solidFill>
              <a:latin typeface="Arial" panose="020B0604020202020204" pitchFamily="34" charset="0"/>
              <a:ea typeface="DM Sans Bold"/>
              <a:cs typeface="Arial" panose="020B0604020202020204" pitchFamily="34" charset="0"/>
              <a:sym typeface="DM Sans Bold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2626154" y="7320132"/>
            <a:ext cx="632311" cy="587307"/>
          </a:xfrm>
          <a:custGeom>
            <a:avLst/>
            <a:gdLst/>
            <a:ahLst/>
            <a:cxnLst/>
            <a:rect l="l" t="t" r="r" b="b"/>
            <a:pathLst>
              <a:path w="511671" h="493065">
                <a:moveTo>
                  <a:pt x="0" y="0"/>
                </a:moveTo>
                <a:lnTo>
                  <a:pt x="511671" y="0"/>
                </a:lnTo>
                <a:lnTo>
                  <a:pt x="511671" y="493065"/>
                </a:lnTo>
                <a:lnTo>
                  <a:pt x="0" y="49306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2648307" y="6196642"/>
            <a:ext cx="673605" cy="568112"/>
            <a:chOff x="0" y="0"/>
            <a:chExt cx="812800" cy="7112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8418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6" name="Freeform 66"/>
          <p:cNvSpPr/>
          <p:nvPr/>
        </p:nvSpPr>
        <p:spPr>
          <a:xfrm>
            <a:off x="13951438" y="-512766"/>
            <a:ext cx="1937990" cy="1937990"/>
          </a:xfrm>
          <a:custGeom>
            <a:avLst/>
            <a:gdLst/>
            <a:ahLst/>
            <a:cxnLst/>
            <a:rect l="l" t="t" r="r" b="b"/>
            <a:pathLst>
              <a:path w="1937990" h="1937990">
                <a:moveTo>
                  <a:pt x="0" y="0"/>
                </a:moveTo>
                <a:lnTo>
                  <a:pt x="1937990" y="0"/>
                </a:lnTo>
                <a:lnTo>
                  <a:pt x="1937990" y="1937989"/>
                </a:lnTo>
                <a:lnTo>
                  <a:pt x="0" y="193798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grpSp>
        <p:nvGrpSpPr>
          <p:cNvPr id="69" name="Group 24">
            <a:extLst>
              <a:ext uri="{FF2B5EF4-FFF2-40B4-BE49-F238E27FC236}">
                <a16:creationId xmlns:a16="http://schemas.microsoft.com/office/drawing/2014/main" id="{16518983-6869-917F-76B9-C63D92997D8E}"/>
              </a:ext>
            </a:extLst>
          </p:cNvPr>
          <p:cNvGrpSpPr/>
          <p:nvPr/>
        </p:nvGrpSpPr>
        <p:grpSpPr>
          <a:xfrm>
            <a:off x="14287663" y="6836781"/>
            <a:ext cx="1021735" cy="984825"/>
            <a:chOff x="0" y="0"/>
            <a:chExt cx="812800" cy="812800"/>
          </a:xfrm>
        </p:grpSpPr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EAFEC2F1-A220-C769-883B-FEBEE870C7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19E8FD1B-00FF-9692-4628-96F16E63620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2" name="Group 46">
            <a:extLst>
              <a:ext uri="{FF2B5EF4-FFF2-40B4-BE49-F238E27FC236}">
                <a16:creationId xmlns:a16="http://schemas.microsoft.com/office/drawing/2014/main" id="{11EBF794-AA9F-9029-E13C-1656FAE55773}"/>
              </a:ext>
            </a:extLst>
          </p:cNvPr>
          <p:cNvGrpSpPr/>
          <p:nvPr/>
        </p:nvGrpSpPr>
        <p:grpSpPr>
          <a:xfrm rot="10800000">
            <a:off x="13420919" y="3351481"/>
            <a:ext cx="2654196" cy="2883627"/>
            <a:chOff x="0" y="0"/>
            <a:chExt cx="635000" cy="715746"/>
          </a:xfrm>
        </p:grpSpPr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5D7EB697-420E-DC10-FA9B-C4979D57913D}"/>
                </a:ext>
              </a:extLst>
            </p:cNvPr>
            <p:cNvSpPr/>
            <p:nvPr/>
          </p:nvSpPr>
          <p:spPr>
            <a:xfrm>
              <a:off x="0" y="0"/>
              <a:ext cx="635000" cy="715746"/>
            </a:xfrm>
            <a:custGeom>
              <a:avLst/>
              <a:gdLst/>
              <a:ahLst/>
              <a:cxnLst/>
              <a:rect l="l" t="t" r="r" b="b"/>
              <a:pathLst>
                <a:path w="635000" h="715746">
                  <a:moveTo>
                    <a:pt x="635000" y="0"/>
                  </a:moveTo>
                  <a:lnTo>
                    <a:pt x="635000" y="601446"/>
                  </a:lnTo>
                  <a:lnTo>
                    <a:pt x="317500" y="715746"/>
                  </a:lnTo>
                  <a:lnTo>
                    <a:pt x="0" y="6014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</p:sp>
        <p:sp>
          <p:nvSpPr>
            <p:cNvPr id="74" name="TextBox 48">
              <a:extLst>
                <a:ext uri="{FF2B5EF4-FFF2-40B4-BE49-F238E27FC236}">
                  <a16:creationId xmlns:a16="http://schemas.microsoft.com/office/drawing/2014/main" id="{5E9C230E-C067-B5BD-99C9-73A4B9B8001D}"/>
                </a:ext>
              </a:extLst>
            </p:cNvPr>
            <p:cNvSpPr txBox="1"/>
            <p:nvPr/>
          </p:nvSpPr>
          <p:spPr>
            <a:xfrm>
              <a:off x="0" y="-47625"/>
              <a:ext cx="635000" cy="6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5" name="TextBox 50">
            <a:extLst>
              <a:ext uri="{FF2B5EF4-FFF2-40B4-BE49-F238E27FC236}">
                <a16:creationId xmlns:a16="http://schemas.microsoft.com/office/drawing/2014/main" id="{0BBCDC29-8CBF-97D7-279D-E7622108D1FF}"/>
              </a:ext>
            </a:extLst>
          </p:cNvPr>
          <p:cNvSpPr txBox="1"/>
          <p:nvPr/>
        </p:nvSpPr>
        <p:spPr>
          <a:xfrm>
            <a:off x="13490110" y="3916620"/>
            <a:ext cx="2588793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Setelah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terbit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Persetujuan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ditindaklanjuti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dengan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menerbitkan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SK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Pemberhentian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Sementara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dari</a:t>
            </a:r>
            <a:r>
              <a:rPr lang="en-US" sz="2200" dirty="0"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PPK</a:t>
            </a:r>
          </a:p>
          <a:p>
            <a:pPr algn="ctr">
              <a:spcBef>
                <a:spcPct val="0"/>
              </a:spcBef>
            </a:pPr>
            <a:endParaRPr lang="en-US" sz="2200" dirty="0">
              <a:latin typeface="Arial" panose="020B0604020202020204" pitchFamily="34" charset="0"/>
              <a:ea typeface="DM Sans Bold"/>
              <a:cs typeface="Arial" panose="020B0604020202020204" pitchFamily="34" charset="0"/>
              <a:sym typeface="DM Sans Bold"/>
            </a:endParaRPr>
          </a:p>
        </p:txBody>
      </p:sp>
      <p:grpSp>
        <p:nvGrpSpPr>
          <p:cNvPr id="76" name="Group 54">
            <a:extLst>
              <a:ext uri="{FF2B5EF4-FFF2-40B4-BE49-F238E27FC236}">
                <a16:creationId xmlns:a16="http://schemas.microsoft.com/office/drawing/2014/main" id="{CC4AE479-09F6-6287-7219-74CF361FD8D2}"/>
              </a:ext>
            </a:extLst>
          </p:cNvPr>
          <p:cNvGrpSpPr/>
          <p:nvPr/>
        </p:nvGrpSpPr>
        <p:grpSpPr>
          <a:xfrm>
            <a:off x="14447703" y="6191942"/>
            <a:ext cx="673605" cy="568112"/>
            <a:chOff x="0" y="0"/>
            <a:chExt cx="812800" cy="711200"/>
          </a:xfrm>
        </p:grpSpPr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2AC9C052-F7BF-2545-0548-50F5269EA8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78" name="TextBox 56">
              <a:extLst>
                <a:ext uri="{FF2B5EF4-FFF2-40B4-BE49-F238E27FC236}">
                  <a16:creationId xmlns:a16="http://schemas.microsoft.com/office/drawing/2014/main" id="{86EDAA38-809C-831B-E5DF-59635818F63D}"/>
                </a:ext>
              </a:extLst>
            </p:cNvPr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120575" tIns="120575" rIns="120575" bIns="1205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1" name="Google Shape;605;p23">
            <a:extLst>
              <a:ext uri="{FF2B5EF4-FFF2-40B4-BE49-F238E27FC236}">
                <a16:creationId xmlns:a16="http://schemas.microsoft.com/office/drawing/2014/main" id="{2799B835-4905-554E-BD09-93A88C3D7635}"/>
              </a:ext>
            </a:extLst>
          </p:cNvPr>
          <p:cNvSpPr/>
          <p:nvPr/>
        </p:nvSpPr>
        <p:spPr>
          <a:xfrm>
            <a:off x="14423694" y="6921713"/>
            <a:ext cx="789917" cy="719955"/>
          </a:xfrm>
          <a:custGeom>
            <a:avLst/>
            <a:gdLst/>
            <a:ahLst/>
            <a:cxnLst/>
            <a:rect l="l" t="t" r="r" b="b"/>
            <a:pathLst>
              <a:path w="2232256" h="2175435" extrusionOk="0">
                <a:moveTo>
                  <a:pt x="0" y="0"/>
                </a:moveTo>
                <a:lnTo>
                  <a:pt x="2232256" y="0"/>
                </a:lnTo>
                <a:lnTo>
                  <a:pt x="2232256" y="2175435"/>
                </a:lnTo>
                <a:lnTo>
                  <a:pt x="0" y="2175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947</Words>
  <Application>Microsoft Macintosh PowerPoint</Application>
  <PresentationFormat>Custom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AkayaKanadaka</vt:lpstr>
      <vt:lpstr>Canva Sans Bold</vt:lpstr>
      <vt:lpstr>Calibri</vt:lpstr>
      <vt:lpstr>Britannic Bold</vt:lpstr>
      <vt:lpstr>Wingdings</vt:lpstr>
      <vt:lpstr>Bebas Neue</vt:lpstr>
      <vt:lpstr>Montserrat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NETRALITAS CLTN ASN</dc:title>
  <cp:lastModifiedBy>Rianty Noviasari</cp:lastModifiedBy>
  <cp:revision>12</cp:revision>
  <dcterms:created xsi:type="dcterms:W3CDTF">2006-08-16T00:00:00Z</dcterms:created>
  <dcterms:modified xsi:type="dcterms:W3CDTF">2024-08-22T16:19:05Z</dcterms:modified>
  <dc:identifier>DAGM8yZg-Jg</dc:identifier>
</cp:coreProperties>
</file>